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ato-regular.fntdata"/><Relationship Id="rId14" Type="http://schemas.openxmlformats.org/officeDocument/2006/relationships/slide" Target="slides/slide8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81a1cbc38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a81a1cbc38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81a1cbc38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a81a1cbc38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81a1cbc38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a81a1cbc38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81a1cbc38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a81a1cbc38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81a1cbc38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a81a1cbc38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81a1cbc38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a81a1cbc38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81a1cbc38_0_2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a81a1cbc38_0_2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81a1cbc38_0_2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a81a1cbc38_0_2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5485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/>
        </p:nvSpPr>
        <p:spPr>
          <a:xfrm>
            <a:off x="520556" y="362541"/>
            <a:ext cx="7684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" name="Google Shape;77;p19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9"/>
          <p:cNvSpPr txBox="1"/>
          <p:nvPr/>
        </p:nvSpPr>
        <p:spPr>
          <a:xfrm>
            <a:off x="359428" y="1227047"/>
            <a:ext cx="361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Discover Patterns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359428" y="1675247"/>
            <a:ext cx="2607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Spot Anomalies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359428" y="2123447"/>
            <a:ext cx="2345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Test Hypothesis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359428" y="2571647"/>
            <a:ext cx="2713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Summary Statistics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359428" y="3019847"/>
            <a:ext cx="3450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Graphical Representations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284" y="362541"/>
            <a:ext cx="2491992" cy="2490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/>
        </p:nvSpPr>
        <p:spPr>
          <a:xfrm>
            <a:off x="520556" y="362541"/>
            <a:ext cx="7684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0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20"/>
          <p:cNvSpPr txBox="1"/>
          <p:nvPr/>
        </p:nvSpPr>
        <p:spPr>
          <a:xfrm>
            <a:off x="359428" y="1227047"/>
            <a:ext cx="4982400" cy="25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 main Goal of EDA is to obtain confidence in our data so that we can apply machine learning algorithms confidently to the dataset.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It also refines the selection of features which will be used to build ML model.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284" y="362541"/>
            <a:ext cx="2491992" cy="2490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520556" y="362541"/>
            <a:ext cx="7684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1"/>
          <p:cNvSpPr txBox="1"/>
          <p:nvPr/>
        </p:nvSpPr>
        <p:spPr>
          <a:xfrm>
            <a:off x="359428" y="1227047"/>
            <a:ext cx="5676300" cy="25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Skipping EDA might result in generating in accurate models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may be data has outliers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may be data has missing values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may be data has skewed features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284" y="362541"/>
            <a:ext cx="2491992" cy="2490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/>
        </p:nvSpPr>
        <p:spPr>
          <a:xfrm>
            <a:off x="532997" y="373341"/>
            <a:ext cx="5601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Exploring Dabl library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p22"/>
          <p:cNvSpPr txBox="1"/>
          <p:nvPr/>
        </p:nvSpPr>
        <p:spPr>
          <a:xfrm>
            <a:off x="359428" y="1127850"/>
            <a:ext cx="75975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Continuous:-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columns which are having continuous values and high cardinality.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dirty float:-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float variable that takes string values.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low card int:-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columns which contain integer type values and have low cardinality.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/>
        </p:nvSpPr>
        <p:spPr>
          <a:xfrm>
            <a:off x="532997" y="373341"/>
            <a:ext cx="5601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Exploring Dabl library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23"/>
          <p:cNvSpPr txBox="1"/>
          <p:nvPr/>
        </p:nvSpPr>
        <p:spPr>
          <a:xfrm>
            <a:off x="359428" y="1127850"/>
            <a:ext cx="75975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categorical:- 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columns containing pandas categorical values in an int, float or string type.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date:-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columns which contain dates.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free string:-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columns which contain multiple string values.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useless:-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constant or integer values that do not come under any of the category.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23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532997" y="373341"/>
            <a:ext cx="5601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Exploring Sweetviz library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359428" y="1090688"/>
            <a:ext cx="76965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analyze() :- 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analyze a single dataframe.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compare() :- 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compare two data frames usually training and testing dataset.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compare_intra() :- 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compare the two subsets of the same dataframe.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" name="Google Shape;120;p24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532997" y="373341"/>
            <a:ext cx="75852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Best practices for Data Exploration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359428" y="1090688"/>
            <a:ext cx="76965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Pandas profiling library</a:t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○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pandas profiling provides us with the instant overall report of the data.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○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It’s a handy tool for everyone.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 based features</a:t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○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lot of information such as year, month etc can be extracted which can improve our analysis and predictive power.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" name="Google Shape;127;p25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532997" y="373341"/>
            <a:ext cx="75852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Best practices for Data Exploration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359428" y="1090688"/>
            <a:ext cx="76965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Color gradients</a:t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○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color gradients, results can be evaluated with just one glance as it provides with clean and elegant visualizations.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Interactive plots</a:t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○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 can make interactive plots using plotly and just hover on different plots to see the exact numbers.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26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