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21"/>
  </p:notesMasterIdLst>
  <p:sldIdLst>
    <p:sldId id="434" r:id="rId2"/>
    <p:sldId id="646" r:id="rId3"/>
    <p:sldId id="871" r:id="rId4"/>
    <p:sldId id="889" r:id="rId5"/>
    <p:sldId id="890" r:id="rId6"/>
    <p:sldId id="891" r:id="rId7"/>
    <p:sldId id="892" r:id="rId8"/>
    <p:sldId id="893" r:id="rId9"/>
    <p:sldId id="894" r:id="rId10"/>
    <p:sldId id="895" r:id="rId11"/>
    <p:sldId id="896" r:id="rId12"/>
    <p:sldId id="897" r:id="rId13"/>
    <p:sldId id="898" r:id="rId14"/>
    <p:sldId id="899" r:id="rId15"/>
    <p:sldId id="900" r:id="rId16"/>
    <p:sldId id="901" r:id="rId17"/>
    <p:sldId id="902" r:id="rId18"/>
    <p:sldId id="903" r:id="rId19"/>
    <p:sldId id="90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7788" autoAdjust="0"/>
  </p:normalViewPr>
  <p:slideViewPr>
    <p:cSldViewPr snapToGrid="0">
      <p:cViewPr varScale="1">
        <p:scale>
          <a:sx n="106" d="100"/>
          <a:sy n="106" d="100"/>
        </p:scale>
        <p:origin x="180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51126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751126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738555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애플리케이션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(.NET)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</a:t>
            </a:r>
            <a:r>
              <a:rPr lang="ko-KR" altLang="en-US" dirty="0"/>
              <a:t>와 </a:t>
            </a:r>
            <a:r>
              <a:rPr lang="en-US" altLang="ko-KR" dirty="0"/>
              <a:t>Chart</a:t>
            </a:r>
            <a:r>
              <a:rPr lang="ko-KR" altLang="en-US" dirty="0"/>
              <a:t>를 함께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39" y="1488701"/>
            <a:ext cx="4001305" cy="280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7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</a:t>
            </a:r>
            <a:r>
              <a:rPr lang="ko-KR" altLang="en-US" dirty="0"/>
              <a:t>와 </a:t>
            </a:r>
            <a:r>
              <a:rPr lang="en-US" altLang="ko-KR" dirty="0"/>
              <a:t>Chart</a:t>
            </a:r>
            <a:r>
              <a:rPr lang="ko-KR" altLang="en-US" dirty="0"/>
              <a:t>를 함께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8" y="1067586"/>
            <a:ext cx="6534049" cy="25130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48" y="3675890"/>
            <a:ext cx="7696860" cy="15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2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</a:t>
            </a:r>
            <a:r>
              <a:rPr lang="ko-KR" altLang="en-US" dirty="0"/>
              <a:t>와 </a:t>
            </a:r>
            <a:r>
              <a:rPr lang="en-US" altLang="ko-KR" dirty="0"/>
              <a:t>Chart</a:t>
            </a:r>
            <a:r>
              <a:rPr lang="ko-KR" altLang="en-US" dirty="0"/>
              <a:t>를 함께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02" y="1264797"/>
            <a:ext cx="7592593" cy="330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3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</a:t>
            </a:r>
            <a:r>
              <a:rPr lang="ko-KR" altLang="en-US" dirty="0"/>
              <a:t>와 </a:t>
            </a:r>
            <a:r>
              <a:rPr lang="en-US" altLang="ko-KR" dirty="0"/>
              <a:t>Chart</a:t>
            </a:r>
            <a:r>
              <a:rPr lang="ko-KR" altLang="en-US" dirty="0"/>
              <a:t>를 함께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3" y="1502734"/>
            <a:ext cx="7930750" cy="369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2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</a:t>
            </a:r>
            <a:r>
              <a:rPr lang="ko-KR" altLang="en-US" dirty="0"/>
              <a:t>와 </a:t>
            </a:r>
            <a:r>
              <a:rPr lang="en-US" altLang="ko-KR" dirty="0"/>
              <a:t>Chart</a:t>
            </a:r>
            <a:r>
              <a:rPr lang="ko-KR" altLang="en-US" dirty="0"/>
              <a:t>를 함께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AddRdn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 구현하기 </a:t>
            </a:r>
            <a:r>
              <a:rPr lang="en-US" altLang="ko-KR" dirty="0" smtClean="0"/>
              <a:t>(0~1</a:t>
            </a:r>
            <a:r>
              <a:rPr lang="ko-KR" altLang="en-US" dirty="0" smtClean="0"/>
              <a:t>사이 값 채우기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12" y="1160248"/>
            <a:ext cx="7772400" cy="56959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93935" y="1318442"/>
            <a:ext cx="1339702" cy="584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6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ReportForm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 및 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25538"/>
            <a:ext cx="9144000" cy="491013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19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ReportForm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82" y="1728787"/>
            <a:ext cx="7043393" cy="344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1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ReportForm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66" y="1584324"/>
            <a:ext cx="6699609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04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ReportForm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6" y="1497882"/>
            <a:ext cx="8909147" cy="41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66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ReportForm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AddRdn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구현</a:t>
            </a:r>
            <a:endParaRPr lang="ko-KR" altLang="en-US" dirty="0"/>
          </a:p>
        </p:txBody>
      </p:sp>
      <p:pic>
        <p:nvPicPr>
          <p:cNvPr id="8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7" y="1145887"/>
            <a:ext cx="8609733" cy="535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3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.NET</a:t>
            </a:r>
            <a:r>
              <a:rPr lang="ko-KR" altLang="en-US" dirty="0" smtClean="0"/>
              <a:t>의 이해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자료형의</a:t>
            </a:r>
            <a:r>
              <a:rPr lang="ko-KR" altLang="en-US" dirty="0" smtClean="0"/>
              <a:t> 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기본문법</a:t>
            </a:r>
            <a:endParaRPr lang="en-US" altLang="ko-KR" dirty="0"/>
          </a:p>
          <a:p>
            <a:pPr lvl="1"/>
            <a:r>
              <a:rPr lang="ko-KR" altLang="en-US" dirty="0" smtClean="0"/>
              <a:t>기본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Dock</a:t>
            </a:r>
          </a:p>
          <a:p>
            <a:pPr lvl="2"/>
            <a:r>
              <a:rPr lang="en-US" altLang="ko-KR" dirty="0" smtClean="0"/>
              <a:t>Event</a:t>
            </a:r>
          </a:p>
          <a:p>
            <a:pPr lvl="1"/>
            <a:r>
              <a:rPr lang="ko-KR" altLang="en-US" dirty="0" err="1" smtClean="0"/>
              <a:t>메서드</a:t>
            </a:r>
            <a:r>
              <a:rPr lang="ko-KR" altLang="en-US" dirty="0" smtClean="0"/>
              <a:t> 활용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메서드</a:t>
            </a:r>
            <a:r>
              <a:rPr lang="ko-KR" altLang="en-US" dirty="0" smtClean="0"/>
              <a:t> 오버로딩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프로젝트 연결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 참조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라이브러리 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프로젝트를 바이너리로 연결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다양한 컨트롤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2"/>
            <a:r>
              <a:rPr lang="en-US" altLang="ko-KR" dirty="0" err="1"/>
              <a:t>ComboBox</a:t>
            </a:r>
            <a:endParaRPr lang="en-US" altLang="ko-KR" dirty="0"/>
          </a:p>
          <a:p>
            <a:pPr lvl="2"/>
            <a:r>
              <a:rPr lang="en-US" altLang="ko-KR" dirty="0" err="1"/>
              <a:t>DataGridView</a:t>
            </a:r>
            <a:endParaRPr lang="en-US" altLang="ko-KR" dirty="0"/>
          </a:p>
          <a:p>
            <a:pPr lvl="1"/>
            <a:r>
              <a:rPr lang="ko-KR" altLang="en-US" dirty="0" smtClean="0"/>
              <a:t>인터페이스의 </a:t>
            </a:r>
            <a:r>
              <a:rPr lang="ko-KR" altLang="en-US" dirty="0"/>
              <a:t>이해</a:t>
            </a:r>
            <a:endParaRPr lang="en-US" altLang="ko-KR" dirty="0"/>
          </a:p>
          <a:p>
            <a:pPr lvl="1"/>
            <a:r>
              <a:rPr lang="ko-KR" altLang="en-US" dirty="0" smtClean="0"/>
              <a:t>객체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 smtClean="0"/>
              <a:t>은닉화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53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자료구조의 이해</a:t>
            </a:r>
            <a:r>
              <a:rPr lang="en-US" altLang="ko-KR" dirty="0" smtClean="0"/>
              <a:t>(Car </a:t>
            </a:r>
            <a:r>
              <a:rPr lang="ko-KR" altLang="en-US" dirty="0" smtClean="0"/>
              <a:t>자료구조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활용한 컬렉션 응용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웹 서비스를 통한 데이터 전송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분산 환경 개발</a:t>
            </a:r>
            <a:endParaRPr lang="en-US" altLang="ko-KR" dirty="0" smtClean="0"/>
          </a:p>
          <a:p>
            <a:r>
              <a:rPr lang="ko-KR" altLang="en-US" dirty="0" smtClean="0"/>
              <a:t>활용한 데이터 연산 활용</a:t>
            </a:r>
            <a:endParaRPr lang="en-US" altLang="ko-KR" dirty="0"/>
          </a:p>
          <a:p>
            <a:r>
              <a:rPr lang="ko-KR" altLang="en-US" dirty="0" smtClean="0"/>
              <a:t>외부 라이브러리 활용</a:t>
            </a:r>
            <a:endParaRPr lang="en-US" altLang="ko-KR" dirty="0" smtClean="0"/>
          </a:p>
          <a:p>
            <a:r>
              <a:rPr lang="en-US" altLang="ko-KR" dirty="0" smtClean="0"/>
              <a:t>Chart </a:t>
            </a:r>
            <a:r>
              <a:rPr lang="ko-KR" altLang="en-US" dirty="0" smtClean="0"/>
              <a:t>활용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1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심심풀이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아래와 같이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값을 받으시오</a:t>
            </a:r>
            <a:endParaRPr lang="en-US" altLang="ko-KR" dirty="0" smtClean="0"/>
          </a:p>
          <a:p>
            <a:r>
              <a:rPr lang="en-US" altLang="ko-KR" dirty="0" smtClean="0"/>
              <a:t>String</a:t>
            </a:r>
            <a:r>
              <a:rPr lang="ko-KR" altLang="en-US" dirty="0" smtClean="0"/>
              <a:t>의 값은 </a:t>
            </a:r>
            <a:r>
              <a:rPr lang="en-US" altLang="ko-KR" dirty="0" smtClean="0"/>
              <a:t>y = x+1</a:t>
            </a:r>
            <a:r>
              <a:rPr lang="ko-KR" altLang="en-US" dirty="0" smtClean="0"/>
              <a:t>과 같은 수식을 입력 받으시오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String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텍스트박스 항목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텍스트박스 항목의 값을 이용하여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의 텍스트박스를 채우시오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힌트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검색을 통해 아래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찾아 참조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값을 도출 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6" y="1532271"/>
            <a:ext cx="3876675" cy="1724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05" y="5324638"/>
            <a:ext cx="4977873" cy="10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0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3312"/>
            <a:ext cx="9144000" cy="558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4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Chart</a:t>
            </a:r>
            <a:r>
              <a:rPr lang="ko-KR" altLang="en-US" dirty="0" smtClean="0"/>
              <a:t>를 함께 작성하기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09413"/>
            <a:ext cx="9144000" cy="434238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72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</a:t>
            </a:r>
            <a:r>
              <a:rPr lang="ko-KR" altLang="en-US" dirty="0"/>
              <a:t>와 </a:t>
            </a:r>
            <a:r>
              <a:rPr lang="en-US" altLang="ko-KR" dirty="0"/>
              <a:t>Chart</a:t>
            </a:r>
            <a:r>
              <a:rPr lang="ko-KR" altLang="en-US" dirty="0"/>
              <a:t>를 함께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 </a:t>
            </a:r>
            <a:r>
              <a:rPr lang="ko-KR" altLang="en-US" dirty="0"/>
              <a:t>작성하기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6158"/>
            <a:ext cx="9144000" cy="244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6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</a:t>
            </a:r>
            <a:r>
              <a:rPr lang="ko-KR" altLang="en-US" dirty="0"/>
              <a:t>와 </a:t>
            </a:r>
            <a:r>
              <a:rPr lang="en-US" altLang="ko-KR" dirty="0"/>
              <a:t>Chart</a:t>
            </a:r>
            <a:r>
              <a:rPr lang="ko-KR" altLang="en-US" dirty="0"/>
              <a:t>를 함께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myDataGridView</a:t>
            </a:r>
            <a:r>
              <a:rPr lang="en-US" altLang="ko-KR" dirty="0" smtClean="0"/>
              <a:t> 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myChart</a:t>
            </a:r>
            <a:r>
              <a:rPr lang="en-US" altLang="ko-KR" dirty="0" smtClean="0"/>
              <a:t> 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4147"/>
            <a:ext cx="9144000" cy="507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</a:t>
            </a:r>
            <a:r>
              <a:rPr lang="ko-KR" altLang="en-US" dirty="0"/>
              <a:t>와 </a:t>
            </a:r>
            <a:r>
              <a:rPr lang="en-US" altLang="ko-KR" dirty="0"/>
              <a:t>Chart</a:t>
            </a:r>
            <a:r>
              <a:rPr lang="ko-KR" altLang="en-US" dirty="0"/>
              <a:t>를 함께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2" y="1268333"/>
            <a:ext cx="4707801" cy="472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5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32601</TotalTime>
  <Words>251</Words>
  <Application>Microsoft Office PowerPoint</Application>
  <PresentationFormat>화면 슬라이드 쇼(4:3)</PresentationFormat>
  <Paragraphs>80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애플리케이션 구현(.NET)</vt:lpstr>
      <vt:lpstr>학습 내용 (전반기)</vt:lpstr>
      <vt:lpstr>학습 내용</vt:lpstr>
      <vt:lpstr>심심풀이 문제</vt:lpstr>
      <vt:lpstr>PowerPoint 프레젠테이션</vt:lpstr>
      <vt:lpstr>Grid와 Chart를 함께 작성하기</vt:lpstr>
      <vt:lpstr>Grid와 Chart를 함께 작성하기</vt:lpstr>
      <vt:lpstr>Grid와 Chart를 함께 작성하기</vt:lpstr>
      <vt:lpstr>Grid와 Chart를 함께 작성하기</vt:lpstr>
      <vt:lpstr>Grid와 Chart를 함께 작성하기</vt:lpstr>
      <vt:lpstr>Grid와 Chart를 함께 작성하기</vt:lpstr>
      <vt:lpstr>Grid와 Chart를 함께 작성하기</vt:lpstr>
      <vt:lpstr>Grid와 Chart를 함께 작성하기</vt:lpstr>
      <vt:lpstr>Grid와 Chart를 함께 작성하기</vt:lpstr>
      <vt:lpstr>ReportForm 만들기 (수정 및 생성)</vt:lpstr>
      <vt:lpstr>ReportForm 만들기</vt:lpstr>
      <vt:lpstr>ReportForm 만들기</vt:lpstr>
      <vt:lpstr>ReportForm 만들기</vt:lpstr>
      <vt:lpstr>ReportForm 만들기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mjpark</cp:lastModifiedBy>
  <cp:revision>1371</cp:revision>
  <dcterms:created xsi:type="dcterms:W3CDTF">2017-03-09T06:52:53Z</dcterms:created>
  <dcterms:modified xsi:type="dcterms:W3CDTF">2019-05-14T05:51:08Z</dcterms:modified>
</cp:coreProperties>
</file>