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4" r:id="rId4"/>
    <p:sldId id="258" r:id="rId5"/>
    <p:sldId id="266" r:id="rId6"/>
    <p:sldId id="267" r:id="rId7"/>
    <p:sldId id="265" r:id="rId8"/>
    <p:sldId id="268" r:id="rId9"/>
    <p:sldId id="269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E308C-4454-242E-BFCA-676EC18BBB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46754" y="1158221"/>
            <a:ext cx="8791575" cy="2387600"/>
          </a:xfrm>
        </p:spPr>
        <p:txBody>
          <a:bodyPr/>
          <a:lstStyle/>
          <a:p>
            <a:r>
              <a:rPr lang="en-US" b="1" i="0" dirty="0">
                <a:solidFill>
                  <a:schemeClr val="bg2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MCQ Quiz App: Testing Knowledge in a Fun Way</a:t>
            </a:r>
            <a:endParaRPr lang="en-IN" b="1" dirty="0">
              <a:solidFill>
                <a:schemeClr val="bg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BE66D6-E524-2028-0EF2-98060B3592C3}"/>
              </a:ext>
            </a:extLst>
          </p:cNvPr>
          <p:cNvSpPr txBox="1"/>
          <p:nvPr/>
        </p:nvSpPr>
        <p:spPr>
          <a:xfrm>
            <a:off x="5182999" y="4258234"/>
            <a:ext cx="251908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400" dirty="0"/>
              <a:t>PRESENTED BY:</a:t>
            </a:r>
          </a:p>
          <a:p>
            <a:pPr marL="0" indent="0">
              <a:buNone/>
            </a:pPr>
            <a:r>
              <a:rPr lang="en-US" sz="2400" dirty="0"/>
              <a:t>DEV GUPTA</a:t>
            </a:r>
          </a:p>
          <a:p>
            <a:pPr marL="0" indent="0">
              <a:buNone/>
            </a:pPr>
            <a:r>
              <a:rPr lang="en-US" sz="2400" dirty="0"/>
              <a:t>2110992538</a:t>
            </a:r>
          </a:p>
          <a:p>
            <a:pPr marL="0" indent="0">
              <a:buNone/>
            </a:pPr>
            <a:r>
              <a:rPr lang="en-US" sz="2400" dirty="0"/>
              <a:t>BCA-5A</a:t>
            </a:r>
            <a:endParaRPr lang="en-IN" sz="2400" dirty="0"/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975407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2EA01-2D3C-D43B-63A6-25EFEE01C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54637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sz="48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MCQ QUIZ APP</a:t>
            </a:r>
            <a:endParaRPr lang="en-IN" sz="4800" dirty="0">
              <a:solidFill>
                <a:schemeClr val="bg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30B1C-2053-5642-4B94-A0248E8582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1" y="1045527"/>
            <a:ext cx="9905999" cy="4806633"/>
          </a:xfrm>
        </p:spPr>
        <p:txBody>
          <a:bodyPr>
            <a:noAutofit/>
          </a:bodyPr>
          <a:lstStyle/>
          <a:p>
            <a:pPr algn="l">
              <a:buFont typeface="+mj-lt"/>
              <a:buAutoNum type="arabicPeriod"/>
            </a:pPr>
            <a:r>
              <a:rPr lang="en-US" sz="1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Interactive Learning Platform:</a:t>
            </a:r>
            <a:endParaRPr lang="en-US" sz="18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MCQ Quiz App offers an interactive platform for users to engage in knowledge-testing quizzes using multiple-choice questions.</a:t>
            </a:r>
          </a:p>
          <a:p>
            <a:pPr algn="l">
              <a:buFont typeface="+mj-lt"/>
              <a:buAutoNum type="arabicPeriod"/>
            </a:pPr>
            <a:r>
              <a:rPr lang="en-US" sz="1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Accessible and User-Friendly Design:</a:t>
            </a:r>
            <a:endParaRPr lang="en-US" sz="18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Its user-friendly interface ensures easy navigation, making it accessible for users of all ages and tech proficiencies.</a:t>
            </a:r>
          </a:p>
          <a:p>
            <a:pPr algn="l">
              <a:buFont typeface="+mj-lt"/>
              <a:buAutoNum type="arabicPeriod"/>
            </a:pPr>
            <a:r>
              <a:rPr lang="en-US" sz="1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Engaging Learning Experience:</a:t>
            </a:r>
            <a:endParaRPr lang="en-US" sz="18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Aimed at providing an engaging learning experience, the app encourages users to enhance their knowledge in a fun and entertaining way.</a:t>
            </a:r>
          </a:p>
          <a:p>
            <a:pPr algn="l">
              <a:buFont typeface="+mj-lt"/>
              <a:buAutoNum type="arabicPeriod"/>
            </a:pPr>
            <a:r>
              <a:rPr lang="en-US" sz="1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Continuous Growth and Improvement:</a:t>
            </a:r>
            <a:endParaRPr lang="en-US" sz="18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Focused on continual development, the app plans to introduce new features and expand its question database to enrich the user experience over time.</a:t>
            </a:r>
          </a:p>
          <a:p>
            <a:pPr marL="0" indent="0">
              <a:buNone/>
            </a:pP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5924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2EA01-2D3C-D43B-63A6-25EFEE01C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54637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sz="48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SCOPE</a:t>
            </a:r>
            <a:endParaRPr lang="en-IN" sz="4800" dirty="0">
              <a:solidFill>
                <a:schemeClr val="bg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30B1C-2053-5642-4B94-A0248E8582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1" y="1045527"/>
            <a:ext cx="9905999" cy="4806633"/>
          </a:xfrm>
        </p:spPr>
        <p:txBody>
          <a:bodyPr>
            <a:noAutofit/>
          </a:bodyPr>
          <a:lstStyle/>
          <a:p>
            <a:pPr algn="l">
              <a:buFont typeface="+mj-lt"/>
              <a:buAutoNum type="arabicPeriod"/>
            </a:pPr>
            <a:r>
              <a:rPr lang="en-US" sz="1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Personalized Quizzes:</a:t>
            </a:r>
            <a:endParaRPr lang="en-US" sz="18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Implementing personalized quiz functionalities based on user preferences, allowing users to select specific categories or difficulty levels.</a:t>
            </a:r>
          </a:p>
          <a:p>
            <a:pPr algn="l">
              <a:buFont typeface="+mj-lt"/>
              <a:buAutoNum type="arabicPeriod"/>
            </a:pPr>
            <a:r>
              <a:rPr lang="en-US" sz="1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Timed Quizzes and Leaderboards:</a:t>
            </a:r>
            <a:endParaRPr lang="en-US" sz="18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Introducing timed quizzes to add a competitive edge, along with leaderboards to showcase top scorers and foster healthy competition among users.</a:t>
            </a:r>
          </a:p>
          <a:p>
            <a:pPr algn="l">
              <a:buFont typeface="+mj-lt"/>
              <a:buAutoNum type="arabicPeriod"/>
            </a:pPr>
            <a:r>
              <a:rPr lang="en-US" sz="1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Social Sharing and Challenges:</a:t>
            </a:r>
            <a:endParaRPr lang="en-US" sz="18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Integration of social sharing features, enabling users to share their quiz scores or challenge friends, thereby enhancing engagement and user interaction.</a:t>
            </a:r>
          </a:p>
          <a:p>
            <a:pPr algn="l">
              <a:buFont typeface="+mj-lt"/>
              <a:buAutoNum type="arabicPeriod"/>
            </a:pPr>
            <a:r>
              <a:rPr lang="en-US" sz="1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Gamification Elements and Rewards:</a:t>
            </a:r>
            <a:endParaRPr lang="en-US" sz="18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Incorporating gamification elements like badges, achievements, or rewards to incentivize participation and encourage users to explore more quiz content.</a:t>
            </a:r>
          </a:p>
          <a:p>
            <a:pPr marL="0" indent="0">
              <a:buNone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2363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890C7-29AA-D4B8-A11A-52F5339CC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Start-up interface</a:t>
            </a:r>
            <a:endParaRPr lang="en-IN" dirty="0">
              <a:solidFill>
                <a:schemeClr val="bg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D15D9FA-B668-0B1F-9176-E1F3286470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85935" y="1751647"/>
            <a:ext cx="2416954" cy="4747589"/>
          </a:xfrm>
        </p:spPr>
      </p:pic>
    </p:spTree>
    <p:extLst>
      <p:ext uri="{BB962C8B-B14F-4D97-AF65-F5344CB8AC3E}">
        <p14:creationId xmlns:p14="http://schemas.microsoft.com/office/powerpoint/2010/main" val="3045581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890C7-29AA-D4B8-A11A-52F5339CC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190500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Middle interfaces</a:t>
            </a:r>
            <a:endParaRPr lang="en-IN" dirty="0">
              <a:solidFill>
                <a:schemeClr val="bg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5FEBC4C2-DDE9-5649-E7C6-FC07D6954D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6521" y="1441267"/>
            <a:ext cx="2534919" cy="4970958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953BC881-A874-DEA8-3A39-9E882E2324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9322" y="1415597"/>
            <a:ext cx="2621280" cy="4970958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26D48571-A88D-6F2F-4F06-67A48DD95B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1740" y="1441267"/>
            <a:ext cx="2534919" cy="4996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739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890C7-29AA-D4B8-A11A-52F5339CC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73077"/>
            <a:ext cx="9905998" cy="147857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 interface</a:t>
            </a:r>
            <a:endParaRPr lang="en-IN" dirty="0">
              <a:solidFill>
                <a:schemeClr val="bg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BEE33AE-C25D-3C57-C74C-F184CBCEA4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80865" y="1477328"/>
            <a:ext cx="2627094" cy="5178862"/>
          </a:xfrm>
        </p:spPr>
      </p:pic>
    </p:spTree>
    <p:extLst>
      <p:ext uri="{BB962C8B-B14F-4D97-AF65-F5344CB8AC3E}">
        <p14:creationId xmlns:p14="http://schemas.microsoft.com/office/powerpoint/2010/main" val="810958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2EA01-2D3C-D43B-63A6-25EFEE01C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54637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sz="4800" dirty="0">
                <a:solidFill>
                  <a:schemeClr val="bg2">
                    <a:lumMod val="75000"/>
                  </a:schemeClr>
                </a:solidFill>
              </a:rPr>
              <a:t>advantages</a:t>
            </a:r>
            <a:endParaRPr lang="en-IN" sz="48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30B1C-2053-5642-4B94-A0248E8582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1" y="1045527"/>
            <a:ext cx="9905999" cy="4806633"/>
          </a:xfrm>
        </p:spPr>
        <p:txBody>
          <a:bodyPr>
            <a:noAutofit/>
          </a:bodyPr>
          <a:lstStyle/>
          <a:p>
            <a:pPr algn="l"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Engaging Learning Experience: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an interactive and engaging platform for learning through quizzes, making education enjoyable and immersive.</a:t>
            </a:r>
          </a:p>
          <a:p>
            <a:pPr algn="l"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Diverse Knowledge Testing: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Offers a wide range of question categories across various subjects, allowing users to test their knowledge in different areas of interest.</a:t>
            </a:r>
          </a:p>
          <a:p>
            <a:pPr algn="l"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Accessible Anytime, Anywhere: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Accessible on mobile devices, enabling users to engage in quizzes conveniently at their preferred time and location.</a:t>
            </a:r>
          </a:p>
          <a:p>
            <a:pPr algn="l"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User-Friendly Interface: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Boasts a user-friendly interface, ensuring easy navigation and usability for users of all ages and technical backgrounds.</a:t>
            </a:r>
            <a:br>
              <a:rPr lang="en-US" dirty="0"/>
            </a:b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18074187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2EA01-2D3C-D43B-63A6-25EFEE01C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54637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sz="4800" dirty="0">
                <a:solidFill>
                  <a:schemeClr val="bg2">
                    <a:lumMod val="75000"/>
                  </a:schemeClr>
                </a:solidFill>
              </a:rPr>
              <a:t>disadvantages</a:t>
            </a:r>
            <a:endParaRPr lang="en-IN" sz="48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30B1C-2053-5642-4B94-A0248E8582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1" y="1045527"/>
            <a:ext cx="9905999" cy="3831273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Limited Question Bank: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 have a finite set of questions available, potentially leading to repetition for frequent users.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Dependency on Internet Connectivity: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Requires a stable internet connection to access the app and participate in quizzes, limiting usage in areas with poor connectivity.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Lack of Real-Time Interaction: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Does not provide real-time interaction or live competitive elements with other users during quiz sessions, potentially reducing the competitive edge for some users.</a:t>
            </a:r>
          </a:p>
          <a:p>
            <a:pPr marL="0" indent="0" algn="l">
              <a:buNone/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2060727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0F09E05-AE19-B8AE-F147-CC561A6C6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7893" y="1950430"/>
            <a:ext cx="3996214" cy="1478570"/>
          </a:xfrm>
        </p:spPr>
        <p:txBody>
          <a:bodyPr>
            <a:noAutofit/>
          </a:bodyPr>
          <a:lstStyle/>
          <a:p>
            <a:r>
              <a:rPr lang="en-US" sz="5400" dirty="0">
                <a:solidFill>
                  <a:schemeClr val="bg2">
                    <a:lumMod val="75000"/>
                  </a:schemeClr>
                </a:solidFill>
              </a:rPr>
              <a:t>Thank you</a:t>
            </a:r>
            <a:endParaRPr lang="en-IN" sz="5400" dirty="0"/>
          </a:p>
        </p:txBody>
      </p:sp>
    </p:spTree>
    <p:extLst>
      <p:ext uri="{BB962C8B-B14F-4D97-AF65-F5344CB8AC3E}">
        <p14:creationId xmlns:p14="http://schemas.microsoft.com/office/powerpoint/2010/main" val="39931053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117</TotalTime>
  <Words>415</Words>
  <Application>Microsoft Office PowerPoint</Application>
  <PresentationFormat>Widescreen</PresentationFormat>
  <Paragraphs>43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Times New Roman</vt:lpstr>
      <vt:lpstr>Tw Cen MT</vt:lpstr>
      <vt:lpstr>Circuit</vt:lpstr>
      <vt:lpstr>MCQ Quiz App: Testing Knowledge in a Fun Way</vt:lpstr>
      <vt:lpstr>MCQ QUIZ APP</vt:lpstr>
      <vt:lpstr>FUTURE SCOPE</vt:lpstr>
      <vt:lpstr>Start-up interface</vt:lpstr>
      <vt:lpstr>Middle interfaces</vt:lpstr>
      <vt:lpstr>Final interface</vt:lpstr>
      <vt:lpstr>advantages</vt:lpstr>
      <vt:lpstr>disadvantages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MCQ Quiz App: Testing Knowledge in a Fun Way</dc:title>
  <dc:creator>Dev Gupta</dc:creator>
  <cp:lastModifiedBy>Dev Gupta</cp:lastModifiedBy>
  <cp:revision>3</cp:revision>
  <dcterms:created xsi:type="dcterms:W3CDTF">2023-11-30T07:08:47Z</dcterms:created>
  <dcterms:modified xsi:type="dcterms:W3CDTF">2023-11-30T09:06:45Z</dcterms:modified>
</cp:coreProperties>
</file>