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C7850-944C-612F-8602-3E431F7E1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26098B-6A47-D01C-1B5C-D6C7EDBDC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2868C4-3289-DCD9-3866-B443C5A9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ED126-6FD7-46E7-830E-B58BDA4F8844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E1F114-EC40-F325-DEDE-2F1182F0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E48EE2-E3B2-B916-EE0B-4E3C3FF0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CA97-462F-4052-AB3E-8D40190BE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09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4F13D-4C36-AB70-60AE-EB6984EB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BAE17C-A48C-472B-655A-E8BEB81CD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CEB1CA-1214-574B-ACD8-1A34831C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ED126-6FD7-46E7-830E-B58BDA4F8844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52716F-9F5F-83B9-199C-5F9E7F68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A4C82B-BEB5-AF7C-179A-C99E6D00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CA97-462F-4052-AB3E-8D40190BE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32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C79F80-A824-B3C4-9A9A-D34822CE6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1069B0-E523-F61C-53F4-227162B39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F77C2A-D525-5054-FF2C-D060055B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ED126-6FD7-46E7-830E-B58BDA4F8844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9ADBAE-9D82-74EB-EF67-D3416690D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C5641-C8DB-CD43-6E8C-2638C95F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CA97-462F-4052-AB3E-8D40190BE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31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365C3-5201-C633-11BB-0DAD4CC1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1CD818-C24D-AE70-9AA9-1A5053C57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80566-5734-AADE-724A-692E89DB6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ED126-6FD7-46E7-830E-B58BDA4F8844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0A8AC-90EA-BF30-12CF-012B3D59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65A1D8-AC2C-7C94-0353-5697F8C4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CA97-462F-4052-AB3E-8D40190BE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5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5B474-FD1C-8A66-CB55-35790FD4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E39090-F44F-D1F1-DC1F-366E87014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FC218D-4B47-BC51-C4A6-8985CB30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ED126-6FD7-46E7-830E-B58BDA4F8844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493B1-B623-48D4-803E-93908426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4016A-7565-B1C5-81EC-4009757C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CA97-462F-4052-AB3E-8D40190BE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68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37B8D-D10A-C182-12E3-844BC225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10C0A-7F49-88BA-0701-A2A8CD776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3FA373-4A2D-3301-85E3-776AC5A52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85F071-3724-89CA-7305-620555ED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ED126-6FD7-46E7-830E-B58BDA4F8844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0AF27-C2EA-8B14-DB99-29A33FD0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40DAAF-677D-3C11-9F6E-49269DA9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CA97-462F-4052-AB3E-8D40190BE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56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CF522-4F2D-A418-EFA7-25AE2436A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7ED0BB-D0B2-D096-49FE-3DA015FC1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3000FB-36DC-237E-A2C0-8F9BDFCE0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188151-5A41-9873-55E7-46F6EB677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55FE5D-1B06-F79B-C07B-AC64105C8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4825AD-DBB6-8801-636F-688A4C6F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ED126-6FD7-46E7-830E-B58BDA4F8844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E4058A-F6E4-CD62-496C-4F68680F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5A4518-5BFB-845F-05A2-63F77EC9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CA97-462F-4052-AB3E-8D40190BE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01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DBE65-A1B8-8915-F004-132D57C4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C6B998-D468-1193-0AEE-11F09DD1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ED126-6FD7-46E7-830E-B58BDA4F8844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03225E-71A6-4E4A-A913-324F6275F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5FF8E8-4DD7-024C-8178-26DE197C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CA97-462F-4052-AB3E-8D40190BE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17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1DBD5C-8E23-654D-E81E-76B466E3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ED126-6FD7-46E7-830E-B58BDA4F8844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929CB4-EA9E-21DE-EA99-A7C0676A8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99A121-63EC-AF1F-48A1-36FFDC37F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CA97-462F-4052-AB3E-8D40190BE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91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69581-1EFA-0538-D02E-5B346B897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759955-79CD-3794-9D23-E3B1FEDF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15CD56-E086-B4F7-D4A3-A84C51293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EB7858-1CA6-7836-C533-7ED05418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ED126-6FD7-46E7-830E-B58BDA4F8844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7961E7-E0A6-D77D-F939-7732AA1A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E5B126-62F5-9165-6884-E9E101A0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CA97-462F-4052-AB3E-8D40190BE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8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C9F59-EBC3-FC97-9304-316FC7FE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7C2AFE-DD01-F418-4ADA-9ED115100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0BD5DE-4623-73E2-2940-DD1FDE93E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84937A-281E-A518-0FCB-C5B855CBE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ED126-6FD7-46E7-830E-B58BDA4F8844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563132-928E-292D-F8DF-5A9FBE00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DC379A-33B9-0D2A-D1D6-AA13BEE8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CA97-462F-4052-AB3E-8D40190BE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99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3C5ABE-4918-BC6F-BC53-E6550024B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6143EA-BDB2-1FF8-7073-4E3C3F88E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3C5608-163C-678D-D46A-0479CEF7F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ED126-6FD7-46E7-830E-B58BDA4F8844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F8066-8DF6-FE83-210F-EE27107F5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7DB1A-AA5D-3A32-F0B9-A5DA0A68F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9CA97-462F-4052-AB3E-8D40190BE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18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4DB32BE-6EBA-BD21-60B2-DC8EA19DC53A}"/>
              </a:ext>
            </a:extLst>
          </p:cNvPr>
          <p:cNvSpPr/>
          <p:nvPr/>
        </p:nvSpPr>
        <p:spPr>
          <a:xfrm>
            <a:off x="4298317" y="2891160"/>
            <a:ext cx="3213717" cy="12162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后台主程序</a:t>
            </a:r>
            <a:r>
              <a:rPr lang="en-US" altLang="zh-CN" sz="2800" b="1" dirty="0">
                <a:solidFill>
                  <a:schemeClr val="tx1"/>
                </a:solidFill>
              </a:rPr>
              <a:t>-</a:t>
            </a:r>
            <a:r>
              <a:rPr lang="zh-CN" altLang="en-US" sz="2800" b="1" dirty="0">
                <a:solidFill>
                  <a:schemeClr val="tx1"/>
                </a:solidFill>
              </a:rPr>
              <a:t>算卦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@</a:t>
            </a:r>
            <a:r>
              <a:rPr lang="zh-CN" altLang="en-US" sz="2000" b="1" dirty="0">
                <a:solidFill>
                  <a:schemeClr val="tx1"/>
                </a:solidFill>
              </a:rPr>
              <a:t>华为云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58B2B88-28DE-C1C1-66BA-11D315F646F7}"/>
              </a:ext>
            </a:extLst>
          </p:cNvPr>
          <p:cNvSpPr/>
          <p:nvPr/>
        </p:nvSpPr>
        <p:spPr>
          <a:xfrm>
            <a:off x="4573524" y="711693"/>
            <a:ext cx="2672179" cy="12162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AI</a:t>
            </a:r>
            <a:r>
              <a:rPr lang="zh-CN" altLang="en-US" sz="2800" b="1" dirty="0">
                <a:solidFill>
                  <a:schemeClr val="tx1"/>
                </a:solidFill>
              </a:rPr>
              <a:t>大模型</a:t>
            </a:r>
            <a:r>
              <a:rPr lang="en-US" altLang="zh-CN" sz="2800" b="1" dirty="0">
                <a:solidFill>
                  <a:schemeClr val="tx1"/>
                </a:solidFill>
              </a:rPr>
              <a:t>-</a:t>
            </a:r>
            <a:r>
              <a:rPr lang="zh-CN" altLang="en-US" sz="2800" b="1" dirty="0">
                <a:solidFill>
                  <a:schemeClr val="tx1"/>
                </a:solidFill>
              </a:rPr>
              <a:t>解卦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@</a:t>
            </a:r>
            <a:r>
              <a:rPr lang="zh-CN" altLang="en-US" sz="2000" b="1" dirty="0">
                <a:solidFill>
                  <a:schemeClr val="tx1"/>
                </a:solidFill>
              </a:rPr>
              <a:t>阿里通义千问（主）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F462910-775F-5C33-6DB4-2E14FDA1868E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5905176" y="1927934"/>
            <a:ext cx="4438" cy="963226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22600AB-9C0A-9F67-A0F2-96C747D3E8CD}"/>
              </a:ext>
            </a:extLst>
          </p:cNvPr>
          <p:cNvSpPr/>
          <p:nvPr/>
        </p:nvSpPr>
        <p:spPr>
          <a:xfrm>
            <a:off x="4573524" y="4961140"/>
            <a:ext cx="2672179" cy="12162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微信小程序</a:t>
            </a:r>
            <a:r>
              <a:rPr lang="en-US" altLang="zh-CN" sz="2400" b="1" dirty="0">
                <a:solidFill>
                  <a:schemeClr val="tx1"/>
                </a:solidFill>
              </a:rPr>
              <a:t>-</a:t>
            </a:r>
            <a:r>
              <a:rPr lang="zh-CN" altLang="en-US" sz="2400" b="1" dirty="0">
                <a:solidFill>
                  <a:schemeClr val="tx1"/>
                </a:solidFill>
              </a:rPr>
              <a:t>界面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AE50F2B-8DFD-DBE0-E72D-73842377495D}"/>
              </a:ext>
            </a:extLst>
          </p:cNvPr>
          <p:cNvSpPr/>
          <p:nvPr/>
        </p:nvSpPr>
        <p:spPr>
          <a:xfrm>
            <a:off x="7691066" y="711692"/>
            <a:ext cx="2672179" cy="121624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AI</a:t>
            </a:r>
            <a:r>
              <a:rPr lang="zh-CN" altLang="en-US" sz="2800" b="1" dirty="0">
                <a:solidFill>
                  <a:schemeClr val="tx1"/>
                </a:solidFill>
              </a:rPr>
              <a:t>大模型</a:t>
            </a:r>
            <a:r>
              <a:rPr lang="en-US" altLang="zh-CN" sz="2800" b="1" dirty="0">
                <a:solidFill>
                  <a:schemeClr val="tx1"/>
                </a:solidFill>
              </a:rPr>
              <a:t>-</a:t>
            </a:r>
            <a:r>
              <a:rPr lang="zh-CN" altLang="en-US" sz="2800" b="1" dirty="0">
                <a:solidFill>
                  <a:schemeClr val="tx1"/>
                </a:solidFill>
              </a:rPr>
              <a:t>解卦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@</a:t>
            </a:r>
            <a:r>
              <a:rPr lang="zh-CN" altLang="en-US" sz="2000" b="1" dirty="0">
                <a:solidFill>
                  <a:schemeClr val="tx1"/>
                </a:solidFill>
              </a:rPr>
              <a:t>科大星火</a:t>
            </a:r>
            <a:r>
              <a:rPr lang="en-US" altLang="zh-CN" sz="2000" b="1" dirty="0">
                <a:solidFill>
                  <a:schemeClr val="tx1"/>
                </a:solidFill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</a:rPr>
              <a:t>备</a:t>
            </a:r>
            <a:r>
              <a:rPr lang="en-US" altLang="zh-CN" sz="2000" b="1" dirty="0">
                <a:solidFill>
                  <a:schemeClr val="tx1"/>
                </a:solidFill>
              </a:rPr>
              <a:t>)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34AD204-3053-0C08-81E5-8EC1FB56C5AB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5905176" y="1927933"/>
            <a:ext cx="3121980" cy="963227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224E1F5-08D3-65E0-D5D6-6C9D5F1373DC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5905176" y="4107401"/>
            <a:ext cx="4438" cy="853739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24474C4-F67D-D5D5-B518-365DD9B20E8A}"/>
              </a:ext>
            </a:extLst>
          </p:cNvPr>
          <p:cNvSpPr/>
          <p:nvPr/>
        </p:nvSpPr>
        <p:spPr>
          <a:xfrm>
            <a:off x="8133426" y="4955220"/>
            <a:ext cx="4058573" cy="6110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浏览器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9BAF3EE-B746-544C-39D6-F2FFF40D7280}"/>
              </a:ext>
            </a:extLst>
          </p:cNvPr>
          <p:cNvCxnSpPr>
            <a:cxnSpLocks/>
            <a:stCxn id="14" idx="0"/>
            <a:endCxn id="4" idx="3"/>
          </p:cNvCxnSpPr>
          <p:nvPr/>
        </p:nvCxnSpPr>
        <p:spPr>
          <a:xfrm flipH="1" flipV="1">
            <a:off x="7512034" y="3499281"/>
            <a:ext cx="2650679" cy="1455939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5B1A821-9798-F1FD-244D-84A44EC007A6}"/>
              </a:ext>
            </a:extLst>
          </p:cNvPr>
          <p:cNvSpPr/>
          <p:nvPr/>
        </p:nvSpPr>
        <p:spPr>
          <a:xfrm>
            <a:off x="158361" y="4961140"/>
            <a:ext cx="2672179" cy="12221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嵌入式设备</a:t>
            </a:r>
            <a:r>
              <a:rPr lang="en-US" altLang="zh-CN" sz="2400" b="1" dirty="0">
                <a:solidFill>
                  <a:schemeClr val="tx1"/>
                </a:solidFill>
              </a:rPr>
              <a:t>-</a:t>
            </a:r>
            <a:r>
              <a:rPr lang="zh-CN" altLang="en-US" sz="2400" b="1" dirty="0">
                <a:solidFill>
                  <a:schemeClr val="tx1"/>
                </a:solidFill>
              </a:rPr>
              <a:t>界面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9630D78-C096-AC38-C679-934CBA81F838}"/>
              </a:ext>
            </a:extLst>
          </p:cNvPr>
          <p:cNvCxnSpPr>
            <a:cxnSpLocks/>
            <a:stCxn id="17" idx="0"/>
            <a:endCxn id="4" idx="1"/>
          </p:cNvCxnSpPr>
          <p:nvPr/>
        </p:nvCxnSpPr>
        <p:spPr>
          <a:xfrm flipV="1">
            <a:off x="1494451" y="3499281"/>
            <a:ext cx="2803866" cy="1461859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D3423EF6-6AA6-A211-11ED-DAFE7E1EB977}"/>
              </a:ext>
            </a:extLst>
          </p:cNvPr>
          <p:cNvSpPr/>
          <p:nvPr/>
        </p:nvSpPr>
        <p:spPr>
          <a:xfrm>
            <a:off x="8133425" y="5566300"/>
            <a:ext cx="1179344" cy="6110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汽车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08ABD8F0-43BF-7CDF-4D62-BAA2BEFE9A3C}"/>
              </a:ext>
            </a:extLst>
          </p:cNvPr>
          <p:cNvSpPr/>
          <p:nvPr/>
        </p:nvSpPr>
        <p:spPr>
          <a:xfrm>
            <a:off x="9573040" y="5566300"/>
            <a:ext cx="1179344" cy="6110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手机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6DDC6DC9-2D27-87A4-148F-53158F6582F3}"/>
              </a:ext>
            </a:extLst>
          </p:cNvPr>
          <p:cNvSpPr/>
          <p:nvPr/>
        </p:nvSpPr>
        <p:spPr>
          <a:xfrm>
            <a:off x="11012656" y="5566300"/>
            <a:ext cx="1179344" cy="6110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电脑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50D10610-51DC-4E1A-C86E-1DEEB67BA053}"/>
              </a:ext>
            </a:extLst>
          </p:cNvPr>
          <p:cNvSpPr/>
          <p:nvPr/>
        </p:nvSpPr>
        <p:spPr>
          <a:xfrm>
            <a:off x="6400105" y="4671135"/>
            <a:ext cx="727969" cy="28408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免费</a:t>
            </a: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9BF1C41F-F6FF-55E5-11F6-F0B6BC480A2D}"/>
              </a:ext>
            </a:extLst>
          </p:cNvPr>
          <p:cNvSpPr/>
          <p:nvPr/>
        </p:nvSpPr>
        <p:spPr>
          <a:xfrm>
            <a:off x="6624267" y="2612995"/>
            <a:ext cx="841899" cy="28408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60/</a:t>
            </a:r>
            <a:r>
              <a:rPr lang="zh-CN" altLang="en-US" b="1" dirty="0"/>
              <a:t>年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9578B1D4-48D5-6BD2-696E-BDE22EA1C362}"/>
              </a:ext>
            </a:extLst>
          </p:cNvPr>
          <p:cNvSpPr/>
          <p:nvPr/>
        </p:nvSpPr>
        <p:spPr>
          <a:xfrm>
            <a:off x="5699465" y="391356"/>
            <a:ext cx="1485574" cy="28408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0.0005</a:t>
            </a:r>
            <a:r>
              <a:rPr lang="zh-CN" altLang="en-US" b="1" dirty="0"/>
              <a:t>元</a:t>
            </a:r>
            <a:r>
              <a:rPr lang="en-US" altLang="zh-CN" b="1" dirty="0"/>
              <a:t>/</a:t>
            </a:r>
            <a:r>
              <a:rPr lang="zh-CN" altLang="en-US" b="1" dirty="0"/>
              <a:t>次</a:t>
            </a: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BE15AB51-9CCE-9956-A65D-F863212124A9}"/>
              </a:ext>
            </a:extLst>
          </p:cNvPr>
          <p:cNvSpPr/>
          <p:nvPr/>
        </p:nvSpPr>
        <p:spPr>
          <a:xfrm>
            <a:off x="1928762" y="4671134"/>
            <a:ext cx="841899" cy="28408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50/</a:t>
            </a:r>
            <a:r>
              <a:rPr lang="zh-CN" altLang="en-US" b="1" dirty="0"/>
              <a:t>个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F34B48E5-CAEE-A39C-C472-A3E79B34ABC2}"/>
              </a:ext>
            </a:extLst>
          </p:cNvPr>
          <p:cNvSpPr/>
          <p:nvPr/>
        </p:nvSpPr>
        <p:spPr>
          <a:xfrm>
            <a:off x="11401148" y="4671133"/>
            <a:ext cx="727969" cy="28408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免费</a:t>
            </a:r>
          </a:p>
        </p:txBody>
      </p:sp>
    </p:spTree>
    <p:extLst>
      <p:ext uri="{BB962C8B-B14F-4D97-AF65-F5344CB8AC3E}">
        <p14:creationId xmlns:p14="http://schemas.microsoft.com/office/powerpoint/2010/main" val="2950868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62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志强 宁</dc:creator>
  <cp:lastModifiedBy>志强 宁</cp:lastModifiedBy>
  <cp:revision>1</cp:revision>
  <dcterms:created xsi:type="dcterms:W3CDTF">2024-09-16T13:21:55Z</dcterms:created>
  <dcterms:modified xsi:type="dcterms:W3CDTF">2024-09-17T02:53:39Z</dcterms:modified>
</cp:coreProperties>
</file>