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9" r:id="rId13"/>
    <p:sldId id="26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9046" autoAdjust="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638A-A6AF-4DD7-BB4E-E572F828BECE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B6EAC-6800-42A0-BD35-64A56E50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Multiple options for packaging and deployment, mostly third-party NPM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  <a:r>
              <a:rPr lang="en-US" baseline="0" dirty="0"/>
              <a:t> directory can have multiple thousands of files, and it’s not immediately obvious which are needed to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To be fair, this is an NPM issue, not an Electron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easy path for packaging results in large exe. It’s definitely possible to reduce this, as evidenced by VS Code,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6EAC-6800-42A0-BD35-64A56E505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4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hamme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.andrew@devhammer.net" TargetMode="External"/><Relationship Id="rId4" Type="http://schemas.openxmlformats.org/officeDocument/2006/relationships/hyperlink" Target="http://devhammer.ne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lectron.atom.io/ap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BUILD CROSS-PLATFORM DESKTOP APPS WITH ELECTRON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Andrew Duthie – </a:t>
            </a:r>
            <a:r>
              <a:rPr lang="en-US" dirty="0">
                <a:hlinkClick r:id="rId2"/>
              </a:rPr>
              <a:t>http://devhammer.net/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9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You Need: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and NPM installed</a:t>
            </a:r>
          </a:p>
          <a:p>
            <a:r>
              <a:rPr lang="en-US" dirty="0"/>
              <a:t>Install Electron Prebuilt:</a:t>
            </a:r>
          </a:p>
          <a:p>
            <a:pPr lvl="1"/>
            <a:r>
              <a:rPr lang="en-US" cap="none" dirty="0" err="1">
                <a:latin typeface="Consolas" panose="020B0609020204030204" pitchFamily="49" charset="0"/>
              </a:rPr>
              <a:t>npm</a:t>
            </a:r>
            <a:r>
              <a:rPr lang="en-US" cap="none" dirty="0">
                <a:latin typeface="Consolas" panose="020B0609020204030204" pitchFamily="49" charset="0"/>
              </a:rPr>
              <a:t> install electron-prebuilt -g</a:t>
            </a:r>
          </a:p>
          <a:p>
            <a:r>
              <a:rPr lang="en-US" dirty="0"/>
              <a:t>Point To Starting .JS file: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electron . (defaults to index.js)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Electron myJsFile.js</a:t>
            </a:r>
            <a:endParaRPr lang="en-US" dirty="0"/>
          </a:p>
        </p:txBody>
      </p:sp>
      <p:pic>
        <p:nvPicPr>
          <p:cNvPr id="2050" name="Picture 2" descr="Y U No - Y U No NPM?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52" y="2219094"/>
            <a:ext cx="3756567" cy="281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3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New Folder for your App</a:t>
            </a:r>
          </a:p>
          <a:p>
            <a:r>
              <a:rPr lang="en-US" dirty="0"/>
              <a:t>Add Index.js to your Folder</a:t>
            </a:r>
          </a:p>
          <a:p>
            <a:r>
              <a:rPr lang="en-US" dirty="0"/>
              <a:t>Add the boilerplate Code</a:t>
            </a:r>
          </a:p>
          <a:p>
            <a:pPr lvl="1"/>
            <a:r>
              <a:rPr lang="en-US" dirty="0"/>
              <a:t>${__DIRNAME} points to local folder</a:t>
            </a:r>
          </a:p>
          <a:p>
            <a:r>
              <a:rPr lang="en-US" dirty="0"/>
              <a:t>Add Your Index.HTML</a:t>
            </a:r>
          </a:p>
          <a:p>
            <a:r>
              <a:rPr lang="en-US" dirty="0"/>
              <a:t>Run Command:</a:t>
            </a:r>
          </a:p>
          <a:p>
            <a:pPr lvl="1"/>
            <a:r>
              <a:rPr lang="en-US" cap="none" dirty="0">
                <a:latin typeface="Consolas" panose="020B0609020204030204" pitchFamily="49" charset="0"/>
              </a:rPr>
              <a:t>electron index.js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74513" y="1740668"/>
            <a:ext cx="5789957" cy="33111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cap="none" dirty="0" err="1">
                <a:latin typeface="Consolas" panose="020B0609020204030204" pitchFamily="49" charset="0"/>
              </a:rPr>
              <a:t>const</a:t>
            </a:r>
            <a:r>
              <a:rPr lang="en-US" sz="1100" cap="none" dirty="0">
                <a:latin typeface="Consolas" panose="020B0609020204030204" pitchFamily="49" charset="0"/>
              </a:rPr>
              <a:t> electron = require('electron');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 err="1">
                <a:latin typeface="Consolas" panose="020B0609020204030204" pitchFamily="49" charset="0"/>
              </a:rPr>
              <a:t>const</a:t>
            </a:r>
            <a:r>
              <a:rPr lang="en-US" sz="1100" cap="none" dirty="0">
                <a:latin typeface="Consolas" panose="020B0609020204030204" pitchFamily="49" charset="0"/>
              </a:rPr>
              <a:t> {app} = electron;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 err="1">
                <a:latin typeface="Consolas" panose="020B0609020204030204" pitchFamily="49" charset="0"/>
              </a:rPr>
              <a:t>const</a:t>
            </a:r>
            <a:r>
              <a:rPr lang="en-US" sz="1100" cap="none" dirty="0">
                <a:latin typeface="Consolas" panose="020B0609020204030204" pitchFamily="49" charset="0"/>
              </a:rPr>
              <a:t> {</a:t>
            </a:r>
            <a:r>
              <a:rPr lang="en-US" sz="1100" cap="none" dirty="0" err="1">
                <a:latin typeface="Consolas" panose="020B0609020204030204" pitchFamily="49" charset="0"/>
              </a:rPr>
              <a:t>BrowserWindow</a:t>
            </a:r>
            <a:r>
              <a:rPr lang="en-US" sz="1100" cap="none" dirty="0">
                <a:latin typeface="Consolas" panose="020B0609020204030204" pitchFamily="49" charset="0"/>
              </a:rPr>
              <a:t>} = electron;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cap="non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let </a:t>
            </a:r>
            <a:r>
              <a:rPr lang="en-US" sz="1100" cap="none" dirty="0" err="1">
                <a:latin typeface="Consolas" panose="020B0609020204030204" pitchFamily="49" charset="0"/>
              </a:rPr>
              <a:t>mainWindow</a:t>
            </a:r>
            <a:r>
              <a:rPr lang="en-US" sz="1100" cap="none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cap="non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 err="1">
                <a:latin typeface="Consolas" panose="020B0609020204030204" pitchFamily="49" charset="0"/>
              </a:rPr>
              <a:t>app.on</a:t>
            </a:r>
            <a:r>
              <a:rPr lang="en-US" sz="1100" cap="none" dirty="0">
                <a:latin typeface="Consolas" panose="020B0609020204030204" pitchFamily="49" charset="0"/>
              </a:rPr>
              <a:t>('ready', 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    </a:t>
            </a:r>
            <a:r>
              <a:rPr lang="en-US" sz="1100" cap="none" dirty="0" err="1">
                <a:latin typeface="Consolas" panose="020B0609020204030204" pitchFamily="49" charset="0"/>
              </a:rPr>
              <a:t>mainWindow</a:t>
            </a:r>
            <a:r>
              <a:rPr lang="en-US" sz="1100" cap="none" dirty="0">
                <a:latin typeface="Consolas" panose="020B0609020204030204" pitchFamily="49" charset="0"/>
              </a:rPr>
              <a:t> = new </a:t>
            </a:r>
            <a:r>
              <a:rPr lang="en-US" sz="1100" cap="none" dirty="0" err="1">
                <a:latin typeface="Consolas" panose="020B0609020204030204" pitchFamily="49" charset="0"/>
              </a:rPr>
              <a:t>BrowserWindow</a:t>
            </a:r>
            <a:r>
              <a:rPr lang="en-US" sz="1100" cap="none" dirty="0"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        width: 1280,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        height: 720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 </a:t>
            </a:r>
            <a:r>
              <a:rPr lang="en-US" sz="1100" cap="none" dirty="0" err="1">
                <a:latin typeface="Consolas" panose="020B0609020204030204" pitchFamily="49" charset="0"/>
              </a:rPr>
              <a:t>mainWindow.loadURL</a:t>
            </a:r>
            <a:r>
              <a:rPr lang="en-US" sz="1100" cap="none" dirty="0">
                <a:latin typeface="Consolas" panose="020B0609020204030204" pitchFamily="49" charset="0"/>
              </a:rPr>
              <a:t>(`file://${__</a:t>
            </a:r>
            <a:r>
              <a:rPr lang="en-US" sz="1100" cap="none" dirty="0" err="1">
                <a:latin typeface="Consolas" panose="020B0609020204030204" pitchFamily="49" charset="0"/>
              </a:rPr>
              <a:t>dirname</a:t>
            </a:r>
            <a:r>
              <a:rPr lang="en-US" sz="1100" cap="none" dirty="0">
                <a:latin typeface="Consolas" panose="020B0609020204030204" pitchFamily="49" charset="0"/>
              </a:rPr>
              <a:t>}/index.html`);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cap="none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1661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New Windows and Respond to Window Events</a:t>
            </a:r>
          </a:p>
          <a:p>
            <a:r>
              <a:rPr lang="en-US" dirty="0"/>
              <a:t>Add Menus and Menu Items</a:t>
            </a:r>
          </a:p>
          <a:p>
            <a:r>
              <a:rPr lang="en-US" dirty="0"/>
              <a:t>Use System Dialogs</a:t>
            </a:r>
          </a:p>
          <a:p>
            <a:r>
              <a:rPr lang="en-US" dirty="0"/>
              <a:t>Launch from a Protocol Handler</a:t>
            </a:r>
          </a:p>
          <a:p>
            <a:r>
              <a:rPr lang="en-US" dirty="0"/>
              <a:t>Take a Screenshot</a:t>
            </a:r>
          </a:p>
          <a:p>
            <a:r>
              <a:rPr lang="en-US" dirty="0"/>
              <a:t>More – See the Electron API Demos App for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1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9" name="Picture 6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4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Futurama Fry - Not Sure if Too Much PowerPoint Or Not Enoug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20000">
            <a:off x="6437841" y="702296"/>
            <a:ext cx="4208217" cy="31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DEMOS!!!</a:t>
            </a:r>
          </a:p>
        </p:txBody>
      </p:sp>
    </p:spTree>
    <p:extLst>
      <p:ext uri="{BB962C8B-B14F-4D97-AF65-F5344CB8AC3E}">
        <p14:creationId xmlns:p14="http://schemas.microsoft.com/office/powerpoint/2010/main" val="402636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radingCard_357_500p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49772" y="468696"/>
            <a:ext cx="3902771" cy="545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Independent Consultant  (yes, you Can Hire Me)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ASP.NET, Azure, Etc.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Consulting &amp; Training</a:t>
            </a:r>
          </a:p>
          <a:p>
            <a:r>
              <a:rPr lang="en-US" sz="1800">
                <a:solidFill>
                  <a:schemeClr val="bg1"/>
                </a:solidFill>
              </a:rPr>
              <a:t>Blog: </a:t>
            </a:r>
            <a:r>
              <a:rPr lang="en-US" sz="1800">
                <a:solidFill>
                  <a:schemeClr val="bg1"/>
                </a:solidFill>
                <a:hlinkClick r:id="rId4"/>
              </a:rPr>
              <a:t>Http://devhammer.net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Twitter: @devhammer</a:t>
            </a:r>
          </a:p>
          <a:p>
            <a:r>
              <a:rPr lang="en-US" sz="1800">
                <a:solidFill>
                  <a:schemeClr val="bg1"/>
                </a:solidFill>
              </a:rPr>
              <a:t>Email: </a:t>
            </a:r>
            <a:r>
              <a:rPr lang="en-US" sz="1800">
                <a:solidFill>
                  <a:schemeClr val="bg1"/>
                </a:solidFill>
                <a:hlinkClick r:id="rId5"/>
              </a:rPr>
              <a:t>g.andrew@devhammer.net</a:t>
            </a:r>
            <a:r>
              <a:rPr lang="en-US" sz="18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81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3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ranklin Gothic Medium" panose="020B0603020102020204" pitchFamily="34" charset="0"/>
                <a:ea typeface="Segoe UI Semibold" charset="0"/>
                <a:cs typeface="Segoe UI Semibold" charset="0"/>
              </a:rPr>
              <a:t>Northern VA CodeCamp Fall 2016</a:t>
            </a:r>
          </a:p>
          <a:p>
            <a:pPr algn="ctr"/>
            <a:r>
              <a:rPr lang="en-US" sz="3600" b="1" dirty="0">
                <a:latin typeface="Franklin Gothic Medium" panose="020B0603020102020204" pitchFamily="34" charset="0"/>
                <a:ea typeface="Segoe UI Semibold" charset="0"/>
                <a:cs typeface="Segoe UI Semibold" charset="0"/>
              </a:rPr>
              <a:t>is sponsored by</a:t>
            </a:r>
          </a:p>
        </p:txBody>
      </p:sp>
      <p:pic>
        <p:nvPicPr>
          <p:cNvPr id="5" name="Picture 4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58" y="1636294"/>
            <a:ext cx="2214070" cy="17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novacodecamp.org/Portals/0/Sponsors/AIS-logo_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80" y="1721641"/>
            <a:ext cx="3047788" cy="13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12" y="2065170"/>
            <a:ext cx="3647084" cy="853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918" y="3714332"/>
            <a:ext cx="2157271" cy="909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826" y="5415682"/>
            <a:ext cx="1905000" cy="952500"/>
          </a:xfrm>
          <a:prstGeom prst="rect">
            <a:avLst/>
          </a:prstGeom>
        </p:spPr>
      </p:pic>
      <p:pic>
        <p:nvPicPr>
          <p:cNvPr id="1026" name="Picture 2" descr="JetBrai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78" y="5415682"/>
            <a:ext cx="895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novacodecamp.org/Portals/0/Sponsors/MSFT_logo_Pag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80" y="5587820"/>
            <a:ext cx="2844919" cy="6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onspiracy Keanu - Dude, Do you Even    Node??? 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2455" y="859204"/>
            <a:ext cx="4677405" cy="46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 am NOT an Electron Expert</a:t>
            </a:r>
          </a:p>
          <a:p>
            <a:r>
              <a:rPr lang="en-US" sz="1800">
                <a:solidFill>
                  <a:schemeClr val="bg1"/>
                </a:solidFill>
              </a:rPr>
              <a:t>I cannot be held responsible for any problems you run into as a result of my bad advice</a:t>
            </a:r>
          </a:p>
          <a:p>
            <a:r>
              <a:rPr lang="en-US" sz="1800">
                <a:solidFill>
                  <a:schemeClr val="bg1"/>
                </a:solidFill>
              </a:rPr>
              <a:t>Do not try this at home. You will Die.</a:t>
            </a:r>
          </a:p>
        </p:txBody>
      </p:sp>
    </p:spTree>
    <p:extLst>
      <p:ext uri="{BB962C8B-B14F-4D97-AF65-F5344CB8AC3E}">
        <p14:creationId xmlns:p14="http://schemas.microsoft.com/office/powerpoint/2010/main" val="39628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1995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Electron Thing, Anyway?</a:t>
            </a:r>
          </a:p>
        </p:txBody>
      </p:sp>
    </p:spTree>
    <p:extLst>
      <p:ext uri="{BB962C8B-B14F-4D97-AF65-F5344CB8AC3E}">
        <p14:creationId xmlns:p14="http://schemas.microsoft.com/office/powerpoint/2010/main" val="13276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Originally Created as Part of </a:t>
            </a:r>
            <a:r>
              <a:rPr lang="en-US" dirty="0" err="1"/>
              <a:t>Github’s</a:t>
            </a:r>
            <a:r>
              <a:rPr lang="en-US" dirty="0"/>
              <a:t> Atom Editor</a:t>
            </a:r>
          </a:p>
          <a:p>
            <a:r>
              <a:rPr lang="en-US" dirty="0"/>
              <a:t>Spun off as its own open-source project</a:t>
            </a:r>
          </a:p>
          <a:p>
            <a:r>
              <a:rPr lang="en-US" dirty="0"/>
              <a:t>Hosts HTML/JS/CSS as a Desktop App (Windows/Mac/Linux)</a:t>
            </a:r>
          </a:p>
          <a:p>
            <a:r>
              <a:rPr lang="en-US" dirty="0"/>
              <a:t>Based on </a:t>
            </a:r>
            <a:r>
              <a:rPr lang="en-US" dirty="0" err="1"/>
              <a:t>NodeJS</a:t>
            </a:r>
            <a:r>
              <a:rPr lang="en-US" dirty="0"/>
              <a:t>, Chromium, and V8.</a:t>
            </a:r>
          </a:p>
          <a:p>
            <a:r>
              <a:rPr lang="en-US" dirty="0"/>
              <a:t>http://electron.atom.io/docs/tutorial/about/</a:t>
            </a:r>
          </a:p>
        </p:txBody>
      </p:sp>
    </p:spTree>
    <p:extLst>
      <p:ext uri="{BB962C8B-B14F-4D97-AF65-F5344CB8AC3E}">
        <p14:creationId xmlns:p14="http://schemas.microsoft.com/office/powerpoint/2010/main" val="131355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Electron?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Cross-platform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Easy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171727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Use Electron?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Packaging and Deploying Can Get…Complicated</a:t>
            </a:r>
          </a:p>
          <a:p>
            <a:r>
              <a:rPr lang="en-US" dirty="0"/>
              <a:t>Potentially Large Dependency Tree</a:t>
            </a:r>
          </a:p>
          <a:p>
            <a:r>
              <a:rPr lang="en-US" dirty="0"/>
              <a:t>Large (100MB+) Executable size</a:t>
            </a:r>
          </a:p>
        </p:txBody>
      </p:sp>
    </p:spTree>
    <p:extLst>
      <p:ext uri="{BB962C8B-B14F-4D97-AF65-F5344CB8AC3E}">
        <p14:creationId xmlns:p14="http://schemas.microsoft.com/office/powerpoint/2010/main" val="25804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Electron?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ATOM (of course)</a:t>
            </a:r>
          </a:p>
          <a:p>
            <a:r>
              <a:rPr lang="en-US" dirty="0"/>
              <a:t>Slack</a:t>
            </a:r>
          </a:p>
          <a:p>
            <a:r>
              <a:rPr lang="en-US" dirty="0" err="1"/>
              <a:t>Kitematic</a:t>
            </a:r>
            <a:r>
              <a:rPr lang="en-US" dirty="0"/>
              <a:t> (for you Docker Fans)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Many More – List AT:</a:t>
            </a:r>
          </a:p>
          <a:p>
            <a:pPr lvl="1"/>
            <a:r>
              <a:rPr lang="en-US" dirty="0">
                <a:hlinkClick r:id="rId2"/>
              </a:rPr>
              <a:t>http://electron.atom.io/apps/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90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1089</TotalTime>
  <Words>446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Franklin Gothic Medium</vt:lpstr>
      <vt:lpstr>Impact</vt:lpstr>
      <vt:lpstr>Segoe UI Semibold</vt:lpstr>
      <vt:lpstr>Main Event</vt:lpstr>
      <vt:lpstr>BUILD CROSS-PLATFORM DESKTOP APPS WITH ELECTRON</vt:lpstr>
      <vt:lpstr>PowerPoint Presentation</vt:lpstr>
      <vt:lpstr>Disclaimer</vt:lpstr>
      <vt:lpstr>Agenda</vt:lpstr>
      <vt:lpstr>Background</vt:lpstr>
      <vt:lpstr>What Is ELECTRON?</vt:lpstr>
      <vt:lpstr>Why Use Electron?</vt:lpstr>
      <vt:lpstr>Why NOT Use Electron?</vt:lpstr>
      <vt:lpstr>WHO Uses Electron?</vt:lpstr>
      <vt:lpstr>Getting Started – You Need:</vt:lpstr>
      <vt:lpstr>Getting Started – Code</vt:lpstr>
      <vt:lpstr>WHAT CAN I DO?</vt:lpstr>
      <vt:lpstr>DEMOS!!!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CROSS-PLATFORM DESKTOP APPS WITH ELECTRON</dc:title>
  <dc:creator>G. Andrew Duthie</dc:creator>
  <cp:lastModifiedBy>G. Andrew Duthie</cp:lastModifiedBy>
  <cp:revision>22</cp:revision>
  <dcterms:created xsi:type="dcterms:W3CDTF">2016-10-07T22:05:25Z</dcterms:created>
  <dcterms:modified xsi:type="dcterms:W3CDTF">2016-10-08T19:59:49Z</dcterms:modified>
</cp:coreProperties>
</file>