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77" r:id="rId5"/>
    <p:sldId id="274" r:id="rId6"/>
    <p:sldId id="263" r:id="rId7"/>
    <p:sldId id="265" r:id="rId8"/>
    <p:sldId id="260" r:id="rId9"/>
    <p:sldId id="275" r:id="rId10"/>
    <p:sldId id="276" r:id="rId11"/>
    <p:sldId id="261" r:id="rId12"/>
    <p:sldId id="278" r:id="rId13"/>
    <p:sldId id="262" r:id="rId14"/>
    <p:sldId id="266" r:id="rId15"/>
    <p:sldId id="267" r:id="rId16"/>
    <p:sldId id="270" r:id="rId17"/>
    <p:sldId id="271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85386" autoAdjust="0"/>
  </p:normalViewPr>
  <p:slideViewPr>
    <p:cSldViewPr snapToGrid="0">
      <p:cViewPr varScale="1">
        <p:scale>
          <a:sx n="99" d="100"/>
          <a:sy n="9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80A87-58DC-433C-8C70-8794EDA1B2A2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50CA2-2B40-439F-A432-766187AE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presenter</a:t>
            </a:r>
            <a:r>
              <a:rPr lang="en-US" baseline="0" dirty="0" smtClean="0"/>
              <a:t> mode off and then turn it on and explain.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the modules debug window and the number of modules being loaded.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A2-2B40-439F-A432-766187AEA0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3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 API from scratch using the Empty</a:t>
            </a:r>
            <a:r>
              <a:rPr lang="en-US" baseline="0" dirty="0" smtClean="0"/>
              <a:t> template, and show Fiddler and Postman accessing the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A2-2B40-439F-A432-766187AEA0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 MVC app from scratch</a:t>
            </a:r>
            <a:r>
              <a:rPr lang="en-US" baseline="0" dirty="0" smtClean="0"/>
              <a:t> against a local static list of </a:t>
            </a:r>
            <a:r>
              <a:rPr lang="en-US" baseline="0" dirty="0" err="1" smtClean="0"/>
              <a:t>HaloGames</a:t>
            </a:r>
            <a:r>
              <a:rPr lang="en-US" baseline="0" dirty="0" smtClean="0"/>
              <a:t>, and then modify the app to use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to get the data.</a:t>
            </a:r>
          </a:p>
          <a:p>
            <a:endParaRPr lang="en-US" dirty="0" smtClean="0"/>
          </a:p>
          <a:p>
            <a:r>
              <a:rPr lang="en-US" dirty="0" smtClean="0"/>
              <a:t>Cover some basics on Web Essentials, specifically Browser Link.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A2-2B40-439F-A432-766187AEA0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WebAPI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tpostman.com/" TargetMode="External"/><Relationship Id="rId3" Type="http://schemas.openxmlformats.org/officeDocument/2006/relationships/hyperlink" Target="http://www.asp.net/web-api/overview/security/individual-accounts-in-web-api" TargetMode="External"/><Relationship Id="rId7" Type="http://schemas.openxmlformats.org/officeDocument/2006/relationships/hyperlink" Target="http://www.telerik.com/fiddler" TargetMode="External"/><Relationship Id="rId2" Type="http://schemas.openxmlformats.org/officeDocument/2006/relationships/hyperlink" Target="http://www.asp.net/web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.net/vnext/overview/aspnet-vnext/aspnet-5-overview" TargetMode="External"/><Relationship Id="rId5" Type="http://schemas.openxmlformats.org/officeDocument/2006/relationships/hyperlink" Target="http://www.asp.net/web-api/overview/getting-started-with-aspnet-web-api/creating-api-help-pages" TargetMode="External"/><Relationship Id="rId4" Type="http://schemas.openxmlformats.org/officeDocument/2006/relationships/hyperlink" Target="http://www.asp.net/web-api/overview/odata-support-in-aspnet-web-api/odata-v4/create-an-odata-v4-endpoi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to Web In One Meeting – ASP.NET From Scratch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G. Andrew Duthie – Chief Consultant</a:t>
            </a:r>
          </a:p>
          <a:p>
            <a:r>
              <a:rPr lang="en-US" dirty="0" err="1" smtClean="0"/>
              <a:t>Devhammer</a:t>
            </a:r>
            <a:r>
              <a:rPr lang="en-US" dirty="0" smtClean="0"/>
              <a:t> Enterprises LLC</a:t>
            </a:r>
          </a:p>
          <a:p>
            <a:pPr algn="just"/>
            <a:r>
              <a:rPr lang="en-US" dirty="0" smtClean="0"/>
              <a:t>http://devhammer.net/Contact                            devhammer@live.com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Folders and Core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Empty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The Empty template is as barebones as you can get with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Still adds </a:t>
            </a:r>
            <a:r>
              <a:rPr lang="en-US" dirty="0" err="1" smtClean="0"/>
              <a:t>Web.config</a:t>
            </a:r>
            <a:r>
              <a:rPr lang="en-US" dirty="0" smtClean="0"/>
              <a:t>, and a few references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can start with this, tear it down a bit, and start building back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Nuget</a:t>
            </a:r>
            <a:r>
              <a:rPr lang="en-US" dirty="0" smtClean="0"/>
              <a:t> is a big help 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 Studio will warn us if we’re missing references or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from Scratch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Building a Web API from Scratch…we need: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Nuget</a:t>
            </a:r>
            <a:r>
              <a:rPr lang="en-US" dirty="0" smtClean="0"/>
              <a:t> package(s) for Web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Reference to System.Web.dll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API Route configuration class (including folder, if desired)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Global.asax</a:t>
            </a:r>
            <a:r>
              <a:rPr lang="en-US" dirty="0" smtClean="0"/>
              <a:t> to invoke the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Folders for </a:t>
            </a:r>
            <a:r>
              <a:rPr lang="en-US" dirty="0" smtClean="0"/>
              <a:t>Controllers and Models </a:t>
            </a:r>
            <a:r>
              <a:rPr lang="en-US" dirty="0"/>
              <a:t>(these specific names aren’t required)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 least one </a:t>
            </a:r>
            <a:r>
              <a:rPr lang="en-US" dirty="0" err="1" smtClean="0"/>
              <a:t>ApiController</a:t>
            </a:r>
            <a:r>
              <a:rPr lang="en-US" dirty="0" smtClean="0"/>
              <a:t> class</a:t>
            </a:r>
            <a:r>
              <a:rPr lang="en-US" dirty="0" smtClean="0"/>
              <a:t>, with at least one method that maps to an HTTP verb</a:t>
            </a:r>
          </a:p>
        </p:txBody>
      </p:sp>
    </p:spTree>
    <p:extLst>
      <p:ext uri="{BB962C8B-B14F-4D97-AF65-F5344CB8AC3E}">
        <p14:creationId xmlns:p14="http://schemas.microsoft.com/office/powerpoint/2010/main" val="33409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 Web API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from Scratch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Building an MVC app from Scratch is similar to Web API…we need: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Nuget</a:t>
            </a:r>
            <a:r>
              <a:rPr lang="en-US" dirty="0" smtClean="0"/>
              <a:t> packages for MVC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Reference to System.Web.dll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Route configuration class (including folder, if desired)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Global.asax</a:t>
            </a:r>
            <a:r>
              <a:rPr lang="en-US" dirty="0" smtClean="0"/>
              <a:t> to invoke the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Folders for Controllers, Models, and Views (these specific names aren’t required)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 least one Controller class</a:t>
            </a:r>
            <a:r>
              <a:rPr lang="en-US" dirty="0" smtClean="0"/>
              <a:t>, with at least one Action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 least one View (to work with models, you’ll need a </a:t>
            </a:r>
            <a:r>
              <a:rPr lang="en-US" dirty="0" err="1" smtClean="0"/>
              <a:t>web.config</a:t>
            </a:r>
            <a:r>
              <a:rPr lang="en-US" dirty="0" smtClean="0"/>
              <a:t> in the Views folder with the appropriate configuration elements)</a:t>
            </a:r>
          </a:p>
        </p:txBody>
      </p:sp>
    </p:spTree>
    <p:extLst>
      <p:ext uri="{BB962C8B-B14F-4D97-AF65-F5344CB8AC3E}">
        <p14:creationId xmlns:p14="http://schemas.microsoft.com/office/powerpoint/2010/main" val="13233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 MVC App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ASP.NET </a:t>
            </a:r>
            <a:r>
              <a:rPr lang="en-US" dirty="0" err="1" smtClean="0"/>
              <a:t>vNext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Things to be aware of: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ASP.NET 5, MVC and Web API are combined (Web Pages, too, in a future release)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Both MVC and API controllers inherit from the same Controller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Default for APIs is to use Attribute Routing: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[Route("</a:t>
            </a:r>
            <a:r>
              <a:rPr lang="en-US" dirty="0" err="1"/>
              <a:t>api</a:t>
            </a:r>
            <a:r>
              <a:rPr lang="en-US" dirty="0"/>
              <a:t>/[controller]")]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Significant differences in startup configuration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j.mp/WebAPI6</a:t>
            </a:r>
            <a:r>
              <a:rPr lang="en-US" dirty="0" smtClean="0"/>
              <a:t> for more details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 dependencies come from </a:t>
            </a:r>
            <a:r>
              <a:rPr lang="en-US" dirty="0" err="1" smtClean="0"/>
              <a:t>Nuget</a:t>
            </a:r>
            <a:r>
              <a:rPr lang="en-US" dirty="0" smtClean="0"/>
              <a:t> by default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Project structure is different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Host on full .NET 4.6, or the leaner cross-platform .NET Core</a:t>
            </a:r>
          </a:p>
        </p:txBody>
      </p:sp>
    </p:spTree>
    <p:extLst>
      <p:ext uri="{BB962C8B-B14F-4D97-AF65-F5344CB8AC3E}">
        <p14:creationId xmlns:p14="http://schemas.microsoft.com/office/powerpoint/2010/main" val="19128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Starting from Scratch </a:t>
            </a:r>
            <a:r>
              <a:rPr lang="en-US" dirty="0" smtClean="0"/>
              <a:t>gives you flexibility and greater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Learn how the platform works by tearing it down first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(ASP.NET 5) merges MVC and Web API functionality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4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www.asp.net/web-api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www.asp.net/web-api/overview/security/individual-accounts-in-web-api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4"/>
              </a:rPr>
              <a:t> 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www.asp.net/web-api/overview/odata-support-in-aspnet-web-api/odata-v4/create-an-odata-v4-endpoint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www.asp.net/web-api/overview/getting-started-with-aspnet-web-api/creating-api-help-pages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www.asp.net/vnext/overview/aspnet-vnext/aspnet-5-overview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hlinkClick r:id="rId7"/>
              </a:rPr>
              <a:t> 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www.telerik.com/fiddler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8"/>
              </a:rPr>
              <a:t>https://www.getpostman.com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about.me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 "name": "G. Andrew Duthie",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 "title": "Chief Consultant",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 "company": "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Devhammer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Enterprises LLC",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2667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workingWith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“Linchpin People",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"blog": 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"http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://devhammer.net", </a:t>
            </a:r>
            <a:endParaRPr lang="en-US" sz="2667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 "training": "http://WintellectNOW.com",</a:t>
            </a:r>
          </a:p>
          <a:p>
            <a:pPr marL="0" indent="0">
              <a:buNone/>
            </a:pP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What Do We Mean by “from Scratch”?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Why Start from Scratch?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Building a Web API from Scratch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Building an MVC app from Scratch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Isn’t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Tier Interactions (i.e. – Entity Framework, </a:t>
            </a:r>
            <a:r>
              <a:rPr lang="en-US" dirty="0" err="1" smtClean="0"/>
              <a:t>Linq</a:t>
            </a:r>
            <a:r>
              <a:rPr lang="en-US" dirty="0" smtClean="0"/>
              <a:t>, etc.)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Client (i.e. SPAs)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Security – Authorization and Authentication (there’s a link in the references so you can learn more)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Deployment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0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“from Scratch”?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Starting from the simplest possible template, references, etc.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Tear down anything we don’t need and build it back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do need </a:t>
            </a:r>
            <a:r>
              <a:rPr lang="en-US" i="1" dirty="0" smtClean="0"/>
              <a:t>some</a:t>
            </a:r>
            <a:r>
              <a:rPr lang="en-US" dirty="0" smtClean="0"/>
              <a:t> infrastructure that the templates provide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Start from Scratch?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Many of the built-in templates throw in everything but the kitchen sink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Your project may not need some of these features (i.e. </a:t>
            </a:r>
            <a:r>
              <a:rPr lang="en-US" dirty="0" smtClean="0"/>
              <a:t>– API help pages)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If you’re still learning, the full-fat templates may be too complex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Avoid loading assemblies that you’re not actually using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If I put it in my project, I know why it’s there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Demystify how Web API and MVC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Discover the minimum code and configuration needed for a working Web API and MVC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Full-Fat Template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Many times, it’s tempting to start with the fully-</a:t>
            </a:r>
            <a:r>
              <a:rPr lang="en-US" dirty="0" err="1" smtClean="0"/>
              <a:t>templated</a:t>
            </a:r>
            <a:r>
              <a:rPr lang="en-US" dirty="0" smtClean="0"/>
              <a:t> experience in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While this does a great job of wiring up a lot of the necessary stuff, it can also be overwhelming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Web API template includes: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Web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MVC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Authentication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Makes for a pretty high concept count when getting started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4323" y="1846263"/>
            <a:ext cx="360495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Full-Fat Template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Folders and Core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Another option is to use the Empty template, and use the Add folders and core references option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This option adds more to the project, but not nearly as much as the full Web API template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Still adds some things that may not be needed, though it’s not immediately obvious what can be removed and what needs to stay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14219"/>
            <a:ext cx="4937125" cy="36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2105</TotalTime>
  <Words>926</Words>
  <Application>Microsoft Office PowerPoint</Application>
  <PresentationFormat>Widescreen</PresentationFormat>
  <Paragraphs>115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Wingdings</vt:lpstr>
      <vt:lpstr>Retrospect</vt:lpstr>
      <vt:lpstr>Zero to Web In One Meeting – ASP.NET From Scratch</vt:lpstr>
      <vt:lpstr>about.me</vt:lpstr>
      <vt:lpstr>Agenda</vt:lpstr>
      <vt:lpstr>What Isn’t Covered</vt:lpstr>
      <vt:lpstr>What Do We Mean by “from Scratch”?</vt:lpstr>
      <vt:lpstr>Why Start from Scratch?</vt:lpstr>
      <vt:lpstr>The Full-Fat Template Experience</vt:lpstr>
      <vt:lpstr>DEMO</vt:lpstr>
      <vt:lpstr>Add Folders and Core References</vt:lpstr>
      <vt:lpstr>DEMO</vt:lpstr>
      <vt:lpstr>The Empty template</vt:lpstr>
      <vt:lpstr>Web API from Scratch</vt:lpstr>
      <vt:lpstr>DEMO</vt:lpstr>
      <vt:lpstr>MVC from Scratch</vt:lpstr>
      <vt:lpstr>DEMO</vt:lpstr>
      <vt:lpstr>What about ASP.NET vNext?</vt:lpstr>
      <vt:lpstr>Summary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Services with ASP.NET Web API</dc:title>
  <dc:creator>G. Andrew Duthie</dc:creator>
  <cp:lastModifiedBy>G. Andrew Duthie</cp:lastModifiedBy>
  <cp:revision>24</cp:revision>
  <dcterms:created xsi:type="dcterms:W3CDTF">2015-04-17T22:38:36Z</dcterms:created>
  <dcterms:modified xsi:type="dcterms:W3CDTF">2015-04-23T16:20:20Z</dcterms:modified>
</cp:coreProperties>
</file>