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70" r:id="rId13"/>
    <p:sldId id="271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86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80A87-58DC-433C-8C70-8794EDA1B2A2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50CA2-2B40-439F-A432-766187AE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an API from scratch using the Empty</a:t>
            </a:r>
            <a:r>
              <a:rPr lang="en-US" baseline="0" dirty="0" smtClean="0"/>
              <a:t> template, and show Fiddler and Postman accessing the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A2-2B40-439F-A432-766187AEA0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various client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A2-2B40-439F-A432-766187AEA0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microsoft.com/en-us/documentation/articles/app-service-api-apps-why-best-platform/" TargetMode="External"/><Relationship Id="rId2" Type="http://schemas.openxmlformats.org/officeDocument/2006/relationships/hyperlink" Target="http://azure.microsoft.com/en-us/documentation/services/mobile-servic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tpostman.com/" TargetMode="External"/><Relationship Id="rId3" Type="http://schemas.openxmlformats.org/officeDocument/2006/relationships/hyperlink" Target="http://www.asp.net/web-api/overview/security/individual-accounts-in-web-api" TargetMode="External"/><Relationship Id="rId7" Type="http://schemas.openxmlformats.org/officeDocument/2006/relationships/hyperlink" Target="http://www.telerik.com/fiddler" TargetMode="External"/><Relationship Id="rId2" Type="http://schemas.openxmlformats.org/officeDocument/2006/relationships/hyperlink" Target="http://www.microsoftvirtualacademy.com/training-courses/web-api-design-jump-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web-api/overview/getting-started-with-aspnet-web-api/creating-api-help-pages" TargetMode="External"/><Relationship Id="rId5" Type="http://schemas.openxmlformats.org/officeDocument/2006/relationships/hyperlink" Target="http://www.asp.net/web-api/overview/odata-support-in-aspnet-web-api/odata-v4/create-an-odata-v4-endpoint" TargetMode="External"/><Relationship Id="rId4" Type="http://schemas.openxmlformats.org/officeDocument/2006/relationships/hyperlink" Target="https://developer.github.com/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Services with ASP.NET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G. Andrew Duthie – Chief Consultant</a:t>
            </a:r>
          </a:p>
          <a:p>
            <a:r>
              <a:rPr lang="en-US" dirty="0" err="1" smtClean="0"/>
              <a:t>Devhammer</a:t>
            </a:r>
            <a:r>
              <a:rPr lang="en-US" dirty="0" smtClean="0"/>
              <a:t> Enterprises LLC</a:t>
            </a:r>
          </a:p>
          <a:p>
            <a:pPr algn="just"/>
            <a:r>
              <a:rPr lang="en-US" dirty="0" smtClean="0"/>
              <a:t>http://devhammer.net/Contact                            devhammer@live.com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Because Web APIs are based in HTTP, it’s simple to build clients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Consume a Web API in an MVC app server-side using the </a:t>
            </a:r>
            <a:r>
              <a:rPr lang="en-US" dirty="0" err="1" smtClean="0"/>
              <a:t>HttpClient</a:t>
            </a:r>
            <a:r>
              <a:rPr lang="en-US" dirty="0" smtClean="0"/>
              <a:t>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Consume a Web API in client-side HTML using jQuery, Knockout, Angular, or the flavor of the day JS library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Consume a Web API in a Console app (or any .NET/Modern app for that matter) using </a:t>
            </a:r>
            <a:r>
              <a:rPr lang="en-US" dirty="0" err="1" smtClean="0"/>
              <a:t>HttpClient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331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API Client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 for Building Web APIs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you want additional functionality, you can build your Web APIs using: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Azure Mobile Apps (formerly Mobile Services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hlinkClick r:id="rId2"/>
              </a:rPr>
              <a:t>http://azure.microsoft.com/en-us/documentation/services/mobile-services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Built on top of Web API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Additionally supports robust authentication, notifications,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Azure </a:t>
            </a:r>
            <a:r>
              <a:rPr lang="en-US" dirty="0"/>
              <a:t>API Apps</a:t>
            </a:r>
            <a:br>
              <a:rPr lang="en-US" dirty="0"/>
            </a:br>
            <a:r>
              <a:rPr lang="en-US" dirty="0">
                <a:hlinkClick r:id="rId3"/>
              </a:rPr>
              <a:t>http://azure.microsoft.com/en-us/documentation/articles/app-service-api-apps-why-best-platform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New Azure app type, part of the Azure App Service offering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Can easily convert existing Web API to API App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API Apps can be plugged into workflows using Logic Apps</a:t>
            </a:r>
          </a:p>
        </p:txBody>
      </p:sp>
    </p:spTree>
    <p:extLst>
      <p:ext uri="{BB962C8B-B14F-4D97-AF65-F5344CB8AC3E}">
        <p14:creationId xmlns:p14="http://schemas.microsoft.com/office/powerpoint/2010/main" val="19128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Service layer using Web API gives you flexibility and greater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Web APIs are simple to build and consume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Azure Mobile Apps and API Apps extend the functionality of Web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 Build APIs!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www.microsoftvirtualacademy.com/training-courses/web-api-design-jump-start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www.asp.net/web-api/overview/security/individual-accounts-in-web-api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://developer.github.com/v3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Good example of API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www.asp.net/web-api/overview/odata-support-in-aspnet-web-api/odata-v4/create-an-odata-v4-endpoint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www.asp.net/web-api/overview/getting-started-with-aspnet-web-api/creating-api-help-pages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www.telerik.com/fiddler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hlinkClick r:id="rId8"/>
              </a:rPr>
              <a:t>https://www.getpostman.com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about.me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"name": "G. Andrew Duthie",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"title": "Chief Consultant",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 "company": "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Devhammer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Enterprises LLC",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sz="2667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workingWith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“Linchpin People",</a:t>
            </a: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"blog":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"http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://devhammer.net", </a:t>
            </a:r>
            <a:endParaRPr lang="en-US" sz="2667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 "training": "http://WintellectNOW.com",</a:t>
            </a:r>
          </a:p>
          <a:p>
            <a:pPr marL="0" indent="0">
              <a:buNone/>
            </a:pPr>
            <a:r>
              <a:rPr lang="en-US" sz="2667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–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– Clients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– Additional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a service layer with Web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Unless you’re 100% certain that all you’ll ever need is a web site, an API layer gives you a much easier path to building client apps.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Monolithic web apps make it harder to expand beyond the web.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Monolithic MVC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Started with Web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Many times, it’s tempting to start with the fully-</a:t>
            </a:r>
            <a:r>
              <a:rPr lang="en-US" dirty="0" err="1" smtClean="0"/>
              <a:t>templated</a:t>
            </a:r>
            <a:r>
              <a:rPr lang="en-US" dirty="0" smtClean="0"/>
              <a:t> experience in 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While this does a great job of wiring up a lot of the necessary stuff, it can also be overwhelming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Web API template includes: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Web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MVC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Areas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Authentication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Makes for a pretty high concept count when getting 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Full-Fat Template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Web APIs act on Resources, rather than exposing Operations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HTTP is a fundamental part of Web API, especially using HTTP Verbs: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GET = Read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POST = Create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PUT = Update (PATCH can be used for partial update)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DELETE = Delete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APIs should be designed based on anticipated usage, but generally: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your APIs chunky rather than chatty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Returning related data and URLs can save API calls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Hypermedia is important for REST-style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Web APIs use Content Negotiation to decide how to format returned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Supports XML, JSON, and BSON out of the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6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546</Words>
  <Application>Microsoft Office PowerPoint</Application>
  <PresentationFormat>Widescreen</PresentationFormat>
  <Paragraphs>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Consolas</vt:lpstr>
      <vt:lpstr>Wingdings</vt:lpstr>
      <vt:lpstr>Retrospect</vt:lpstr>
      <vt:lpstr>Building Services with ASP.NET Web API</vt:lpstr>
      <vt:lpstr>about.me</vt:lpstr>
      <vt:lpstr>Agenda</vt:lpstr>
      <vt:lpstr>Why Build a service layer with Web API?</vt:lpstr>
      <vt:lpstr>DEMO</vt:lpstr>
      <vt:lpstr>How to Get Started with Web API?</vt:lpstr>
      <vt:lpstr>DEMO</vt:lpstr>
      <vt:lpstr>Basics</vt:lpstr>
      <vt:lpstr>DEMO</vt:lpstr>
      <vt:lpstr>Clients</vt:lpstr>
      <vt:lpstr>DEMO</vt:lpstr>
      <vt:lpstr>Other Options for Building Web APIs</vt:lpstr>
      <vt:lpstr>Summary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Services with ASP.NET Web API</dc:title>
  <dc:creator>G. Andrew Duthie</dc:creator>
  <cp:lastModifiedBy>G. Andrew Duthie</cp:lastModifiedBy>
  <cp:revision>11</cp:revision>
  <dcterms:created xsi:type="dcterms:W3CDTF">2015-04-17T22:38:36Z</dcterms:created>
  <dcterms:modified xsi:type="dcterms:W3CDTF">2015-04-23T16:49:12Z</dcterms:modified>
</cp:coreProperties>
</file>