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23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8DAD-153F-4747-9229-C6B772B97B95}" type="datetimeFigureOut">
              <a:rPr lang="sv-SE" smtClean="0"/>
              <a:t>2012-02-20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0852-C2CB-4553-9E23-55A840966C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066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8DAD-153F-4747-9229-C6B772B97B95}" type="datetimeFigureOut">
              <a:rPr lang="sv-SE" smtClean="0"/>
              <a:t>2012-02-20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0852-C2CB-4553-9E23-55A840966C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39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8DAD-153F-4747-9229-C6B772B97B95}" type="datetimeFigureOut">
              <a:rPr lang="sv-SE" smtClean="0"/>
              <a:t>2012-02-20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0852-C2CB-4553-9E23-55A840966C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003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8DAD-153F-4747-9229-C6B772B97B95}" type="datetimeFigureOut">
              <a:rPr lang="sv-SE" smtClean="0"/>
              <a:t>2012-02-20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0852-C2CB-4553-9E23-55A840966C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85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8DAD-153F-4747-9229-C6B772B97B95}" type="datetimeFigureOut">
              <a:rPr lang="sv-SE" smtClean="0"/>
              <a:t>2012-02-20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0852-C2CB-4553-9E23-55A840966C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469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8DAD-153F-4747-9229-C6B772B97B95}" type="datetimeFigureOut">
              <a:rPr lang="sv-SE" smtClean="0"/>
              <a:t>2012-02-20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0852-C2CB-4553-9E23-55A840966C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803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8DAD-153F-4747-9229-C6B772B97B95}" type="datetimeFigureOut">
              <a:rPr lang="sv-SE" smtClean="0"/>
              <a:t>2012-02-20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0852-C2CB-4553-9E23-55A840966C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795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8DAD-153F-4747-9229-C6B772B97B95}" type="datetimeFigureOut">
              <a:rPr lang="sv-SE" smtClean="0"/>
              <a:t>2012-02-20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0852-C2CB-4553-9E23-55A840966C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881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8DAD-153F-4747-9229-C6B772B97B95}" type="datetimeFigureOut">
              <a:rPr lang="sv-SE" smtClean="0"/>
              <a:t>2012-02-20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0852-C2CB-4553-9E23-55A840966C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908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8DAD-153F-4747-9229-C6B772B97B95}" type="datetimeFigureOut">
              <a:rPr lang="sv-SE" smtClean="0"/>
              <a:t>2012-02-20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0852-C2CB-4553-9E23-55A840966C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866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8DAD-153F-4747-9229-C6B772B97B95}" type="datetimeFigureOut">
              <a:rPr lang="sv-SE" smtClean="0"/>
              <a:t>2012-02-20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0852-C2CB-4553-9E23-55A840966C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019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F8DAD-153F-4747-9229-C6B772B97B95}" type="datetimeFigureOut">
              <a:rPr lang="sv-SE" smtClean="0"/>
              <a:t>2012-02-20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40852-C2CB-4553-9E23-55A840966C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684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2223" y="1178865"/>
            <a:ext cx="93610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200" dirty="0" smtClean="0"/>
              <a:t>Uppfödare</a:t>
            </a:r>
            <a:endParaRPr lang="sv-SE" sz="1200" dirty="0"/>
          </a:p>
        </p:txBody>
      </p:sp>
      <p:sp>
        <p:nvSpPr>
          <p:cNvPr id="5" name="Rectangle 4"/>
          <p:cNvSpPr/>
          <p:nvPr/>
        </p:nvSpPr>
        <p:spPr>
          <a:xfrm>
            <a:off x="6918031" y="1184933"/>
            <a:ext cx="93610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3602223" y="2210248"/>
            <a:ext cx="93610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2018047" y="1184933"/>
            <a:ext cx="93610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200" dirty="0" smtClean="0"/>
              <a:t>Telefon</a:t>
            </a:r>
            <a:endParaRPr lang="sv-SE" sz="1200" dirty="0"/>
          </a:p>
        </p:txBody>
      </p:sp>
      <p:sp>
        <p:nvSpPr>
          <p:cNvPr id="8" name="Rectangle 7"/>
          <p:cNvSpPr/>
          <p:nvPr/>
        </p:nvSpPr>
        <p:spPr>
          <a:xfrm>
            <a:off x="1983915" y="194025"/>
            <a:ext cx="93610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200" dirty="0" smtClean="0"/>
              <a:t>Teletyp</a:t>
            </a:r>
            <a:endParaRPr lang="sv-SE" sz="1200" dirty="0"/>
          </a:p>
        </p:txBody>
      </p:sp>
      <p:sp>
        <p:nvSpPr>
          <p:cNvPr id="11" name="Rectangle 10"/>
          <p:cNvSpPr/>
          <p:nvPr/>
        </p:nvSpPr>
        <p:spPr>
          <a:xfrm>
            <a:off x="6892437" y="1298461"/>
            <a:ext cx="10251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sz="1200" dirty="0" smtClean="0"/>
              <a:t>Hundras</a:t>
            </a:r>
            <a:endParaRPr lang="sv-SE" sz="1200" dirty="0"/>
          </a:p>
        </p:txBody>
      </p:sp>
      <p:sp>
        <p:nvSpPr>
          <p:cNvPr id="12" name="Rectangle 11"/>
          <p:cNvSpPr/>
          <p:nvPr/>
        </p:nvSpPr>
        <p:spPr>
          <a:xfrm>
            <a:off x="3844380" y="2323777"/>
            <a:ext cx="451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dirty="0" smtClean="0"/>
              <a:t>Valp</a:t>
            </a:r>
            <a:endParaRPr lang="sv-SE" sz="1200" dirty="0"/>
          </a:p>
        </p:txBody>
      </p:sp>
      <p:sp>
        <p:nvSpPr>
          <p:cNvPr id="16" name="Right Brace 15"/>
          <p:cNvSpPr/>
          <p:nvPr/>
        </p:nvSpPr>
        <p:spPr>
          <a:xfrm>
            <a:off x="4542990" y="1304879"/>
            <a:ext cx="216024" cy="25202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8" name="Straight Connector 17"/>
          <p:cNvCxnSpPr>
            <a:endCxn id="16" idx="1"/>
          </p:cNvCxnSpPr>
          <p:nvPr/>
        </p:nvCxnSpPr>
        <p:spPr>
          <a:xfrm>
            <a:off x="4542990" y="1430893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1"/>
          </p:cNvCxnSpPr>
          <p:nvPr/>
        </p:nvCxnSpPr>
        <p:spPr>
          <a:xfrm>
            <a:off x="4759014" y="1430893"/>
            <a:ext cx="3890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>
            <a:off x="3899040" y="1943582"/>
            <a:ext cx="216024" cy="252028"/>
          </a:xfrm>
          <a:prstGeom prst="rightBrace">
            <a:avLst/>
          </a:prstGeom>
          <a:scene3d>
            <a:camera prst="orthographicFront">
              <a:rot lat="21599974" lon="0" rev="540000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" name="Straight Connector 26"/>
          <p:cNvCxnSpPr/>
          <p:nvPr/>
        </p:nvCxnSpPr>
        <p:spPr>
          <a:xfrm>
            <a:off x="3899040" y="2073225"/>
            <a:ext cx="216024" cy="0"/>
          </a:xfrm>
          <a:prstGeom prst="line">
            <a:avLst/>
          </a:prstGeom>
          <a:scene3d>
            <a:camera prst="orthographicFront">
              <a:rot lat="21599974" lon="0" rev="540000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01128" y="1930141"/>
            <a:ext cx="411848" cy="4480"/>
          </a:xfrm>
          <a:prstGeom prst="line">
            <a:avLst/>
          </a:prstGeom>
          <a:scene3d>
            <a:camera prst="orthographicFront">
              <a:rot lat="21599974" lon="0" rev="540000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ight Brace 31"/>
          <p:cNvSpPr/>
          <p:nvPr/>
        </p:nvSpPr>
        <p:spPr>
          <a:xfrm>
            <a:off x="6669816" y="1298461"/>
            <a:ext cx="216024" cy="252028"/>
          </a:xfrm>
          <a:prstGeom prst="rightBrace">
            <a:avLst/>
          </a:prstGeom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3" name="Straight Connector 32"/>
          <p:cNvCxnSpPr>
            <a:endCxn id="32" idx="1"/>
          </p:cNvCxnSpPr>
          <p:nvPr/>
        </p:nvCxnSpPr>
        <p:spPr>
          <a:xfrm>
            <a:off x="6669816" y="1424475"/>
            <a:ext cx="216024" cy="0"/>
          </a:xfrm>
          <a:prstGeom prst="line">
            <a:avLst/>
          </a:prstGeom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>
            <a:off x="2343955" y="918505"/>
            <a:ext cx="216024" cy="252028"/>
          </a:xfrm>
          <a:prstGeom prst="rightBrace">
            <a:avLst/>
          </a:prstGeom>
          <a:scene3d>
            <a:camera prst="orthographicFront">
              <a:rot lat="21599974" lon="0" rev="540000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5" name="Straight Connector 34"/>
          <p:cNvCxnSpPr/>
          <p:nvPr/>
        </p:nvCxnSpPr>
        <p:spPr>
          <a:xfrm>
            <a:off x="2343955" y="1048148"/>
            <a:ext cx="216024" cy="0"/>
          </a:xfrm>
          <a:prstGeom prst="line">
            <a:avLst/>
          </a:prstGeom>
          <a:scene3d>
            <a:camera prst="orthographicFront">
              <a:rot lat="21599974" lon="0" rev="540000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246043" y="905064"/>
            <a:ext cx="411848" cy="4480"/>
          </a:xfrm>
          <a:prstGeom prst="line">
            <a:avLst/>
          </a:prstGeom>
          <a:scene3d>
            <a:camera prst="orthographicFront">
              <a:rot lat="21599974" lon="0" rev="540000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ight Brace 39"/>
          <p:cNvSpPr/>
          <p:nvPr/>
        </p:nvSpPr>
        <p:spPr>
          <a:xfrm>
            <a:off x="2964251" y="1304879"/>
            <a:ext cx="216024" cy="25202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1" name="Straight Connector 40"/>
          <p:cNvCxnSpPr>
            <a:endCxn id="40" idx="1"/>
          </p:cNvCxnSpPr>
          <p:nvPr/>
        </p:nvCxnSpPr>
        <p:spPr>
          <a:xfrm>
            <a:off x="2964251" y="1430893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0" idx="1"/>
            <a:endCxn id="4" idx="1"/>
          </p:cNvCxnSpPr>
          <p:nvPr/>
        </p:nvCxnSpPr>
        <p:spPr>
          <a:xfrm>
            <a:off x="3180275" y="1430893"/>
            <a:ext cx="4219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681454"/>
              </p:ext>
            </p:extLst>
          </p:nvPr>
        </p:nvGraphicFramePr>
        <p:xfrm>
          <a:off x="611560" y="2852936"/>
          <a:ext cx="1840407" cy="1065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7453"/>
                <a:gridCol w="469979"/>
                <a:gridCol w="432975"/>
              </a:tblGrid>
              <a:tr h="266319">
                <a:tc>
                  <a:txBody>
                    <a:bodyPr/>
                    <a:lstStyle/>
                    <a:p>
                      <a:r>
                        <a:rPr lang="sv-SE" sz="1100" b="1" dirty="0" smtClean="0"/>
                        <a:t>TelefonID</a:t>
                      </a:r>
                      <a:endParaRPr lang="sv-SE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N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I</a:t>
                      </a:r>
                      <a:endParaRPr lang="sv-SE" sz="1100" dirty="0"/>
                    </a:p>
                  </a:txBody>
                  <a:tcPr/>
                </a:tc>
              </a:tr>
              <a:tr h="266319"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Telefonnr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VC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15</a:t>
                      </a:r>
                      <a:endParaRPr lang="sv-SE" sz="1100" dirty="0"/>
                    </a:p>
                  </a:txBody>
                  <a:tcPr/>
                </a:tc>
              </a:tr>
              <a:tr h="266319">
                <a:tc>
                  <a:txBody>
                    <a:bodyPr/>
                    <a:lstStyle/>
                    <a:p>
                      <a:r>
                        <a:rPr lang="sv-SE" sz="1100" i="1" dirty="0" smtClean="0"/>
                        <a:t>UppfödareID</a:t>
                      </a:r>
                      <a:endParaRPr lang="sv-SE" sz="11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N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I</a:t>
                      </a:r>
                      <a:endParaRPr lang="sv-SE" sz="1100" dirty="0"/>
                    </a:p>
                  </a:txBody>
                  <a:tcPr/>
                </a:tc>
              </a:tr>
              <a:tr h="266319">
                <a:tc>
                  <a:txBody>
                    <a:bodyPr/>
                    <a:lstStyle/>
                    <a:p>
                      <a:r>
                        <a:rPr lang="sv-SE" sz="1100" i="1" dirty="0" smtClean="0"/>
                        <a:t>TeletypID</a:t>
                      </a:r>
                      <a:endParaRPr lang="sv-SE" sz="11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N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I</a:t>
                      </a:r>
                      <a:endParaRPr lang="sv-SE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514686"/>
              </p:ext>
            </p:extLst>
          </p:nvPr>
        </p:nvGraphicFramePr>
        <p:xfrm>
          <a:off x="791580" y="4149080"/>
          <a:ext cx="1458381" cy="532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317"/>
                <a:gridCol w="216024"/>
                <a:gridCol w="360040"/>
              </a:tblGrid>
              <a:tr h="266319">
                <a:tc>
                  <a:txBody>
                    <a:bodyPr/>
                    <a:lstStyle/>
                    <a:p>
                      <a:r>
                        <a:rPr lang="sv-SE" sz="1100" b="1" dirty="0" smtClean="0"/>
                        <a:t>TeletypID</a:t>
                      </a:r>
                      <a:endParaRPr lang="sv-SE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N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AN</a:t>
                      </a:r>
                      <a:endParaRPr lang="sv-SE" sz="1100" dirty="0"/>
                    </a:p>
                  </a:txBody>
                  <a:tcPr/>
                </a:tc>
              </a:tr>
              <a:tr h="266319"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Teletyp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C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10</a:t>
                      </a:r>
                      <a:endParaRPr lang="sv-SE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65886"/>
              </p:ext>
            </p:extLst>
          </p:nvPr>
        </p:nvGraphicFramePr>
        <p:xfrm>
          <a:off x="2500522" y="2852936"/>
          <a:ext cx="1712454" cy="1331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1358"/>
                <a:gridCol w="360040"/>
                <a:gridCol w="361056"/>
              </a:tblGrid>
              <a:tr h="266319">
                <a:tc>
                  <a:txBody>
                    <a:bodyPr/>
                    <a:lstStyle/>
                    <a:p>
                      <a:r>
                        <a:rPr lang="sv-SE" sz="1100" b="1" dirty="0" smtClean="0"/>
                        <a:t>UppfördareID</a:t>
                      </a:r>
                      <a:endParaRPr lang="sv-SE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N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I</a:t>
                      </a:r>
                      <a:endParaRPr lang="sv-SE" sz="1100" dirty="0"/>
                    </a:p>
                  </a:txBody>
                  <a:tcPr/>
                </a:tc>
              </a:tr>
              <a:tr h="266319"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Namn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VC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40</a:t>
                      </a:r>
                      <a:endParaRPr lang="sv-SE" sz="1100" dirty="0"/>
                    </a:p>
                  </a:txBody>
                  <a:tcPr/>
                </a:tc>
              </a:tr>
              <a:tr h="266319"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Adress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VC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30</a:t>
                      </a:r>
                      <a:endParaRPr lang="sv-SE" sz="1100" dirty="0"/>
                    </a:p>
                  </a:txBody>
                  <a:tcPr/>
                </a:tc>
              </a:tr>
              <a:tr h="266319"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Postnr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VC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6</a:t>
                      </a:r>
                      <a:endParaRPr lang="sv-SE" sz="1100" dirty="0"/>
                    </a:p>
                  </a:txBody>
                  <a:tcPr/>
                </a:tc>
              </a:tr>
              <a:tr h="266319"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Ort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VC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25</a:t>
                      </a:r>
                      <a:endParaRPr lang="sv-SE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188107"/>
              </p:ext>
            </p:extLst>
          </p:nvPr>
        </p:nvGraphicFramePr>
        <p:xfrm>
          <a:off x="2523783" y="4437112"/>
          <a:ext cx="1591281" cy="1331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217"/>
                <a:gridCol w="216024"/>
                <a:gridCol w="360040"/>
              </a:tblGrid>
              <a:tr h="266319">
                <a:tc>
                  <a:txBody>
                    <a:bodyPr/>
                    <a:lstStyle/>
                    <a:p>
                      <a:r>
                        <a:rPr lang="sv-SE" sz="1100" b="1" dirty="0" smtClean="0"/>
                        <a:t>ValpID</a:t>
                      </a:r>
                      <a:endParaRPr lang="sv-SE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N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NI</a:t>
                      </a:r>
                      <a:endParaRPr lang="sv-SE" sz="1100" dirty="0"/>
                    </a:p>
                  </a:txBody>
                  <a:tcPr/>
                </a:tc>
              </a:tr>
              <a:tr h="266319">
                <a:tc>
                  <a:txBody>
                    <a:bodyPr/>
                    <a:lstStyle/>
                    <a:p>
                      <a:r>
                        <a:rPr lang="sv-SE" sz="1100" i="1" dirty="0" smtClean="0"/>
                        <a:t>UppfödareID</a:t>
                      </a:r>
                      <a:endParaRPr lang="sv-SE" sz="11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N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I</a:t>
                      </a:r>
                      <a:endParaRPr lang="sv-SE" sz="1100" dirty="0"/>
                    </a:p>
                  </a:txBody>
                  <a:tcPr/>
                </a:tc>
              </a:tr>
              <a:tr h="266319"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Antal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N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SI</a:t>
                      </a:r>
                      <a:endParaRPr lang="sv-SE" sz="1100" dirty="0"/>
                    </a:p>
                  </a:txBody>
                  <a:tcPr/>
                </a:tc>
              </a:tr>
              <a:tr h="266319"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Hane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N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I</a:t>
                      </a:r>
                      <a:endParaRPr lang="sv-SE" sz="1100" dirty="0"/>
                    </a:p>
                  </a:txBody>
                  <a:tcPr/>
                </a:tc>
              </a:tr>
              <a:tr h="266319"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Tik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N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I</a:t>
                      </a:r>
                      <a:endParaRPr lang="sv-SE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966206"/>
              </p:ext>
            </p:extLst>
          </p:nvPr>
        </p:nvGraphicFramePr>
        <p:xfrm>
          <a:off x="4261330" y="2852936"/>
          <a:ext cx="1901218" cy="1597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5154"/>
                <a:gridCol w="288032"/>
                <a:gridCol w="288032"/>
              </a:tblGrid>
              <a:tr h="266319">
                <a:tc>
                  <a:txBody>
                    <a:bodyPr/>
                    <a:lstStyle/>
                    <a:p>
                      <a:r>
                        <a:rPr lang="sv-SE" sz="1100" b="1" dirty="0" smtClean="0"/>
                        <a:t>UppfördareindexID</a:t>
                      </a:r>
                      <a:endParaRPr lang="sv-SE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N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I</a:t>
                      </a:r>
                      <a:endParaRPr lang="sv-SE" sz="1100" dirty="0"/>
                    </a:p>
                  </a:txBody>
                  <a:tcPr/>
                </a:tc>
              </a:tr>
              <a:tr h="266319">
                <a:tc>
                  <a:txBody>
                    <a:bodyPr/>
                    <a:lstStyle/>
                    <a:p>
                      <a:r>
                        <a:rPr lang="sv-SE" sz="1100" i="1" dirty="0" smtClean="0"/>
                        <a:t>UppfödareID</a:t>
                      </a:r>
                      <a:endParaRPr lang="sv-SE" sz="11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N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I</a:t>
                      </a:r>
                      <a:endParaRPr lang="sv-SE" sz="1100" dirty="0"/>
                    </a:p>
                  </a:txBody>
                  <a:tcPr/>
                </a:tc>
              </a:tr>
              <a:tr h="266319">
                <a:tc>
                  <a:txBody>
                    <a:bodyPr/>
                    <a:lstStyle/>
                    <a:p>
                      <a:r>
                        <a:rPr lang="sv-SE" sz="1100" i="1" dirty="0" smtClean="0"/>
                        <a:t>HundrasID</a:t>
                      </a:r>
                      <a:endParaRPr lang="sv-SE" sz="11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N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I</a:t>
                      </a:r>
                      <a:endParaRPr lang="sv-SE" sz="1100" dirty="0"/>
                    </a:p>
                  </a:txBody>
                  <a:tcPr/>
                </a:tc>
              </a:tr>
              <a:tr h="266319"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Antal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N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SI</a:t>
                      </a:r>
                      <a:endParaRPr lang="sv-SE" sz="1100" dirty="0"/>
                    </a:p>
                  </a:txBody>
                  <a:tcPr/>
                </a:tc>
              </a:tr>
              <a:tr h="266319"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Hane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N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I</a:t>
                      </a:r>
                      <a:endParaRPr lang="sv-SE" sz="1100" dirty="0"/>
                    </a:p>
                  </a:txBody>
                  <a:tcPr/>
                </a:tc>
              </a:tr>
              <a:tr h="266319"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Tik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N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I</a:t>
                      </a:r>
                      <a:endParaRPr lang="sv-SE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10912"/>
              </p:ext>
            </p:extLst>
          </p:nvPr>
        </p:nvGraphicFramePr>
        <p:xfrm>
          <a:off x="6221767" y="2852936"/>
          <a:ext cx="2022641" cy="1885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302"/>
                <a:gridCol w="392299"/>
                <a:gridCol w="360040"/>
              </a:tblGrid>
              <a:tr h="288032">
                <a:tc>
                  <a:txBody>
                    <a:bodyPr/>
                    <a:lstStyle/>
                    <a:p>
                      <a:r>
                        <a:rPr lang="sv-SE" sz="1100" b="1" dirty="0" smtClean="0"/>
                        <a:t>HundrasID</a:t>
                      </a:r>
                      <a:endParaRPr lang="sv-SE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N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NI</a:t>
                      </a:r>
                      <a:endParaRPr lang="sv-SE" sz="1100" dirty="0"/>
                    </a:p>
                  </a:txBody>
                  <a:tcPr/>
                </a:tc>
              </a:tr>
              <a:tr h="266319"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Namn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C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40</a:t>
                      </a:r>
                      <a:endParaRPr lang="sv-SE" sz="1100" dirty="0"/>
                    </a:p>
                  </a:txBody>
                  <a:tcPr/>
                </a:tc>
              </a:tr>
              <a:tr h="266319"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Ursprung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C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30</a:t>
                      </a:r>
                      <a:endParaRPr lang="sv-SE" sz="1100" dirty="0"/>
                    </a:p>
                  </a:txBody>
                  <a:tcPr/>
                </a:tc>
              </a:tr>
              <a:tr h="266319"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Vikt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N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I</a:t>
                      </a:r>
                      <a:endParaRPr lang="sv-SE" sz="1100" dirty="0"/>
                    </a:p>
                  </a:txBody>
                  <a:tcPr/>
                </a:tc>
              </a:tr>
              <a:tr h="266319"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Längd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VC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4</a:t>
                      </a:r>
                      <a:endParaRPr lang="sv-SE" sz="1100" dirty="0"/>
                    </a:p>
                  </a:txBody>
                  <a:tcPr/>
                </a:tc>
              </a:tr>
              <a:tr h="266319"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Livslängd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VC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4</a:t>
                      </a:r>
                      <a:endParaRPr lang="sv-SE" sz="1100" dirty="0"/>
                    </a:p>
                  </a:txBody>
                  <a:tcPr/>
                </a:tc>
              </a:tr>
              <a:tr h="266319"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Mentalitet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VC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30</a:t>
                      </a:r>
                      <a:endParaRPr lang="sv-SE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Rectangle 62"/>
          <p:cNvSpPr/>
          <p:nvPr/>
        </p:nvSpPr>
        <p:spPr>
          <a:xfrm>
            <a:off x="5148063" y="1184933"/>
            <a:ext cx="1130629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/>
              <a:t>Uppfödareindex</a:t>
            </a:r>
            <a:endParaRPr lang="sv-SE" sz="1100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6270184" y="1415881"/>
            <a:ext cx="3890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13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288225"/>
              </p:ext>
            </p:extLst>
          </p:nvPr>
        </p:nvGraphicFramePr>
        <p:xfrm>
          <a:off x="4932040" y="764704"/>
          <a:ext cx="120396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355"/>
                <a:gridCol w="522605"/>
              </a:tblGrid>
              <a:tr h="216024"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Teletyp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93919"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TeletypID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Teltyp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5290"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Hem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5290"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Mobil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5290"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Arbete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623859"/>
              </p:ext>
            </p:extLst>
          </p:nvPr>
        </p:nvGraphicFramePr>
        <p:xfrm>
          <a:off x="1691680" y="764704"/>
          <a:ext cx="2960370" cy="144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705"/>
                <a:gridCol w="782955"/>
                <a:gridCol w="630555"/>
                <a:gridCol w="859155"/>
              </a:tblGrid>
              <a:tr h="182086"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Telefon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1338"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TelefonID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Telenr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TeltypID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UppfördareID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82086"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0491-13182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91759"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0706380129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32850"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0499-20741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</a:tr>
              <a:tr h="232850"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0490-20301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30033"/>
              </p:ext>
            </p:extLst>
          </p:nvPr>
        </p:nvGraphicFramePr>
        <p:xfrm>
          <a:off x="251520" y="2852936"/>
          <a:ext cx="4467225" cy="1419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1055"/>
                <a:gridCol w="1078230"/>
                <a:gridCol w="1052830"/>
                <a:gridCol w="503555"/>
                <a:gridCol w="1011555"/>
              </a:tblGrid>
              <a:tr h="217394"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Uppfödare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40524"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UppfödareID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Namn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Adress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Postnr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Ort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40524"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Haris Kljajic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Kolbergavägen 18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57240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OSKARSHAMN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40524"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Tom Ek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Hjortredsgatan</a:t>
                      </a:r>
                      <a:r>
                        <a:rPr lang="sv-SE" sz="9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53810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HÖRBY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40524"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Tommy</a:t>
                      </a:r>
                      <a:r>
                        <a:rPr lang="sv-SE" sz="9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Bjerkhaug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Långvägen</a:t>
                      </a:r>
                      <a:r>
                        <a:rPr lang="sv-SE" sz="9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5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57243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LÅNGEMÅLA</a:t>
                      </a:r>
                    </a:p>
                  </a:txBody>
                  <a:tcPr/>
                </a:tc>
              </a:tr>
              <a:tr h="217394"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Annie Bäckström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Dammgatan 30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57402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OSKARSHAMN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49438"/>
              </p:ext>
            </p:extLst>
          </p:nvPr>
        </p:nvGraphicFramePr>
        <p:xfrm>
          <a:off x="251520" y="5301208"/>
          <a:ext cx="3880078" cy="1057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5055"/>
                <a:gridCol w="797153"/>
                <a:gridCol w="719455"/>
                <a:gridCol w="465455"/>
                <a:gridCol w="452755"/>
                <a:gridCol w="370205"/>
              </a:tblGrid>
              <a:tr h="230636"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Uppfödareindex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1434"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UppfödareindexID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UppfödareID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HundrasID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Antal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Hane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Tik</a:t>
                      </a:r>
                    </a:p>
                    <a:p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30636"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30636"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422907"/>
              </p:ext>
            </p:extLst>
          </p:nvPr>
        </p:nvGraphicFramePr>
        <p:xfrm>
          <a:off x="4932040" y="5229200"/>
          <a:ext cx="3872230" cy="1190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455"/>
                <a:gridCol w="849630"/>
                <a:gridCol w="643255"/>
                <a:gridCol w="440055"/>
                <a:gridCol w="551180"/>
                <a:gridCol w="668655"/>
              </a:tblGrid>
              <a:tr h="217394"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Hundras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40524"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HundrasID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Namn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Ursprung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Vikt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Längd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Livslängd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40524"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Japansk</a:t>
                      </a:r>
                      <a:r>
                        <a:rPr lang="sv-SE" sz="9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Spets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Japan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10kg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r>
                        <a:rPr lang="sv-SE" sz="9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cm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 år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40524"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Schäfer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Belgien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40kg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112 cm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r>
                        <a:rPr lang="sv-SE" sz="9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år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40524"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Rottweiler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Tyskland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45kg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102cm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12år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757205"/>
              </p:ext>
            </p:extLst>
          </p:nvPr>
        </p:nvGraphicFramePr>
        <p:xfrm>
          <a:off x="5364088" y="3068960"/>
          <a:ext cx="273540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355"/>
                <a:gridCol w="821055"/>
                <a:gridCol w="465455"/>
                <a:gridCol w="447268"/>
                <a:gridCol w="447268"/>
              </a:tblGrid>
              <a:tr h="228600"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Valp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15146"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ValpID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UppfödareID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Antal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Hane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Tik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92314"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92314"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2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81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222</Words>
  <Application>Microsoft Office PowerPoint</Application>
  <PresentationFormat>On-screen Show (4:3)</PresentationFormat>
  <Paragraphs>209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Kljajic</dc:creator>
  <cp:lastModifiedBy>Kljajic</cp:lastModifiedBy>
  <cp:revision>13</cp:revision>
  <dcterms:created xsi:type="dcterms:W3CDTF">2012-02-20T17:00:34Z</dcterms:created>
  <dcterms:modified xsi:type="dcterms:W3CDTF">2012-02-20T19:02:05Z</dcterms:modified>
</cp:coreProperties>
</file>