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D1D39-352A-458E-BE00-F9EA8BE8768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7E8E3B-5B6D-456D-8A35-300130B0DFB6}">
      <dgm:prSet/>
      <dgm:spPr/>
      <dgm:t>
        <a:bodyPr/>
        <a:lstStyle/>
        <a:p>
          <a:r>
            <a:rPr lang="en-US"/>
            <a:t>In this project, we use:</a:t>
          </a:r>
        </a:p>
      </dgm:t>
    </dgm:pt>
    <dgm:pt modelId="{45FDE567-62A3-407F-B7F4-F36A8A90596E}" type="parTrans" cxnId="{839922BC-AAA9-4ED0-B936-513A74ED8F95}">
      <dgm:prSet/>
      <dgm:spPr/>
      <dgm:t>
        <a:bodyPr/>
        <a:lstStyle/>
        <a:p>
          <a:endParaRPr lang="en-US"/>
        </a:p>
      </dgm:t>
    </dgm:pt>
    <dgm:pt modelId="{A0561A9A-6413-4167-98FC-E7980D6D09D0}" type="sibTrans" cxnId="{839922BC-AAA9-4ED0-B936-513A74ED8F95}">
      <dgm:prSet/>
      <dgm:spPr/>
      <dgm:t>
        <a:bodyPr/>
        <a:lstStyle/>
        <a:p>
          <a:endParaRPr lang="en-US"/>
        </a:p>
      </dgm:t>
    </dgm:pt>
    <dgm:pt modelId="{D0DAA75D-B805-4001-A407-AB0BB35A0176}">
      <dgm:prSet/>
      <dgm:spPr/>
      <dgm:t>
        <a:bodyPr/>
        <a:lstStyle/>
        <a:p>
          <a:r>
            <a:rPr lang="en-US" dirty="0"/>
            <a:t> Google Maps API</a:t>
          </a:r>
        </a:p>
      </dgm:t>
    </dgm:pt>
    <dgm:pt modelId="{FE2974D5-D1BF-4B0C-A4D7-FBBB655F9102}" type="parTrans" cxnId="{BB4EB884-B0A5-4F72-9BCD-D6F7E5456632}">
      <dgm:prSet/>
      <dgm:spPr/>
      <dgm:t>
        <a:bodyPr/>
        <a:lstStyle/>
        <a:p>
          <a:endParaRPr lang="en-US"/>
        </a:p>
      </dgm:t>
    </dgm:pt>
    <dgm:pt modelId="{3365E8B7-7C45-4AFD-9B59-892C2664EC4A}" type="sibTrans" cxnId="{BB4EB884-B0A5-4F72-9BCD-D6F7E5456632}">
      <dgm:prSet/>
      <dgm:spPr/>
      <dgm:t>
        <a:bodyPr/>
        <a:lstStyle/>
        <a:p>
          <a:endParaRPr lang="en-US"/>
        </a:p>
      </dgm:t>
    </dgm:pt>
    <dgm:pt modelId="{A2A2870B-B791-4006-B003-D075CA7ED158}">
      <dgm:prSet/>
      <dgm:spPr/>
      <dgm:t>
        <a:bodyPr/>
        <a:lstStyle/>
        <a:p>
          <a:r>
            <a:rPr lang="en-US"/>
            <a:t>Compute Engine</a:t>
          </a:r>
        </a:p>
      </dgm:t>
    </dgm:pt>
    <dgm:pt modelId="{6AB9F672-D92C-444D-9B7F-53E86E5AE1D0}" type="parTrans" cxnId="{4C998E1A-B187-4250-9048-B187842D1F5F}">
      <dgm:prSet/>
      <dgm:spPr/>
      <dgm:t>
        <a:bodyPr/>
        <a:lstStyle/>
        <a:p>
          <a:endParaRPr lang="en-US"/>
        </a:p>
      </dgm:t>
    </dgm:pt>
    <dgm:pt modelId="{B9D32E11-D5BB-4B7E-8C28-0872130CFF90}" type="sibTrans" cxnId="{4C998E1A-B187-4250-9048-B187842D1F5F}">
      <dgm:prSet/>
      <dgm:spPr/>
      <dgm:t>
        <a:bodyPr/>
        <a:lstStyle/>
        <a:p>
          <a:endParaRPr lang="en-US"/>
        </a:p>
      </dgm:t>
    </dgm:pt>
    <dgm:pt modelId="{C553E6FD-227C-41F2-B805-944F192502A8}">
      <dgm:prSet/>
      <dgm:spPr/>
      <dgm:t>
        <a:bodyPr/>
        <a:lstStyle/>
        <a:p>
          <a:r>
            <a:rPr lang="en-US"/>
            <a:t>In the future, we intend to incorporate:</a:t>
          </a:r>
        </a:p>
      </dgm:t>
    </dgm:pt>
    <dgm:pt modelId="{E5B272C0-6A4F-4227-9544-1062BB89916D}" type="parTrans" cxnId="{45D2E778-A9DC-46CF-9A76-F1975891099F}">
      <dgm:prSet/>
      <dgm:spPr/>
      <dgm:t>
        <a:bodyPr/>
        <a:lstStyle/>
        <a:p>
          <a:endParaRPr lang="en-US"/>
        </a:p>
      </dgm:t>
    </dgm:pt>
    <dgm:pt modelId="{B3FCED74-3C2B-42B7-9E43-4B8F4D0C8DB9}" type="sibTrans" cxnId="{45D2E778-A9DC-46CF-9A76-F1975891099F}">
      <dgm:prSet/>
      <dgm:spPr/>
      <dgm:t>
        <a:bodyPr/>
        <a:lstStyle/>
        <a:p>
          <a:endParaRPr lang="en-US"/>
        </a:p>
      </dgm:t>
    </dgm:pt>
    <dgm:pt modelId="{104B81E3-AA0F-4EDD-AF42-083C3F6C6CBA}">
      <dgm:prSet/>
      <dgm:spPr/>
      <dgm:t>
        <a:bodyPr/>
        <a:lstStyle/>
        <a:p>
          <a:r>
            <a:rPr lang="en-US"/>
            <a:t>BigQuery</a:t>
          </a:r>
        </a:p>
      </dgm:t>
    </dgm:pt>
    <dgm:pt modelId="{305CD6F4-03B5-4B24-B946-71C578EE58E7}" type="parTrans" cxnId="{33BAD145-0681-466C-8CB8-46457592060A}">
      <dgm:prSet/>
      <dgm:spPr/>
      <dgm:t>
        <a:bodyPr/>
        <a:lstStyle/>
        <a:p>
          <a:endParaRPr lang="en-US"/>
        </a:p>
      </dgm:t>
    </dgm:pt>
    <dgm:pt modelId="{B5F55A12-CE04-4C3B-BF07-3D3576BFE545}" type="sibTrans" cxnId="{33BAD145-0681-466C-8CB8-46457592060A}">
      <dgm:prSet/>
      <dgm:spPr/>
      <dgm:t>
        <a:bodyPr/>
        <a:lstStyle/>
        <a:p>
          <a:endParaRPr lang="en-US"/>
        </a:p>
      </dgm:t>
    </dgm:pt>
    <dgm:pt modelId="{9D107E6D-4182-4E7A-BDCA-68FECA8BC3F8}">
      <dgm:prSet/>
      <dgm:spPr/>
      <dgm:t>
        <a:bodyPr/>
        <a:lstStyle/>
        <a:p>
          <a:r>
            <a:rPr lang="en-US"/>
            <a:t>Firebase</a:t>
          </a:r>
        </a:p>
      </dgm:t>
    </dgm:pt>
    <dgm:pt modelId="{122F987E-A608-483C-A3B8-B97733E32382}" type="parTrans" cxnId="{6DD61005-915A-4F9B-A8FC-FD45CA9DED67}">
      <dgm:prSet/>
      <dgm:spPr/>
      <dgm:t>
        <a:bodyPr/>
        <a:lstStyle/>
        <a:p>
          <a:endParaRPr lang="en-US"/>
        </a:p>
      </dgm:t>
    </dgm:pt>
    <dgm:pt modelId="{51B9D449-5BB6-41E4-B3DE-77862EFABD9B}" type="sibTrans" cxnId="{6DD61005-915A-4F9B-A8FC-FD45CA9DED67}">
      <dgm:prSet/>
      <dgm:spPr/>
      <dgm:t>
        <a:bodyPr/>
        <a:lstStyle/>
        <a:p>
          <a:endParaRPr lang="en-US"/>
        </a:p>
      </dgm:t>
    </dgm:pt>
    <dgm:pt modelId="{34A1155E-33E3-44C1-9390-0B39399EE64A}" type="pres">
      <dgm:prSet presAssocID="{9C3D1D39-352A-458E-BE00-F9EA8BE87682}" presName="Name0" presStyleCnt="0">
        <dgm:presLayoutVars>
          <dgm:dir/>
          <dgm:resizeHandles val="exact"/>
        </dgm:presLayoutVars>
      </dgm:prSet>
      <dgm:spPr/>
    </dgm:pt>
    <dgm:pt modelId="{E2312C8E-6E6D-4DAE-8959-B2736B552C87}" type="pres">
      <dgm:prSet presAssocID="{CF7E8E3B-5B6D-456D-8A35-300130B0DFB6}" presName="node" presStyleLbl="node1" presStyleIdx="0" presStyleCnt="6">
        <dgm:presLayoutVars>
          <dgm:bulletEnabled val="1"/>
        </dgm:presLayoutVars>
      </dgm:prSet>
      <dgm:spPr/>
    </dgm:pt>
    <dgm:pt modelId="{CF3D44D0-0A87-4E2B-88D3-53328D3501B5}" type="pres">
      <dgm:prSet presAssocID="{A0561A9A-6413-4167-98FC-E7980D6D09D0}" presName="sibTrans" presStyleLbl="sibTrans1D1" presStyleIdx="0" presStyleCnt="5"/>
      <dgm:spPr/>
    </dgm:pt>
    <dgm:pt modelId="{49136F2A-155B-4900-B0EA-B621E9957D2D}" type="pres">
      <dgm:prSet presAssocID="{A0561A9A-6413-4167-98FC-E7980D6D09D0}" presName="connectorText" presStyleLbl="sibTrans1D1" presStyleIdx="0" presStyleCnt="5"/>
      <dgm:spPr/>
    </dgm:pt>
    <dgm:pt modelId="{16DD18A7-4D76-4F88-95E6-F8AA0F42C61C}" type="pres">
      <dgm:prSet presAssocID="{D0DAA75D-B805-4001-A407-AB0BB35A0176}" presName="node" presStyleLbl="node1" presStyleIdx="1" presStyleCnt="6">
        <dgm:presLayoutVars>
          <dgm:bulletEnabled val="1"/>
        </dgm:presLayoutVars>
      </dgm:prSet>
      <dgm:spPr/>
    </dgm:pt>
    <dgm:pt modelId="{DB698733-5EBD-40AD-B8B7-9A45E1E74FC1}" type="pres">
      <dgm:prSet presAssocID="{3365E8B7-7C45-4AFD-9B59-892C2664EC4A}" presName="sibTrans" presStyleLbl="sibTrans1D1" presStyleIdx="1" presStyleCnt="5"/>
      <dgm:spPr/>
    </dgm:pt>
    <dgm:pt modelId="{A24AF639-6803-4663-AFD5-D7C473A7BA44}" type="pres">
      <dgm:prSet presAssocID="{3365E8B7-7C45-4AFD-9B59-892C2664EC4A}" presName="connectorText" presStyleLbl="sibTrans1D1" presStyleIdx="1" presStyleCnt="5"/>
      <dgm:spPr/>
    </dgm:pt>
    <dgm:pt modelId="{E83E7F65-8F38-4030-812A-605539BF8965}" type="pres">
      <dgm:prSet presAssocID="{A2A2870B-B791-4006-B003-D075CA7ED158}" presName="node" presStyleLbl="node1" presStyleIdx="2" presStyleCnt="6">
        <dgm:presLayoutVars>
          <dgm:bulletEnabled val="1"/>
        </dgm:presLayoutVars>
      </dgm:prSet>
      <dgm:spPr/>
    </dgm:pt>
    <dgm:pt modelId="{1829915B-9CEB-44A3-AC60-664EA34620AE}" type="pres">
      <dgm:prSet presAssocID="{B9D32E11-D5BB-4B7E-8C28-0872130CFF90}" presName="sibTrans" presStyleLbl="sibTrans1D1" presStyleIdx="2" presStyleCnt="5"/>
      <dgm:spPr/>
    </dgm:pt>
    <dgm:pt modelId="{4F647F30-EE3D-42E9-BAB2-B6CE4AACF14B}" type="pres">
      <dgm:prSet presAssocID="{B9D32E11-D5BB-4B7E-8C28-0872130CFF90}" presName="connectorText" presStyleLbl="sibTrans1D1" presStyleIdx="2" presStyleCnt="5"/>
      <dgm:spPr/>
    </dgm:pt>
    <dgm:pt modelId="{3CC9417F-0251-4A75-B32B-C8AE42C7383E}" type="pres">
      <dgm:prSet presAssocID="{C553E6FD-227C-41F2-B805-944F192502A8}" presName="node" presStyleLbl="node1" presStyleIdx="3" presStyleCnt="6">
        <dgm:presLayoutVars>
          <dgm:bulletEnabled val="1"/>
        </dgm:presLayoutVars>
      </dgm:prSet>
      <dgm:spPr/>
    </dgm:pt>
    <dgm:pt modelId="{2241D38F-3941-4690-821B-D8D7B7B4DE94}" type="pres">
      <dgm:prSet presAssocID="{B3FCED74-3C2B-42B7-9E43-4B8F4D0C8DB9}" presName="sibTrans" presStyleLbl="sibTrans1D1" presStyleIdx="3" presStyleCnt="5"/>
      <dgm:spPr/>
    </dgm:pt>
    <dgm:pt modelId="{523C865F-0273-4F31-82F9-88B2F0D06F6A}" type="pres">
      <dgm:prSet presAssocID="{B3FCED74-3C2B-42B7-9E43-4B8F4D0C8DB9}" presName="connectorText" presStyleLbl="sibTrans1D1" presStyleIdx="3" presStyleCnt="5"/>
      <dgm:spPr/>
    </dgm:pt>
    <dgm:pt modelId="{7222A29A-1B78-4444-AD5B-CD42BC663A0E}" type="pres">
      <dgm:prSet presAssocID="{104B81E3-AA0F-4EDD-AF42-083C3F6C6CBA}" presName="node" presStyleLbl="node1" presStyleIdx="4" presStyleCnt="6">
        <dgm:presLayoutVars>
          <dgm:bulletEnabled val="1"/>
        </dgm:presLayoutVars>
      </dgm:prSet>
      <dgm:spPr/>
    </dgm:pt>
    <dgm:pt modelId="{C57672EC-0EFA-4EAB-95D7-FECD4AFA9EE5}" type="pres">
      <dgm:prSet presAssocID="{B5F55A12-CE04-4C3B-BF07-3D3576BFE545}" presName="sibTrans" presStyleLbl="sibTrans1D1" presStyleIdx="4" presStyleCnt="5"/>
      <dgm:spPr/>
    </dgm:pt>
    <dgm:pt modelId="{B21EF700-A017-4D26-9563-8BC916958EC3}" type="pres">
      <dgm:prSet presAssocID="{B5F55A12-CE04-4C3B-BF07-3D3576BFE545}" presName="connectorText" presStyleLbl="sibTrans1D1" presStyleIdx="4" presStyleCnt="5"/>
      <dgm:spPr/>
    </dgm:pt>
    <dgm:pt modelId="{0DB20940-3AED-4360-A47E-C757E3996BA2}" type="pres">
      <dgm:prSet presAssocID="{9D107E6D-4182-4E7A-BDCA-68FECA8BC3F8}" presName="node" presStyleLbl="node1" presStyleIdx="5" presStyleCnt="6">
        <dgm:presLayoutVars>
          <dgm:bulletEnabled val="1"/>
        </dgm:presLayoutVars>
      </dgm:prSet>
      <dgm:spPr/>
    </dgm:pt>
  </dgm:ptLst>
  <dgm:cxnLst>
    <dgm:cxn modelId="{6DD61005-915A-4F9B-A8FC-FD45CA9DED67}" srcId="{9C3D1D39-352A-458E-BE00-F9EA8BE87682}" destId="{9D107E6D-4182-4E7A-BDCA-68FECA8BC3F8}" srcOrd="5" destOrd="0" parTransId="{122F987E-A608-483C-A3B8-B97733E32382}" sibTransId="{51B9D449-5BB6-41E4-B3DE-77862EFABD9B}"/>
    <dgm:cxn modelId="{C6E19B09-D27D-45FD-8E02-66985F301391}" type="presOf" srcId="{B9D32E11-D5BB-4B7E-8C28-0872130CFF90}" destId="{4F647F30-EE3D-42E9-BAB2-B6CE4AACF14B}" srcOrd="1" destOrd="0" presId="urn:microsoft.com/office/officeart/2016/7/layout/RepeatingBendingProcessNew"/>
    <dgm:cxn modelId="{92DE820D-4EF2-4500-8799-C6AC809330A3}" type="presOf" srcId="{9C3D1D39-352A-458E-BE00-F9EA8BE87682}" destId="{34A1155E-33E3-44C1-9390-0B39399EE64A}" srcOrd="0" destOrd="0" presId="urn:microsoft.com/office/officeart/2016/7/layout/RepeatingBendingProcessNew"/>
    <dgm:cxn modelId="{5BB20114-3AFE-4F75-91C9-F403722CF1AD}" type="presOf" srcId="{A0561A9A-6413-4167-98FC-E7980D6D09D0}" destId="{49136F2A-155B-4900-B0EA-B621E9957D2D}" srcOrd="1" destOrd="0" presId="urn:microsoft.com/office/officeart/2016/7/layout/RepeatingBendingProcessNew"/>
    <dgm:cxn modelId="{5AB94118-808F-40D5-B1AF-E0929827BCF6}" type="presOf" srcId="{B5F55A12-CE04-4C3B-BF07-3D3576BFE545}" destId="{B21EF700-A017-4D26-9563-8BC916958EC3}" srcOrd="1" destOrd="0" presId="urn:microsoft.com/office/officeart/2016/7/layout/RepeatingBendingProcessNew"/>
    <dgm:cxn modelId="{4C998E1A-B187-4250-9048-B187842D1F5F}" srcId="{9C3D1D39-352A-458E-BE00-F9EA8BE87682}" destId="{A2A2870B-B791-4006-B003-D075CA7ED158}" srcOrd="2" destOrd="0" parTransId="{6AB9F672-D92C-444D-9B7F-53E86E5AE1D0}" sibTransId="{B9D32E11-D5BB-4B7E-8C28-0872130CFF90}"/>
    <dgm:cxn modelId="{307D791C-D7F5-477D-BD4C-3FB7DBA428CA}" type="presOf" srcId="{B3FCED74-3C2B-42B7-9E43-4B8F4D0C8DB9}" destId="{2241D38F-3941-4690-821B-D8D7B7B4DE94}" srcOrd="0" destOrd="0" presId="urn:microsoft.com/office/officeart/2016/7/layout/RepeatingBendingProcessNew"/>
    <dgm:cxn modelId="{2E06DF20-D1D7-4B32-B15A-B97934E07EC0}" type="presOf" srcId="{CF7E8E3B-5B6D-456D-8A35-300130B0DFB6}" destId="{E2312C8E-6E6D-4DAE-8959-B2736B552C87}" srcOrd="0" destOrd="0" presId="urn:microsoft.com/office/officeart/2016/7/layout/RepeatingBendingProcessNew"/>
    <dgm:cxn modelId="{DC11C461-1351-4191-811B-7364E779CAAC}" type="presOf" srcId="{104B81E3-AA0F-4EDD-AF42-083C3F6C6CBA}" destId="{7222A29A-1B78-4444-AD5B-CD42BC663A0E}" srcOrd="0" destOrd="0" presId="urn:microsoft.com/office/officeart/2016/7/layout/RepeatingBendingProcessNew"/>
    <dgm:cxn modelId="{33BAD145-0681-466C-8CB8-46457592060A}" srcId="{9C3D1D39-352A-458E-BE00-F9EA8BE87682}" destId="{104B81E3-AA0F-4EDD-AF42-083C3F6C6CBA}" srcOrd="4" destOrd="0" parTransId="{305CD6F4-03B5-4B24-B946-71C578EE58E7}" sibTransId="{B5F55A12-CE04-4C3B-BF07-3D3576BFE545}"/>
    <dgm:cxn modelId="{A5052049-70F2-43F5-8855-25F21130C3FF}" type="presOf" srcId="{B3FCED74-3C2B-42B7-9E43-4B8F4D0C8DB9}" destId="{523C865F-0273-4F31-82F9-88B2F0D06F6A}" srcOrd="1" destOrd="0" presId="urn:microsoft.com/office/officeart/2016/7/layout/RepeatingBendingProcessNew"/>
    <dgm:cxn modelId="{B244E04F-2B6B-401C-BD6C-639C2AE8EBBD}" type="presOf" srcId="{A0561A9A-6413-4167-98FC-E7980D6D09D0}" destId="{CF3D44D0-0A87-4E2B-88D3-53328D3501B5}" srcOrd="0" destOrd="0" presId="urn:microsoft.com/office/officeart/2016/7/layout/RepeatingBendingProcessNew"/>
    <dgm:cxn modelId="{EADEC177-9DB1-4DF6-B2CC-9B5FDE9D3AAA}" type="presOf" srcId="{B9D32E11-D5BB-4B7E-8C28-0872130CFF90}" destId="{1829915B-9CEB-44A3-AC60-664EA34620AE}" srcOrd="0" destOrd="0" presId="urn:microsoft.com/office/officeart/2016/7/layout/RepeatingBendingProcessNew"/>
    <dgm:cxn modelId="{45D2E778-A9DC-46CF-9A76-F1975891099F}" srcId="{9C3D1D39-352A-458E-BE00-F9EA8BE87682}" destId="{C553E6FD-227C-41F2-B805-944F192502A8}" srcOrd="3" destOrd="0" parTransId="{E5B272C0-6A4F-4227-9544-1062BB89916D}" sibTransId="{B3FCED74-3C2B-42B7-9E43-4B8F4D0C8DB9}"/>
    <dgm:cxn modelId="{73282A59-D1D6-411A-97F0-D96D422C5C33}" type="presOf" srcId="{D0DAA75D-B805-4001-A407-AB0BB35A0176}" destId="{16DD18A7-4D76-4F88-95E6-F8AA0F42C61C}" srcOrd="0" destOrd="0" presId="urn:microsoft.com/office/officeart/2016/7/layout/RepeatingBendingProcessNew"/>
    <dgm:cxn modelId="{BB4EB884-B0A5-4F72-9BCD-D6F7E5456632}" srcId="{9C3D1D39-352A-458E-BE00-F9EA8BE87682}" destId="{D0DAA75D-B805-4001-A407-AB0BB35A0176}" srcOrd="1" destOrd="0" parTransId="{FE2974D5-D1BF-4B0C-A4D7-FBBB655F9102}" sibTransId="{3365E8B7-7C45-4AFD-9B59-892C2664EC4A}"/>
    <dgm:cxn modelId="{1594B485-9672-4B59-A360-3A9A08BAEBBE}" type="presOf" srcId="{A2A2870B-B791-4006-B003-D075CA7ED158}" destId="{E83E7F65-8F38-4030-812A-605539BF8965}" srcOrd="0" destOrd="0" presId="urn:microsoft.com/office/officeart/2016/7/layout/RepeatingBendingProcessNew"/>
    <dgm:cxn modelId="{1A2F639B-A240-4B9D-8753-2BD17CF33DFB}" type="presOf" srcId="{B5F55A12-CE04-4C3B-BF07-3D3576BFE545}" destId="{C57672EC-0EFA-4EAB-95D7-FECD4AFA9EE5}" srcOrd="0" destOrd="0" presId="urn:microsoft.com/office/officeart/2016/7/layout/RepeatingBendingProcessNew"/>
    <dgm:cxn modelId="{2D666D9C-0EB5-4500-BB46-AEE95092A604}" type="presOf" srcId="{3365E8B7-7C45-4AFD-9B59-892C2664EC4A}" destId="{DB698733-5EBD-40AD-B8B7-9A45E1E74FC1}" srcOrd="0" destOrd="0" presId="urn:microsoft.com/office/officeart/2016/7/layout/RepeatingBendingProcessNew"/>
    <dgm:cxn modelId="{B6162CA6-C5A7-4552-AE56-FC3900EAEDFA}" type="presOf" srcId="{9D107E6D-4182-4E7A-BDCA-68FECA8BC3F8}" destId="{0DB20940-3AED-4360-A47E-C757E3996BA2}" srcOrd="0" destOrd="0" presId="urn:microsoft.com/office/officeart/2016/7/layout/RepeatingBendingProcessNew"/>
    <dgm:cxn modelId="{E8D273AF-9D42-4148-BD07-5057307708AB}" type="presOf" srcId="{3365E8B7-7C45-4AFD-9B59-892C2664EC4A}" destId="{A24AF639-6803-4663-AFD5-D7C473A7BA44}" srcOrd="1" destOrd="0" presId="urn:microsoft.com/office/officeart/2016/7/layout/RepeatingBendingProcessNew"/>
    <dgm:cxn modelId="{839922BC-AAA9-4ED0-B936-513A74ED8F95}" srcId="{9C3D1D39-352A-458E-BE00-F9EA8BE87682}" destId="{CF7E8E3B-5B6D-456D-8A35-300130B0DFB6}" srcOrd="0" destOrd="0" parTransId="{45FDE567-62A3-407F-B7F4-F36A8A90596E}" sibTransId="{A0561A9A-6413-4167-98FC-E7980D6D09D0}"/>
    <dgm:cxn modelId="{BEA16EF6-7229-4297-8F35-8F0B422230A7}" type="presOf" srcId="{C553E6FD-227C-41F2-B805-944F192502A8}" destId="{3CC9417F-0251-4A75-B32B-C8AE42C7383E}" srcOrd="0" destOrd="0" presId="urn:microsoft.com/office/officeart/2016/7/layout/RepeatingBendingProcessNew"/>
    <dgm:cxn modelId="{78ECACFC-A449-483B-8A96-1B4AC913A36B}" type="presParOf" srcId="{34A1155E-33E3-44C1-9390-0B39399EE64A}" destId="{E2312C8E-6E6D-4DAE-8959-B2736B552C87}" srcOrd="0" destOrd="0" presId="urn:microsoft.com/office/officeart/2016/7/layout/RepeatingBendingProcessNew"/>
    <dgm:cxn modelId="{1F5460CC-4B50-426E-93F4-1E563950E7C4}" type="presParOf" srcId="{34A1155E-33E3-44C1-9390-0B39399EE64A}" destId="{CF3D44D0-0A87-4E2B-88D3-53328D3501B5}" srcOrd="1" destOrd="0" presId="urn:microsoft.com/office/officeart/2016/7/layout/RepeatingBendingProcessNew"/>
    <dgm:cxn modelId="{156BA324-36E7-4F78-B427-91CD2B0798DB}" type="presParOf" srcId="{CF3D44D0-0A87-4E2B-88D3-53328D3501B5}" destId="{49136F2A-155B-4900-B0EA-B621E9957D2D}" srcOrd="0" destOrd="0" presId="urn:microsoft.com/office/officeart/2016/7/layout/RepeatingBendingProcessNew"/>
    <dgm:cxn modelId="{E2D28D02-2364-4826-8F3C-142BA43992AF}" type="presParOf" srcId="{34A1155E-33E3-44C1-9390-0B39399EE64A}" destId="{16DD18A7-4D76-4F88-95E6-F8AA0F42C61C}" srcOrd="2" destOrd="0" presId="urn:microsoft.com/office/officeart/2016/7/layout/RepeatingBendingProcessNew"/>
    <dgm:cxn modelId="{F70847AB-4830-4AA3-97A5-415F364AE46A}" type="presParOf" srcId="{34A1155E-33E3-44C1-9390-0B39399EE64A}" destId="{DB698733-5EBD-40AD-B8B7-9A45E1E74FC1}" srcOrd="3" destOrd="0" presId="urn:microsoft.com/office/officeart/2016/7/layout/RepeatingBendingProcessNew"/>
    <dgm:cxn modelId="{F9B4BC88-FF0B-4218-8344-E807C21C1F9D}" type="presParOf" srcId="{DB698733-5EBD-40AD-B8B7-9A45E1E74FC1}" destId="{A24AF639-6803-4663-AFD5-D7C473A7BA44}" srcOrd="0" destOrd="0" presId="urn:microsoft.com/office/officeart/2016/7/layout/RepeatingBendingProcessNew"/>
    <dgm:cxn modelId="{C33F39AC-01C0-4F21-B22E-531FB087C5BD}" type="presParOf" srcId="{34A1155E-33E3-44C1-9390-0B39399EE64A}" destId="{E83E7F65-8F38-4030-812A-605539BF8965}" srcOrd="4" destOrd="0" presId="urn:microsoft.com/office/officeart/2016/7/layout/RepeatingBendingProcessNew"/>
    <dgm:cxn modelId="{7E2B7BC6-2D04-4228-9A0B-B24E18DB8585}" type="presParOf" srcId="{34A1155E-33E3-44C1-9390-0B39399EE64A}" destId="{1829915B-9CEB-44A3-AC60-664EA34620AE}" srcOrd="5" destOrd="0" presId="urn:microsoft.com/office/officeart/2016/7/layout/RepeatingBendingProcessNew"/>
    <dgm:cxn modelId="{92F96341-04A2-4EC9-A300-17CD22D6DE1C}" type="presParOf" srcId="{1829915B-9CEB-44A3-AC60-664EA34620AE}" destId="{4F647F30-EE3D-42E9-BAB2-B6CE4AACF14B}" srcOrd="0" destOrd="0" presId="urn:microsoft.com/office/officeart/2016/7/layout/RepeatingBendingProcessNew"/>
    <dgm:cxn modelId="{4F355879-1746-4498-8B82-1314033024D6}" type="presParOf" srcId="{34A1155E-33E3-44C1-9390-0B39399EE64A}" destId="{3CC9417F-0251-4A75-B32B-C8AE42C7383E}" srcOrd="6" destOrd="0" presId="urn:microsoft.com/office/officeart/2016/7/layout/RepeatingBendingProcessNew"/>
    <dgm:cxn modelId="{530928A5-FBE0-45B8-93C8-C70D34825FE9}" type="presParOf" srcId="{34A1155E-33E3-44C1-9390-0B39399EE64A}" destId="{2241D38F-3941-4690-821B-D8D7B7B4DE94}" srcOrd="7" destOrd="0" presId="urn:microsoft.com/office/officeart/2016/7/layout/RepeatingBendingProcessNew"/>
    <dgm:cxn modelId="{0F1C9AB7-D517-46E0-AF74-5527AD32DB41}" type="presParOf" srcId="{2241D38F-3941-4690-821B-D8D7B7B4DE94}" destId="{523C865F-0273-4F31-82F9-88B2F0D06F6A}" srcOrd="0" destOrd="0" presId="urn:microsoft.com/office/officeart/2016/7/layout/RepeatingBendingProcessNew"/>
    <dgm:cxn modelId="{6071D9AB-6D2F-47EB-AC27-BC6402454DC4}" type="presParOf" srcId="{34A1155E-33E3-44C1-9390-0B39399EE64A}" destId="{7222A29A-1B78-4444-AD5B-CD42BC663A0E}" srcOrd="8" destOrd="0" presId="urn:microsoft.com/office/officeart/2016/7/layout/RepeatingBendingProcessNew"/>
    <dgm:cxn modelId="{B2A1875D-2BDC-4A86-860D-6CFC0DD2F13E}" type="presParOf" srcId="{34A1155E-33E3-44C1-9390-0B39399EE64A}" destId="{C57672EC-0EFA-4EAB-95D7-FECD4AFA9EE5}" srcOrd="9" destOrd="0" presId="urn:microsoft.com/office/officeart/2016/7/layout/RepeatingBendingProcessNew"/>
    <dgm:cxn modelId="{D95EFF6C-94D5-4998-A715-5A8467B4727B}" type="presParOf" srcId="{C57672EC-0EFA-4EAB-95D7-FECD4AFA9EE5}" destId="{B21EF700-A017-4D26-9563-8BC916958EC3}" srcOrd="0" destOrd="0" presId="urn:microsoft.com/office/officeart/2016/7/layout/RepeatingBendingProcessNew"/>
    <dgm:cxn modelId="{1576551C-974C-4CFF-8D55-F92668D64EFA}" type="presParOf" srcId="{34A1155E-33E3-44C1-9390-0B39399EE64A}" destId="{0DB20940-3AED-4360-A47E-C757E3996BA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D44D0-0A87-4E2B-88D3-53328D3501B5}">
      <dsp:nvSpPr>
        <dsp:cNvPr id="0" name=""/>
        <dsp:cNvSpPr/>
      </dsp:nvSpPr>
      <dsp:spPr>
        <a:xfrm>
          <a:off x="1844963" y="780745"/>
          <a:ext cx="393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03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0887" y="824347"/>
        <a:ext cx="21181" cy="4236"/>
      </dsp:txXfrm>
    </dsp:sp>
    <dsp:sp modelId="{E2312C8E-6E6D-4DAE-8959-B2736B552C87}">
      <dsp:nvSpPr>
        <dsp:cNvPr id="0" name=""/>
        <dsp:cNvSpPr/>
      </dsp:nvSpPr>
      <dsp:spPr>
        <a:xfrm>
          <a:off x="4892" y="273904"/>
          <a:ext cx="1841870" cy="11051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253" tIns="94737" rIns="90253" bIns="9473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this project, we use:</a:t>
          </a:r>
        </a:p>
      </dsp:txBody>
      <dsp:txXfrm>
        <a:off x="4892" y="273904"/>
        <a:ext cx="1841870" cy="1105122"/>
      </dsp:txXfrm>
    </dsp:sp>
    <dsp:sp modelId="{DB698733-5EBD-40AD-B8B7-9A45E1E74FC1}">
      <dsp:nvSpPr>
        <dsp:cNvPr id="0" name=""/>
        <dsp:cNvSpPr/>
      </dsp:nvSpPr>
      <dsp:spPr>
        <a:xfrm>
          <a:off x="4110463" y="780745"/>
          <a:ext cx="393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030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6387" y="824347"/>
        <a:ext cx="21181" cy="4236"/>
      </dsp:txXfrm>
    </dsp:sp>
    <dsp:sp modelId="{16DD18A7-4D76-4F88-95E6-F8AA0F42C61C}">
      <dsp:nvSpPr>
        <dsp:cNvPr id="0" name=""/>
        <dsp:cNvSpPr/>
      </dsp:nvSpPr>
      <dsp:spPr>
        <a:xfrm>
          <a:off x="2270393" y="273904"/>
          <a:ext cx="1841870" cy="1105122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253" tIns="94737" rIns="90253" bIns="9473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Google Maps API</a:t>
          </a:r>
        </a:p>
      </dsp:txBody>
      <dsp:txXfrm>
        <a:off x="2270393" y="273904"/>
        <a:ext cx="1841870" cy="1105122"/>
      </dsp:txXfrm>
    </dsp:sp>
    <dsp:sp modelId="{1829915B-9CEB-44A3-AC60-664EA34620AE}">
      <dsp:nvSpPr>
        <dsp:cNvPr id="0" name=""/>
        <dsp:cNvSpPr/>
      </dsp:nvSpPr>
      <dsp:spPr>
        <a:xfrm>
          <a:off x="925828" y="1377226"/>
          <a:ext cx="4531000" cy="393030"/>
        </a:xfrm>
        <a:custGeom>
          <a:avLst/>
          <a:gdLst/>
          <a:ahLst/>
          <a:cxnLst/>
          <a:rect l="0" t="0" r="0" b="0"/>
          <a:pathLst>
            <a:path>
              <a:moveTo>
                <a:pt x="4531000" y="0"/>
              </a:moveTo>
              <a:lnTo>
                <a:pt x="4531000" y="213615"/>
              </a:lnTo>
              <a:lnTo>
                <a:pt x="0" y="213615"/>
              </a:lnTo>
              <a:lnTo>
                <a:pt x="0" y="39303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7559" y="1571623"/>
        <a:ext cx="227538" cy="4236"/>
      </dsp:txXfrm>
    </dsp:sp>
    <dsp:sp modelId="{E83E7F65-8F38-4030-812A-605539BF8965}">
      <dsp:nvSpPr>
        <dsp:cNvPr id="0" name=""/>
        <dsp:cNvSpPr/>
      </dsp:nvSpPr>
      <dsp:spPr>
        <a:xfrm>
          <a:off x="4535893" y="273904"/>
          <a:ext cx="1841870" cy="1105122"/>
        </a:xfrm>
        <a:prstGeom prst="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253" tIns="94737" rIns="90253" bIns="9473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Compute Engine</a:t>
          </a:r>
        </a:p>
      </dsp:txBody>
      <dsp:txXfrm>
        <a:off x="4535893" y="273904"/>
        <a:ext cx="1841870" cy="1105122"/>
      </dsp:txXfrm>
    </dsp:sp>
    <dsp:sp modelId="{2241D38F-3941-4690-821B-D8D7B7B4DE94}">
      <dsp:nvSpPr>
        <dsp:cNvPr id="0" name=""/>
        <dsp:cNvSpPr/>
      </dsp:nvSpPr>
      <dsp:spPr>
        <a:xfrm>
          <a:off x="1844963" y="2309498"/>
          <a:ext cx="393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030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0887" y="2353100"/>
        <a:ext cx="21181" cy="4236"/>
      </dsp:txXfrm>
    </dsp:sp>
    <dsp:sp modelId="{3CC9417F-0251-4A75-B32B-C8AE42C7383E}">
      <dsp:nvSpPr>
        <dsp:cNvPr id="0" name=""/>
        <dsp:cNvSpPr/>
      </dsp:nvSpPr>
      <dsp:spPr>
        <a:xfrm>
          <a:off x="4892" y="1802657"/>
          <a:ext cx="1841870" cy="1105122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253" tIns="94737" rIns="90253" bIns="9473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the future, we intend to incorporate:</a:t>
          </a:r>
        </a:p>
      </dsp:txBody>
      <dsp:txXfrm>
        <a:off x="4892" y="1802657"/>
        <a:ext cx="1841870" cy="1105122"/>
      </dsp:txXfrm>
    </dsp:sp>
    <dsp:sp modelId="{C57672EC-0EFA-4EAB-95D7-FECD4AFA9EE5}">
      <dsp:nvSpPr>
        <dsp:cNvPr id="0" name=""/>
        <dsp:cNvSpPr/>
      </dsp:nvSpPr>
      <dsp:spPr>
        <a:xfrm>
          <a:off x="4110463" y="2309498"/>
          <a:ext cx="393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030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6387" y="2353100"/>
        <a:ext cx="21181" cy="4236"/>
      </dsp:txXfrm>
    </dsp:sp>
    <dsp:sp modelId="{7222A29A-1B78-4444-AD5B-CD42BC663A0E}">
      <dsp:nvSpPr>
        <dsp:cNvPr id="0" name=""/>
        <dsp:cNvSpPr/>
      </dsp:nvSpPr>
      <dsp:spPr>
        <a:xfrm>
          <a:off x="2270393" y="1802657"/>
          <a:ext cx="1841870" cy="1105122"/>
        </a:xfrm>
        <a:prstGeom prst="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253" tIns="94737" rIns="90253" bIns="9473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BigQuery</a:t>
          </a:r>
        </a:p>
      </dsp:txBody>
      <dsp:txXfrm>
        <a:off x="2270393" y="1802657"/>
        <a:ext cx="1841870" cy="1105122"/>
      </dsp:txXfrm>
    </dsp:sp>
    <dsp:sp modelId="{0DB20940-3AED-4360-A47E-C757E3996BA2}">
      <dsp:nvSpPr>
        <dsp:cNvPr id="0" name=""/>
        <dsp:cNvSpPr/>
      </dsp:nvSpPr>
      <dsp:spPr>
        <a:xfrm>
          <a:off x="4535893" y="1802657"/>
          <a:ext cx="1841870" cy="110512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253" tIns="94737" rIns="90253" bIns="9473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Firebase</a:t>
          </a:r>
        </a:p>
      </dsp:txBody>
      <dsp:txXfrm>
        <a:off x="4535893" y="1802657"/>
        <a:ext cx="1841870" cy="110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A33-E4D1-4FE0-A7C0-3946EDF7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93F80-BA08-4FC2-8EC5-B8702EB57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75EE-3B42-4663-906B-311C60C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3BD8-2FF3-4929-80DD-8795EB43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C3AA-4F59-4A35-8997-EB48E663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F70-2C94-4AE0-AD3C-5200DDF2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15DC7-CEBA-41CF-A1CF-A010BDE8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E2DB-F759-41DA-A8FB-4A0DE9D2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9CCB-9E14-4B31-9F4B-059FD6F1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AF10-FF10-433E-BF74-002A0936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9ED2B-4306-4702-9DE5-6048CAF4F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4926B-D408-4B47-8EE6-0A13EDCB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2EAD-A526-47BD-8B99-7D1FE785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916CB-D7E3-4C54-B10E-B91F7EEF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914E-C10A-44DF-9104-543ED906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06B4-B6FC-4608-A621-D11CEEF9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2A38-81D6-4B19-A229-363B2D67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22BE-F1FD-430A-9B0F-2188C13E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6AF8-1B87-411D-AF34-C7BF7098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5FEE-C92C-4B1A-B00C-0262BAD8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2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47C1-B11C-46F9-BD64-C689DD9E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5F43-573B-47CB-B932-831DFA0F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3E7F-EECA-44DD-97E8-92E8CE5A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053A-AF33-479E-A7E5-D7E0F52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46BE-71CF-49E9-ADD6-579C8605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4008-35A5-4C7A-8C56-879526C8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7494-0A98-4994-8BF5-F36320FE8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85C5-932B-42DB-8CF5-317AE5DFE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6A42-EEF3-4A55-A6DF-A16AE26B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BF46-C79E-4286-8D5F-96563497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8249-572C-4E04-8054-2B1E983B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72C2-3CF9-4266-B3A9-782D8678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63A4-3ECD-4E76-908D-1AF5E6A66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A9602-23B3-4CB5-B490-C6EA5ED1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1C0A4-4C24-42EF-ABB6-96C149CD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3441-F386-4EE5-BA63-05D48CCD4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21D6E-2026-485F-9595-E2F894C8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8BCFB-E903-4748-AEDD-D1D6E71B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20267-2A4A-49F7-86B6-6252277B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DFFC-EE8C-462E-9711-53FF4BF6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15D81-D2F0-4A9C-B9FB-D978DFB1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94A4-F07F-434D-8A3C-410DBC0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3F56-97C8-49C6-A662-789DE62F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19005-2AD4-4871-B0E0-D187DB04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ABE3D-43CC-4A87-B8C5-51C07324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4D409-094E-408C-A614-FBD0A9F1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39F-AF49-4780-A1A1-3277CC3A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7467-A9EE-4884-B14A-4F3E0B47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6BB0-2544-4AC9-9F01-89F1D21A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537D3-2D87-4588-8CA9-A4F8CEEE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1B9F-545D-432A-9FFD-0FE7772D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72787-CE03-48FB-B7F7-0F25071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1D3F-EE63-40EE-9667-FD90C49F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653ED-CDD3-4C26-A3E4-FDF017EA5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7B3A-F743-4AE6-B6BD-3FE7633AC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3724-D367-4289-A343-FC312E0C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89A7D-6F00-45B0-A07E-BEE08347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70C7-9F0D-49CD-8225-180B6B1C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D4AD5-AA5F-4487-A45A-A74BDBD3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88B8-D0E4-4D00-AC5D-63C75729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B5C6-9D64-47FA-AD70-8B26F6239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FD6D-16E8-4B45-999B-E2152E29E03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17D2-6630-41B8-8A44-514CDCB6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7C98-AE55-40F4-A3B8-63CE6473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8414-7D83-432A-9C54-4675E266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1079317-8FF1-403B-83E2-050C354E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898422"/>
            <a:ext cx="3789988" cy="493809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5B7C0-6AE1-4463-9848-C16D9A1F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8800" b="1" dirty="0"/>
              <a:t>Bushel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36DF1-EF29-4794-9988-20AAD12E9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We Are Here To Help </a:t>
            </a:r>
          </a:p>
        </p:txBody>
      </p:sp>
    </p:spTree>
    <p:extLst>
      <p:ext uri="{BB962C8B-B14F-4D97-AF65-F5344CB8AC3E}">
        <p14:creationId xmlns:p14="http://schemas.microsoft.com/office/powerpoint/2010/main" val="322178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7E10-445E-4862-8E70-5662E274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1CA5C-3337-4E75-9A69-D8988517F68A}"/>
              </a:ext>
            </a:extLst>
          </p:cNvPr>
          <p:cNvSpPr txBox="1"/>
          <p:nvPr/>
        </p:nvSpPr>
        <p:spPr>
          <a:xfrm>
            <a:off x="740024" y="2791128"/>
            <a:ext cx="27829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Allen Best</a:t>
            </a:r>
          </a:p>
          <a:p>
            <a:r>
              <a:rPr lang="en-US" dirty="0"/>
              <a:t>B.E in Software Engineering at Stevens Institute of Technology</a:t>
            </a:r>
          </a:p>
          <a:p>
            <a:r>
              <a:rPr lang="en-US" dirty="0"/>
              <a:t>Role: </a:t>
            </a:r>
            <a:r>
              <a:rPr lang="en-US" b="1" u="sng" dirty="0"/>
              <a:t>Website Developer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7A730-42C9-49CC-B52F-F6335164CACE}"/>
              </a:ext>
            </a:extLst>
          </p:cNvPr>
          <p:cNvSpPr txBox="1"/>
          <p:nvPr/>
        </p:nvSpPr>
        <p:spPr>
          <a:xfrm>
            <a:off x="3936338" y="2791128"/>
            <a:ext cx="2385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Jessica Basnet </a:t>
            </a:r>
          </a:p>
          <a:p>
            <a:r>
              <a:rPr lang="en-US" dirty="0"/>
              <a:t>M.S in Information System at Rider University </a:t>
            </a:r>
          </a:p>
          <a:p>
            <a:r>
              <a:rPr lang="en-US" dirty="0"/>
              <a:t>Role: </a:t>
            </a:r>
            <a:r>
              <a:rPr lang="en-US" b="1" u="sng" dirty="0"/>
              <a:t>Data Analyst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C298C-BA6E-46EE-ABF5-57AC8B8D3DE0}"/>
              </a:ext>
            </a:extLst>
          </p:cNvPr>
          <p:cNvSpPr txBox="1"/>
          <p:nvPr/>
        </p:nvSpPr>
        <p:spPr>
          <a:xfrm>
            <a:off x="6886050" y="2771250"/>
            <a:ext cx="23853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Devharsh</a:t>
            </a:r>
            <a:r>
              <a:rPr lang="en-US" sz="2800" b="1" dirty="0"/>
              <a:t> Trivedi </a:t>
            </a:r>
          </a:p>
          <a:p>
            <a:r>
              <a:rPr lang="en-US" dirty="0"/>
              <a:t>PhD in Computer Science </a:t>
            </a:r>
          </a:p>
          <a:p>
            <a:r>
              <a:rPr lang="en-US" dirty="0"/>
              <a:t>at Stevens Institute of Technology </a:t>
            </a:r>
          </a:p>
          <a:p>
            <a:r>
              <a:rPr lang="en-US" dirty="0"/>
              <a:t>Role: </a:t>
            </a:r>
            <a:r>
              <a:rPr lang="en-US" b="1" u="sng" dirty="0"/>
              <a:t>Website Developer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B7AD3-9F37-44E6-87B3-69F866C0A083}"/>
              </a:ext>
            </a:extLst>
          </p:cNvPr>
          <p:cNvSpPr txBox="1"/>
          <p:nvPr/>
        </p:nvSpPr>
        <p:spPr>
          <a:xfrm>
            <a:off x="9684797" y="2771250"/>
            <a:ext cx="19957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Tan Dao</a:t>
            </a:r>
          </a:p>
          <a:p>
            <a:r>
              <a:rPr lang="en-US" dirty="0"/>
              <a:t>B.E in Chemical Engineering </a:t>
            </a:r>
          </a:p>
          <a:p>
            <a:r>
              <a:rPr lang="en-US" dirty="0"/>
              <a:t>at Stevens Institute of Technology </a:t>
            </a:r>
          </a:p>
          <a:p>
            <a:r>
              <a:rPr lang="en-US" dirty="0"/>
              <a:t>Role: </a:t>
            </a:r>
            <a:r>
              <a:rPr lang="en-US" b="1" u="sng" dirty="0"/>
              <a:t>Idea and Market Researcher</a:t>
            </a:r>
          </a:p>
        </p:txBody>
      </p:sp>
      <p:pic>
        <p:nvPicPr>
          <p:cNvPr id="8" name="Graphic 7" descr="Blueprint">
            <a:extLst>
              <a:ext uri="{FF2B5EF4-FFF2-40B4-BE49-F238E27FC236}">
                <a16:creationId xmlns:a16="http://schemas.microsoft.com/office/drawing/2014/main" id="{C3C843EA-E127-4C97-B8DC-A4B6D0689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404" y="1783708"/>
            <a:ext cx="914400" cy="914400"/>
          </a:xfrm>
          <a:prstGeom prst="rect">
            <a:avLst/>
          </a:prstGeom>
        </p:spPr>
      </p:pic>
      <p:pic>
        <p:nvPicPr>
          <p:cNvPr id="10" name="Graphic 9" descr="Statistics">
            <a:extLst>
              <a:ext uri="{FF2B5EF4-FFF2-40B4-BE49-F238E27FC236}">
                <a16:creationId xmlns:a16="http://schemas.microsoft.com/office/drawing/2014/main" id="{9D0C0CA9-3813-4E4B-85AD-168EA5EFC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3951" y="1811316"/>
            <a:ext cx="914400" cy="914400"/>
          </a:xfrm>
          <a:prstGeom prst="rect">
            <a:avLst/>
          </a:prstGeom>
        </p:spPr>
      </p:pic>
      <p:pic>
        <p:nvPicPr>
          <p:cNvPr id="14" name="Graphic 13" descr="Puzzle pieces">
            <a:extLst>
              <a:ext uri="{FF2B5EF4-FFF2-40B4-BE49-F238E27FC236}">
                <a16:creationId xmlns:a16="http://schemas.microsoft.com/office/drawing/2014/main" id="{FF175018-E6B2-4878-96AE-773ADFA21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0298" y="1783708"/>
            <a:ext cx="914400" cy="914400"/>
          </a:xfrm>
          <a:prstGeom prst="rect">
            <a:avLst/>
          </a:prstGeom>
        </p:spPr>
      </p:pic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D8924466-5B52-4A69-8672-7EBBF5AF0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7196" y="18176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F605-D041-4DC4-9407-B0848095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8B23-D092-452E-BD8D-96849E1B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The pandemic has wiped out </a:t>
            </a:r>
            <a:r>
              <a:rPr lang="en-US" sz="2000" b="1" u="sng" dirty="0"/>
              <a:t>41%</a:t>
            </a:r>
            <a:r>
              <a:rPr lang="en-US" sz="2000" dirty="0"/>
              <a:t> of black-owned businesses. </a:t>
            </a:r>
          </a:p>
          <a:p>
            <a:r>
              <a:rPr lang="en-US" sz="2000" dirty="0"/>
              <a:t>Black-owned businesses are </a:t>
            </a:r>
            <a:r>
              <a:rPr lang="en-US" sz="2000" b="1" u="sng" dirty="0"/>
              <a:t>heavily concentrated </a:t>
            </a:r>
            <a:r>
              <a:rPr lang="en-US" sz="2000" dirty="0"/>
              <a:t>in cities that have been </a:t>
            </a:r>
            <a:r>
              <a:rPr lang="en-US" sz="2000" b="1" u="sng" dirty="0"/>
              <a:t>hardest hit </a:t>
            </a:r>
            <a:r>
              <a:rPr lang="en-US" sz="2000" dirty="0"/>
              <a:t>by the virus and they entered the pandemic with </a:t>
            </a:r>
            <a:r>
              <a:rPr lang="en-US" sz="2000" b="1" u="sng" dirty="0"/>
              <a:t>weaker financial conditions</a:t>
            </a:r>
            <a:r>
              <a:rPr lang="en-US" sz="2000" dirty="0"/>
              <a:t>.</a:t>
            </a:r>
          </a:p>
          <a:p>
            <a:r>
              <a:rPr lang="en-US" sz="2000" dirty="0"/>
              <a:t>Only </a:t>
            </a:r>
            <a:r>
              <a:rPr lang="en-US" sz="2000" b="1" u="sng" dirty="0"/>
              <a:t>20% of Paycheck Protection Program </a:t>
            </a:r>
            <a:r>
              <a:rPr lang="en-US" sz="2000" dirty="0"/>
              <a:t>loans have gone to areas that had the highest concentration of Black-owned businesses. </a:t>
            </a:r>
          </a:p>
          <a:p>
            <a:r>
              <a:rPr lang="en-US" sz="2000" dirty="0"/>
              <a:t>A lot of people and organizations want to support black and brown-owned businesses but are </a:t>
            </a:r>
            <a:r>
              <a:rPr lang="en-US" sz="2000" b="1" u="sng" dirty="0"/>
              <a:t>not sure know how to start and where to donate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8C71C743-3F80-4466-83FD-AE412A06C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26123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0172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kitchen&#10;&#10;Description automatically generated">
            <a:extLst>
              <a:ext uri="{FF2B5EF4-FFF2-40B4-BE49-F238E27FC236}">
                <a16:creationId xmlns:a16="http://schemas.microsoft.com/office/drawing/2014/main" id="{1EC12B13-3861-488E-917A-8FE3E1121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r="19254" b="-1"/>
          <a:stretch/>
        </p:blipFill>
        <p:spPr>
          <a:xfrm>
            <a:off x="6070827" y="121930"/>
            <a:ext cx="8074479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FCED-E152-433A-9037-6951174E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B4D3-0DF6-487C-8D71-80DAA582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create a platform that </a:t>
            </a:r>
            <a:r>
              <a:rPr lang="en-US" sz="2400" b="1" u="sng" dirty="0"/>
              <a:t>connects struggling businesses</a:t>
            </a:r>
            <a:r>
              <a:rPr lang="en-US" sz="2400" dirty="0"/>
              <a:t> with people in </a:t>
            </a:r>
            <a:r>
              <a:rPr lang="en-US" sz="2400" b="1" u="sng" dirty="0"/>
              <a:t>their community</a:t>
            </a:r>
            <a:r>
              <a:rPr lang="en-US" sz="2400" dirty="0"/>
              <a:t>. Our tool allows business owners to </a:t>
            </a:r>
            <a:r>
              <a:rPr lang="en-US" sz="2400" b="1" u="sng" dirty="0"/>
              <a:t>ask</a:t>
            </a:r>
            <a:r>
              <a:rPr lang="en-US" sz="2400" dirty="0"/>
              <a:t> for</a:t>
            </a:r>
            <a:r>
              <a:rPr lang="en-US" sz="2400" b="1" u="sng" dirty="0"/>
              <a:t> resources </a:t>
            </a:r>
            <a:r>
              <a:rPr lang="en-US" sz="2400" dirty="0"/>
              <a:t>they </a:t>
            </a:r>
            <a:r>
              <a:rPr lang="en-US" sz="2400" b="1" u="sng" dirty="0"/>
              <a:t>urgently need </a:t>
            </a:r>
            <a:r>
              <a:rPr lang="en-US" sz="2400" dirty="0"/>
              <a:t>and makes sure that the </a:t>
            </a:r>
            <a:r>
              <a:rPr lang="en-US" sz="2400" b="1" u="sng" dirty="0"/>
              <a:t>right help</a:t>
            </a:r>
            <a:r>
              <a:rPr lang="en-US" sz="2400" dirty="0"/>
              <a:t> can go to the </a:t>
            </a:r>
            <a:r>
              <a:rPr lang="en-US" sz="2400" b="1" u="sng" dirty="0"/>
              <a:t>right places </a:t>
            </a:r>
            <a:r>
              <a:rPr lang="en-US" sz="2400" dirty="0"/>
              <a:t>at the </a:t>
            </a:r>
            <a:r>
              <a:rPr lang="en-US" sz="2400" b="1" u="sng" dirty="0"/>
              <a:t>right time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31982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E8A2-323C-4844-A636-B516227F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Google Cloud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24585AD-4322-4297-9EA0-5327E2715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r="1466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A9C20-5D7F-4AB4-A8DC-94B7C6E2B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5" r="9685" b="-5"/>
          <a:stretch/>
        </p:blipFill>
        <p:spPr>
          <a:xfrm>
            <a:off x="8768827" y="4082141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9868E26-EC54-4033-85CB-3C3D7D2D5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473177"/>
              </p:ext>
            </p:extLst>
          </p:nvPr>
        </p:nvGraphicFramePr>
        <p:xfrm>
          <a:off x="805542" y="2871982"/>
          <a:ext cx="6382657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9282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5AE83F37-4B8D-4835-9EB1-177109AF5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48" b="909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609B6-3F6D-4FCB-91B1-A7790E2E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34E3-C1FD-406F-A602-B5EEC024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400" dirty="0"/>
              <a:t>Together We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151029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Bushel </vt:lpstr>
      <vt:lpstr>Team members</vt:lpstr>
      <vt:lpstr>Problem</vt:lpstr>
      <vt:lpstr>Our Solution</vt:lpstr>
      <vt:lpstr>Google Cloud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Bushel </dc:title>
  <dc:creator>Tan Dao</dc:creator>
  <cp:lastModifiedBy>Tan Dao</cp:lastModifiedBy>
  <cp:revision>1</cp:revision>
  <dcterms:created xsi:type="dcterms:W3CDTF">2020-08-17T23:20:34Z</dcterms:created>
  <dcterms:modified xsi:type="dcterms:W3CDTF">2020-08-17T23:22:23Z</dcterms:modified>
</cp:coreProperties>
</file>