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0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8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3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1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1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9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0C11D5-D49E-4E2C-8517-9F6393F698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2D27B6-EC83-4B94-8500-BDCA68F1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176D-32E2-4A95-9427-A292D2179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19744"/>
            <a:ext cx="6815669" cy="1350628"/>
          </a:xfrm>
        </p:spPr>
        <p:txBody>
          <a:bodyPr/>
          <a:lstStyle/>
          <a:p>
            <a:r>
              <a:rPr lang="en-US" dirty="0"/>
              <a:t>NO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947B-433E-4C27-97F7-450216C7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471337"/>
            <a:ext cx="6815669" cy="2667702"/>
          </a:xfrm>
        </p:spPr>
        <p:txBody>
          <a:bodyPr>
            <a:normAutofit/>
          </a:bodyPr>
          <a:lstStyle/>
          <a:p>
            <a:r>
              <a:rPr lang="en-US" dirty="0"/>
              <a:t>Submitted by:- </a:t>
            </a:r>
          </a:p>
          <a:p>
            <a:r>
              <a:rPr lang="en-US" dirty="0"/>
              <a:t>Harsh (160080101036)</a:t>
            </a:r>
          </a:p>
          <a:p>
            <a:r>
              <a:rPr lang="en-US" dirty="0"/>
              <a:t>Himanshu Sharma (160080101037)</a:t>
            </a:r>
          </a:p>
          <a:p>
            <a:r>
              <a:rPr lang="en-US" dirty="0"/>
              <a:t>Kamal Singh (160080101040)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C641-BDD4-4851-92CC-CC5EF1AD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4086-0956-4BF7-B6D6-F0F15823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45FC-CFF0-427D-A9FA-05D7522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CA56-2864-44E6-B305-66964E19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A67E-111E-46DA-A757-9C4AAEB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999E-5B06-49E9-B88A-CE43F53A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62D1-ED69-4352-A007-F9D7A7D3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EA91-7291-46D2-AA07-8FEB2C7A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0C01-ED25-440F-B6E5-8C61FCD0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24AE-78C8-4E00-9407-4485CD4B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68C-17CF-45BE-922A-576CBD3E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FB44-499B-4C53-94DB-629148E7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3E2F-AE35-43F3-BD65-EA7A6B0C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9EA1-3F41-47A4-9F77-F124C43C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6D7E-DDC3-456E-9E99-32AC9836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FE71-8747-4689-BDF4-0ED1978D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56D3-8AD9-4FD7-B01B-0033268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7233-A724-4A97-A3FC-3B7A0EA2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33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NO BANK</vt:lpstr>
      <vt:lpstr>Introduction</vt:lpstr>
      <vt:lpstr>Methodology</vt:lpstr>
      <vt:lpstr>Modules</vt:lpstr>
      <vt:lpstr>Framework Used</vt:lpstr>
      <vt:lpstr>Development Languages</vt:lpstr>
      <vt:lpstr>Tools and Libraries</vt:lpstr>
      <vt:lpstr>Deployment</vt:lpstr>
      <vt:lpstr>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BANK</dc:title>
  <dc:creator>HARSH SHAHI</dc:creator>
  <cp:lastModifiedBy>HARSH SHAHI</cp:lastModifiedBy>
  <cp:revision>2</cp:revision>
  <dcterms:created xsi:type="dcterms:W3CDTF">2020-05-31T09:21:45Z</dcterms:created>
  <dcterms:modified xsi:type="dcterms:W3CDTF">2020-05-31T14:51:56Z</dcterms:modified>
</cp:coreProperties>
</file>