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91" r:id="rId5"/>
    <p:sldId id="289" r:id="rId6"/>
    <p:sldId id="288" r:id="rId7"/>
    <p:sldId id="284" r:id="rId8"/>
    <p:sldId id="286" r:id="rId9"/>
    <p:sldId id="287" r:id="rId10"/>
    <p:sldId id="285" r:id="rId11"/>
    <p:sldId id="264" r:id="rId12"/>
    <p:sldId id="265" r:id="rId13"/>
    <p:sldId id="293" r:id="rId14"/>
    <p:sldId id="297" r:id="rId15"/>
    <p:sldId id="259" r:id="rId16"/>
    <p:sldId id="260" r:id="rId17"/>
    <p:sldId id="274" r:id="rId18"/>
    <p:sldId id="263" r:id="rId19"/>
    <p:sldId id="282" r:id="rId20"/>
    <p:sldId id="296" r:id="rId21"/>
    <p:sldId id="281" r:id="rId22"/>
    <p:sldId id="299" r:id="rId23"/>
    <p:sldId id="290" r:id="rId24"/>
    <p:sldId id="298" r:id="rId25"/>
    <p:sldId id="266" r:id="rId26"/>
    <p:sldId id="276" r:id="rId27"/>
    <p:sldId id="295" r:id="rId28"/>
    <p:sldId id="294" r:id="rId29"/>
    <p:sldId id="277" r:id="rId30"/>
    <p:sldId id="267" r:id="rId31"/>
    <p:sldId id="279" r:id="rId32"/>
    <p:sldId id="275" r:id="rId33"/>
    <p:sldId id="292" r:id="rId34"/>
    <p:sldId id="28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67062-6600-45B4-A404-91586793B212}" v="16" dt="2022-05-27T13:27:48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el van de Lisdonk" userId="abe9b6dad721d46b" providerId="LiveId" clId="{2BA51AA7-DE74-4D0D-A484-81888AA1E124}"/>
    <pc:docChg chg="undo custSel addSld delSld modSld sldOrd">
      <pc:chgData name="Maikel van de Lisdonk" userId="abe9b6dad721d46b" providerId="LiveId" clId="{2BA51AA7-DE74-4D0D-A484-81888AA1E124}" dt="2022-05-06T09:47:58.460" v="5139" actId="20577"/>
      <pc:docMkLst>
        <pc:docMk/>
      </pc:docMkLst>
      <pc:sldChg chg="modSp mod">
        <pc:chgData name="Maikel van de Lisdonk" userId="abe9b6dad721d46b" providerId="LiveId" clId="{2BA51AA7-DE74-4D0D-A484-81888AA1E124}" dt="2022-04-11T09:45:54.864" v="2398" actId="1076"/>
        <pc:sldMkLst>
          <pc:docMk/>
          <pc:sldMk cId="3351439039" sldId="256"/>
        </pc:sldMkLst>
        <pc:spChg chg="mod">
          <ac:chgData name="Maikel van de Lisdonk" userId="abe9b6dad721d46b" providerId="LiveId" clId="{2BA51AA7-DE74-4D0D-A484-81888AA1E124}" dt="2022-04-11T09:45:54.864" v="2398" actId="1076"/>
          <ac:spMkLst>
            <pc:docMk/>
            <pc:sldMk cId="3351439039" sldId="256"/>
            <ac:spMk id="2" creationId="{00000000-0000-0000-0000-000000000000}"/>
          </ac:spMkLst>
        </pc:spChg>
      </pc:sldChg>
      <pc:sldChg chg="modSp mod">
        <pc:chgData name="Maikel van de Lisdonk" userId="abe9b6dad721d46b" providerId="LiveId" clId="{2BA51AA7-DE74-4D0D-A484-81888AA1E124}" dt="2022-03-12T13:05:44.256" v="2057" actId="20577"/>
        <pc:sldMkLst>
          <pc:docMk/>
          <pc:sldMk cId="2014730721" sldId="258"/>
        </pc:sldMkLst>
        <pc:spChg chg="mod">
          <ac:chgData name="Maikel van de Lisdonk" userId="abe9b6dad721d46b" providerId="LiveId" clId="{2BA51AA7-DE74-4D0D-A484-81888AA1E124}" dt="2022-03-12T12:53:39.936" v="1354" actId="20577"/>
          <ac:spMkLst>
            <pc:docMk/>
            <pc:sldMk cId="2014730721" sldId="258"/>
            <ac:spMk id="2" creationId="{8C2A03A9-720B-41B6-95AD-63C2A1847D4B}"/>
          </ac:spMkLst>
        </pc:spChg>
        <pc:spChg chg="mod">
          <ac:chgData name="Maikel van de Lisdonk" userId="abe9b6dad721d46b" providerId="LiveId" clId="{2BA51AA7-DE74-4D0D-A484-81888AA1E124}" dt="2022-03-12T13:05:44.256" v="2057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 mod">
        <pc:chgData name="Maikel van de Lisdonk" userId="abe9b6dad721d46b" providerId="LiveId" clId="{2BA51AA7-DE74-4D0D-A484-81888AA1E124}" dt="2022-04-15T08:47:17.669" v="4056" actId="20577"/>
        <pc:sldMkLst>
          <pc:docMk/>
          <pc:sldMk cId="3661904406" sldId="259"/>
        </pc:sldMkLst>
        <pc:spChg chg="mod">
          <ac:chgData name="Maikel van de Lisdonk" userId="abe9b6dad721d46b" providerId="LiveId" clId="{2BA51AA7-DE74-4D0D-A484-81888AA1E124}" dt="2022-04-15T08:46:52.850" v="4054" actId="20577"/>
          <ac:spMkLst>
            <pc:docMk/>
            <pc:sldMk cId="3661904406" sldId="259"/>
            <ac:spMk id="2" creationId="{8C6274B8-A828-4D47-8E6E-95B266D7D369}"/>
          </ac:spMkLst>
        </pc:spChg>
        <pc:spChg chg="mod">
          <ac:chgData name="Maikel van de Lisdonk" userId="abe9b6dad721d46b" providerId="LiveId" clId="{2BA51AA7-DE74-4D0D-A484-81888AA1E124}" dt="2022-04-15T08:47:17.669" v="4056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mod">
        <pc:chgData name="Maikel van de Lisdonk" userId="abe9b6dad721d46b" providerId="LiveId" clId="{2BA51AA7-DE74-4D0D-A484-81888AA1E124}" dt="2022-03-12T12:59:58.536" v="1910" actId="20577"/>
        <pc:sldMkLst>
          <pc:docMk/>
          <pc:sldMk cId="3252147347" sldId="260"/>
        </pc:sldMkLst>
        <pc:spChg chg="mod">
          <ac:chgData name="Maikel van de Lisdonk" userId="abe9b6dad721d46b" providerId="LiveId" clId="{2BA51AA7-DE74-4D0D-A484-81888AA1E124}" dt="2022-03-12T10:06:29.038" v="247" actId="20577"/>
          <ac:spMkLst>
            <pc:docMk/>
            <pc:sldMk cId="3252147347" sldId="260"/>
            <ac:spMk id="2" creationId="{06ED69C3-62BB-490A-B7DF-F718F09D8F01}"/>
          </ac:spMkLst>
        </pc:spChg>
        <pc:spChg chg="mod">
          <ac:chgData name="Maikel van de Lisdonk" userId="abe9b6dad721d46b" providerId="LiveId" clId="{2BA51AA7-DE74-4D0D-A484-81888AA1E124}" dt="2022-03-12T12:59:58.536" v="1910" actId="20577"/>
          <ac:spMkLst>
            <pc:docMk/>
            <pc:sldMk cId="3252147347" sldId="260"/>
            <ac:spMk id="3" creationId="{E64A8C92-8CC9-43FF-BD01-EA19C6F46DF3}"/>
          </ac:spMkLst>
        </pc:spChg>
      </pc:sldChg>
      <pc:sldChg chg="modSp mod ord">
        <pc:chgData name="Maikel van de Lisdonk" userId="abe9b6dad721d46b" providerId="LiveId" clId="{2BA51AA7-DE74-4D0D-A484-81888AA1E124}" dt="2022-04-18T07:38:31.161" v="5048" actId="20577"/>
        <pc:sldMkLst>
          <pc:docMk/>
          <pc:sldMk cId="671796232" sldId="261"/>
        </pc:sldMkLst>
        <pc:spChg chg="mod">
          <ac:chgData name="Maikel van de Lisdonk" userId="abe9b6dad721d46b" providerId="LiveId" clId="{2BA51AA7-DE74-4D0D-A484-81888AA1E124}" dt="2022-04-18T07:32:42.665" v="4483" actId="20577"/>
          <ac:spMkLst>
            <pc:docMk/>
            <pc:sldMk cId="671796232" sldId="261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4-18T07:38:31.161" v="5048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mod ord">
        <pc:chgData name="Maikel van de Lisdonk" userId="abe9b6dad721d46b" providerId="LiveId" clId="{2BA51AA7-DE74-4D0D-A484-81888AA1E124}" dt="2022-03-12T12:51:15.960" v="1195"/>
        <pc:sldMkLst>
          <pc:docMk/>
          <pc:sldMk cId="381025732" sldId="263"/>
        </pc:sldMkLst>
        <pc:spChg chg="mod">
          <ac:chgData name="Maikel van de Lisdonk" userId="abe9b6dad721d46b" providerId="LiveId" clId="{2BA51AA7-DE74-4D0D-A484-81888AA1E124}" dt="2022-03-12T12:49:37.839" v="1004" actId="20577"/>
          <ac:spMkLst>
            <pc:docMk/>
            <pc:sldMk cId="381025732" sldId="263"/>
            <ac:spMk id="2" creationId="{EEAF25F3-6485-42A6-B1A6-EE85DD3F9A67}"/>
          </ac:spMkLst>
        </pc:spChg>
      </pc:sldChg>
      <pc:sldChg chg="modSp mod">
        <pc:chgData name="Maikel van de Lisdonk" userId="abe9b6dad721d46b" providerId="LiveId" clId="{2BA51AA7-DE74-4D0D-A484-81888AA1E124}" dt="2022-03-12T12:48:37.985" v="899" actId="20577"/>
        <pc:sldMkLst>
          <pc:docMk/>
          <pc:sldMk cId="2996081704" sldId="264"/>
        </pc:sldMkLst>
        <pc:spChg chg="mod">
          <ac:chgData name="Maikel van de Lisdonk" userId="abe9b6dad721d46b" providerId="LiveId" clId="{2BA51AA7-DE74-4D0D-A484-81888AA1E124}" dt="2022-03-12T12:48:37.985" v="899" actId="20577"/>
          <ac:spMkLst>
            <pc:docMk/>
            <pc:sldMk cId="2996081704" sldId="264"/>
            <ac:spMk id="2" creationId="{FCB430FD-1488-4F8E-A77F-1F492CD6E6C8}"/>
          </ac:spMkLst>
        </pc:spChg>
      </pc:sldChg>
      <pc:sldChg chg="modSp mod">
        <pc:chgData name="Maikel van de Lisdonk" userId="abe9b6dad721d46b" providerId="LiveId" clId="{2BA51AA7-DE74-4D0D-A484-81888AA1E124}" dt="2022-03-12T12:48:59.755" v="947" actId="20577"/>
        <pc:sldMkLst>
          <pc:docMk/>
          <pc:sldMk cId="1568842307" sldId="265"/>
        </pc:sldMkLst>
        <pc:spChg chg="mod">
          <ac:chgData name="Maikel van de Lisdonk" userId="abe9b6dad721d46b" providerId="LiveId" clId="{2BA51AA7-DE74-4D0D-A484-81888AA1E124}" dt="2022-03-12T12:48:59.755" v="947" actId="20577"/>
          <ac:spMkLst>
            <pc:docMk/>
            <pc:sldMk cId="1568842307" sldId="265"/>
            <ac:spMk id="2" creationId="{D08D766C-F1B8-4E8C-A9FA-9E18D8D1FE51}"/>
          </ac:spMkLst>
        </pc:spChg>
      </pc:sldChg>
      <pc:sldChg chg="modSp mod">
        <pc:chgData name="Maikel van de Lisdonk" userId="abe9b6dad721d46b" providerId="LiveId" clId="{2BA51AA7-DE74-4D0D-A484-81888AA1E124}" dt="2022-04-15T10:52:19.003" v="4380" actId="20577"/>
        <pc:sldMkLst>
          <pc:docMk/>
          <pc:sldMk cId="1949267564" sldId="266"/>
        </pc:sldMkLst>
        <pc:spChg chg="mod">
          <ac:chgData name="Maikel van de Lisdonk" userId="abe9b6dad721d46b" providerId="LiveId" clId="{2BA51AA7-DE74-4D0D-A484-81888AA1E124}" dt="2022-03-12T12:54:44.196" v="1373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LiveId" clId="{2BA51AA7-DE74-4D0D-A484-81888AA1E124}" dt="2022-04-15T10:52:19.003" v="4380" actId="20577"/>
          <ac:spMkLst>
            <pc:docMk/>
            <pc:sldMk cId="1949267564" sldId="266"/>
            <ac:spMk id="3" creationId="{12981885-6766-402D-A7D4-770B0FD8429B}"/>
          </ac:spMkLst>
        </pc:spChg>
      </pc:sldChg>
      <pc:sldChg chg="modSp mod">
        <pc:chgData name="Maikel van de Lisdonk" userId="abe9b6dad721d46b" providerId="LiveId" clId="{2BA51AA7-DE74-4D0D-A484-81888AA1E124}" dt="2022-05-04T11:36:08.153" v="5128" actId="21"/>
        <pc:sldMkLst>
          <pc:docMk/>
          <pc:sldMk cId="3124219895" sldId="267"/>
        </pc:sldMkLst>
        <pc:spChg chg="mod">
          <ac:chgData name="Maikel van de Lisdonk" userId="abe9b6dad721d46b" providerId="LiveId" clId="{2BA51AA7-DE74-4D0D-A484-81888AA1E124}" dt="2022-05-04T11:36:08.153" v="5128" actId="21"/>
          <ac:spMkLst>
            <pc:docMk/>
            <pc:sldMk cId="3124219895" sldId="267"/>
            <ac:spMk id="3" creationId="{87578E1C-88E9-4F17-9372-61EABA95C2A6}"/>
          </ac:spMkLst>
        </pc:spChg>
      </pc:sldChg>
      <pc:sldChg chg="modSp mod">
        <pc:chgData name="Maikel van de Lisdonk" userId="abe9b6dad721d46b" providerId="LiveId" clId="{2BA51AA7-DE74-4D0D-A484-81888AA1E124}" dt="2022-03-12T12:54:29.672" v="1360" actId="20577"/>
        <pc:sldMkLst>
          <pc:docMk/>
          <pc:sldMk cId="3288646694" sldId="275"/>
        </pc:sldMkLst>
        <pc:spChg chg="mod">
          <ac:chgData name="Maikel van de Lisdonk" userId="abe9b6dad721d46b" providerId="LiveId" clId="{2BA51AA7-DE74-4D0D-A484-81888AA1E124}" dt="2022-03-12T12:54:29.672" v="1360" actId="20577"/>
          <ac:spMkLst>
            <pc:docMk/>
            <pc:sldMk cId="3288646694" sldId="275"/>
            <ac:spMk id="2" creationId="{24163FEC-C4A6-4487-99DD-2D94170652DB}"/>
          </ac:spMkLst>
        </pc:spChg>
      </pc:sldChg>
      <pc:sldChg chg="modSp mod">
        <pc:chgData name="Maikel van de Lisdonk" userId="abe9b6dad721d46b" providerId="LiveId" clId="{2BA51AA7-DE74-4D0D-A484-81888AA1E124}" dt="2022-03-12T12:53:05.971" v="1341" actId="20577"/>
        <pc:sldMkLst>
          <pc:docMk/>
          <pc:sldMk cId="4053222551" sldId="276"/>
        </pc:sldMkLst>
        <pc:spChg chg="mod">
          <ac:chgData name="Maikel van de Lisdonk" userId="abe9b6dad721d46b" providerId="LiveId" clId="{2BA51AA7-DE74-4D0D-A484-81888AA1E124}" dt="2022-03-12T12:53:05.971" v="1341" actId="20577"/>
          <ac:spMkLst>
            <pc:docMk/>
            <pc:sldMk cId="4053222551" sldId="276"/>
            <ac:spMk id="49" creationId="{E45B95CA-5143-4A01-8524-A1DCCA173E5E}"/>
          </ac:spMkLst>
        </pc:spChg>
      </pc:sldChg>
      <pc:sldChg chg="modSp mod">
        <pc:chgData name="Maikel van de Lisdonk" userId="abe9b6dad721d46b" providerId="LiveId" clId="{2BA51AA7-DE74-4D0D-A484-81888AA1E124}" dt="2022-03-12T12:59:11.251" v="1908" actId="20577"/>
        <pc:sldMkLst>
          <pc:docMk/>
          <pc:sldMk cId="829322407" sldId="277"/>
        </pc:sldMkLst>
        <pc:spChg chg="mod">
          <ac:chgData name="Maikel van de Lisdonk" userId="abe9b6dad721d46b" providerId="LiveId" clId="{2BA51AA7-DE74-4D0D-A484-81888AA1E124}" dt="2022-03-12T12:54:36.590" v="1368" actId="20577"/>
          <ac:spMkLst>
            <pc:docMk/>
            <pc:sldMk cId="829322407" sldId="277"/>
            <ac:spMk id="2" creationId="{142F4CF4-FFA8-4A6F-82F7-F62F17CF1877}"/>
          </ac:spMkLst>
        </pc:spChg>
        <pc:spChg chg="mod">
          <ac:chgData name="Maikel van de Lisdonk" userId="abe9b6dad721d46b" providerId="LiveId" clId="{2BA51AA7-DE74-4D0D-A484-81888AA1E124}" dt="2022-03-12T12:59:11.251" v="1908" actId="20577"/>
          <ac:spMkLst>
            <pc:docMk/>
            <pc:sldMk cId="829322407" sldId="277"/>
            <ac:spMk id="3" creationId="{12981885-6766-402D-A7D4-770B0FD8429B}"/>
          </ac:spMkLst>
        </pc:spChg>
      </pc:sldChg>
      <pc:sldChg chg="modSp del mod">
        <pc:chgData name="Maikel van de Lisdonk" userId="abe9b6dad721d46b" providerId="LiveId" clId="{2BA51AA7-DE74-4D0D-A484-81888AA1E124}" dt="2022-03-12T12:50:20.593" v="1037" actId="2696"/>
        <pc:sldMkLst>
          <pc:docMk/>
          <pc:sldMk cId="1435828578" sldId="278"/>
        </pc:sldMkLst>
        <pc:spChg chg="mod">
          <ac:chgData name="Maikel van de Lisdonk" userId="abe9b6dad721d46b" providerId="LiveId" clId="{2BA51AA7-DE74-4D0D-A484-81888AA1E124}" dt="2022-03-12T12:50:06.172" v="1035" actId="20577"/>
          <ac:spMkLst>
            <pc:docMk/>
            <pc:sldMk cId="1435828578" sldId="278"/>
            <ac:spMk id="2" creationId="{D08D766C-F1B8-4E8C-A9FA-9E18D8D1FE51}"/>
          </ac:spMkLst>
        </pc:spChg>
      </pc:sldChg>
      <pc:sldChg chg="modSp mod">
        <pc:chgData name="Maikel van de Lisdonk" userId="abe9b6dad721d46b" providerId="LiveId" clId="{2BA51AA7-DE74-4D0D-A484-81888AA1E124}" dt="2022-05-04T11:36:12.925" v="5131" actId="20577"/>
        <pc:sldMkLst>
          <pc:docMk/>
          <pc:sldMk cId="2854199004" sldId="279"/>
        </pc:sldMkLst>
        <pc:spChg chg="mod">
          <ac:chgData name="Maikel van de Lisdonk" userId="abe9b6dad721d46b" providerId="LiveId" clId="{2BA51AA7-DE74-4D0D-A484-81888AA1E124}" dt="2022-05-04T11:36:12.925" v="5131" actId="20577"/>
          <ac:spMkLst>
            <pc:docMk/>
            <pc:sldMk cId="2854199004" sldId="279"/>
            <ac:spMk id="3" creationId="{87578E1C-88E9-4F17-9372-61EABA95C2A6}"/>
          </ac:spMkLst>
        </pc:spChg>
      </pc:sldChg>
      <pc:sldChg chg="modSp add mod">
        <pc:chgData name="Maikel van de Lisdonk" userId="abe9b6dad721d46b" providerId="LiveId" clId="{2BA51AA7-DE74-4D0D-A484-81888AA1E124}" dt="2022-04-14T12:19:13.894" v="3646" actId="20577"/>
        <pc:sldMkLst>
          <pc:docMk/>
          <pc:sldMk cId="3530398281" sldId="280"/>
        </pc:sldMkLst>
        <pc:spChg chg="mod">
          <ac:chgData name="Maikel van de Lisdonk" userId="abe9b6dad721d46b" providerId="LiveId" clId="{2BA51AA7-DE74-4D0D-A484-81888AA1E124}" dt="2022-03-12T10:09:31.617" v="450" actId="20577"/>
          <ac:spMkLst>
            <pc:docMk/>
            <pc:sldMk cId="3530398281" sldId="280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4-14T12:19:13.894" v="3646" actId="20577"/>
          <ac:spMkLst>
            <pc:docMk/>
            <pc:sldMk cId="3530398281" sldId="280"/>
            <ac:spMk id="3" creationId="{47EF4B2F-A922-422C-BDF8-E0C400337467}"/>
          </ac:spMkLst>
        </pc:spChg>
      </pc:sldChg>
      <pc:sldChg chg="modSp add mod">
        <pc:chgData name="Maikel van de Lisdonk" userId="abe9b6dad721d46b" providerId="LiveId" clId="{2BA51AA7-DE74-4D0D-A484-81888AA1E124}" dt="2022-03-12T12:48:13.732" v="890" actId="20577"/>
        <pc:sldMkLst>
          <pc:docMk/>
          <pc:sldMk cId="239313334" sldId="281"/>
        </pc:sldMkLst>
        <pc:spChg chg="mod">
          <ac:chgData name="Maikel van de Lisdonk" userId="abe9b6dad721d46b" providerId="LiveId" clId="{2BA51AA7-DE74-4D0D-A484-81888AA1E124}" dt="2022-03-12T12:45:33.023" v="812" actId="20577"/>
          <ac:spMkLst>
            <pc:docMk/>
            <pc:sldMk cId="239313334" sldId="281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3-12T12:48:13.732" v="890" actId="20577"/>
          <ac:spMkLst>
            <pc:docMk/>
            <pc:sldMk cId="239313334" sldId="281"/>
            <ac:spMk id="3" creationId="{47EF4B2F-A922-422C-BDF8-E0C400337467}"/>
          </ac:spMkLst>
        </pc:spChg>
      </pc:sldChg>
      <pc:sldChg chg="add">
        <pc:chgData name="Maikel van de Lisdonk" userId="abe9b6dad721d46b" providerId="LiveId" clId="{2BA51AA7-DE74-4D0D-A484-81888AA1E124}" dt="2022-03-12T12:49:56.316" v="1005" actId="2890"/>
        <pc:sldMkLst>
          <pc:docMk/>
          <pc:sldMk cId="3739798545" sldId="282"/>
        </pc:sldMkLst>
      </pc:sldChg>
      <pc:sldChg chg="modSp add mod">
        <pc:chgData name="Maikel van de Lisdonk" userId="abe9b6dad721d46b" providerId="LiveId" clId="{2BA51AA7-DE74-4D0D-A484-81888AA1E124}" dt="2022-03-12T12:51:42.185" v="1266" actId="20577"/>
        <pc:sldMkLst>
          <pc:docMk/>
          <pc:sldMk cId="2672551518" sldId="283"/>
        </pc:sldMkLst>
        <pc:spChg chg="mod">
          <ac:chgData name="Maikel van de Lisdonk" userId="abe9b6dad721d46b" providerId="LiveId" clId="{2BA51AA7-DE74-4D0D-A484-81888AA1E124}" dt="2022-03-12T12:50:22.748" v="1038"/>
          <ac:spMkLst>
            <pc:docMk/>
            <pc:sldMk cId="2672551518" sldId="283"/>
            <ac:spMk id="2" creationId="{4B96F5ED-0541-408B-B0BA-37A496B9B775}"/>
          </ac:spMkLst>
        </pc:spChg>
        <pc:spChg chg="mod">
          <ac:chgData name="Maikel van de Lisdonk" userId="abe9b6dad721d46b" providerId="LiveId" clId="{2BA51AA7-DE74-4D0D-A484-81888AA1E124}" dt="2022-03-12T12:51:42.185" v="1266" actId="20577"/>
          <ac:spMkLst>
            <pc:docMk/>
            <pc:sldMk cId="2672551518" sldId="283"/>
            <ac:spMk id="3" creationId="{47EF4B2F-A922-422C-BDF8-E0C400337467}"/>
          </ac:spMkLst>
        </pc:spChg>
      </pc:sldChg>
      <pc:sldChg chg="modSp add mod ord">
        <pc:chgData name="Maikel van de Lisdonk" userId="abe9b6dad721d46b" providerId="LiveId" clId="{2BA51AA7-DE74-4D0D-A484-81888AA1E124}" dt="2022-04-15T09:03:43.841" v="4085" actId="12"/>
        <pc:sldMkLst>
          <pc:docMk/>
          <pc:sldMk cId="393846592" sldId="284"/>
        </pc:sldMkLst>
        <pc:spChg chg="mod">
          <ac:chgData name="Maikel van de Lisdonk" userId="abe9b6dad721d46b" providerId="LiveId" clId="{2BA51AA7-DE74-4D0D-A484-81888AA1E124}" dt="2022-04-15T09:03:43.841" v="4085" actId="12"/>
          <ac:spMkLst>
            <pc:docMk/>
            <pc:sldMk cId="393846592" sldId="284"/>
            <ac:spMk id="3" creationId="{47EF4B2F-A922-422C-BDF8-E0C400337467}"/>
          </ac:spMkLst>
        </pc:spChg>
      </pc:sldChg>
      <pc:sldChg chg="addSp delSp modSp add mod ord">
        <pc:chgData name="Maikel van de Lisdonk" userId="abe9b6dad721d46b" providerId="LiveId" clId="{2BA51AA7-DE74-4D0D-A484-81888AA1E124}" dt="2022-04-17T07:41:05.384" v="4468" actId="1037"/>
        <pc:sldMkLst>
          <pc:docMk/>
          <pc:sldMk cId="1784196334" sldId="285"/>
        </pc:sldMkLst>
        <pc:spChg chg="mod">
          <ac:chgData name="Maikel van de Lisdonk" userId="abe9b6dad721d46b" providerId="LiveId" clId="{2BA51AA7-DE74-4D0D-A484-81888AA1E124}" dt="2022-04-13T09:28:49.506" v="3149" actId="20577"/>
          <ac:spMkLst>
            <pc:docMk/>
            <pc:sldMk cId="1784196334" sldId="285"/>
            <ac:spMk id="2" creationId="{4B96F5ED-0541-408B-B0BA-37A496B9B775}"/>
          </ac:spMkLst>
        </pc:spChg>
        <pc:spChg chg="del mod">
          <ac:chgData name="Maikel van de Lisdonk" userId="abe9b6dad721d46b" providerId="LiveId" clId="{2BA51AA7-DE74-4D0D-A484-81888AA1E124}" dt="2022-04-13T06:31:04.924" v="2919" actId="478"/>
          <ac:spMkLst>
            <pc:docMk/>
            <pc:sldMk cId="1784196334" sldId="285"/>
            <ac:spMk id="3" creationId="{47EF4B2F-A922-422C-BDF8-E0C400337467}"/>
          </ac:spMkLst>
        </pc:spChg>
        <pc:spChg chg="add mod ord">
          <ac:chgData name="Maikel van de Lisdonk" userId="abe9b6dad721d46b" providerId="LiveId" clId="{2BA51AA7-DE74-4D0D-A484-81888AA1E124}" dt="2022-04-17T07:41:05.384" v="4468" actId="1037"/>
          <ac:spMkLst>
            <pc:docMk/>
            <pc:sldMk cId="1784196334" sldId="285"/>
            <ac:spMk id="3" creationId="{B9B22EA7-CFB3-4612-8E2A-CB2CE3D14825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4" creationId="{9A4E3B32-ACC2-4A6F-8210-8D7CB1315ECB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6" creationId="{920B3CBF-7842-43AA-8B07-E0A04233F750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9" creationId="{4A9DC806-2BEC-4F7C-ACF8-66B8D483F3A3}"/>
          </ac:spMkLst>
        </pc:spChg>
        <pc:spChg chg="add mod ord">
          <ac:chgData name="Maikel van de Lisdonk" userId="abe9b6dad721d46b" providerId="LiveId" clId="{2BA51AA7-DE74-4D0D-A484-81888AA1E124}" dt="2022-04-13T15:55:21.378" v="3414" actId="208"/>
          <ac:spMkLst>
            <pc:docMk/>
            <pc:sldMk cId="1784196334" sldId="285"/>
            <ac:spMk id="11" creationId="{73561301-5CDF-47A0-A817-4436BA174244}"/>
          </ac:spMkLst>
        </pc:spChg>
        <pc:spChg chg="add mod">
          <ac:chgData name="Maikel van de Lisdonk" userId="abe9b6dad721d46b" providerId="LiveId" clId="{2BA51AA7-DE74-4D0D-A484-81888AA1E124}" dt="2022-04-17T07:40:51.183" v="4459" actId="255"/>
          <ac:spMkLst>
            <pc:docMk/>
            <pc:sldMk cId="1784196334" sldId="285"/>
            <ac:spMk id="12" creationId="{6823620D-114D-4800-8395-59F1EA494664}"/>
          </ac:spMkLst>
        </pc:spChg>
        <pc:spChg chg="add del mod">
          <ac:chgData name="Maikel van de Lisdonk" userId="abe9b6dad721d46b" providerId="LiveId" clId="{2BA51AA7-DE74-4D0D-A484-81888AA1E124}" dt="2022-04-13T06:31:09.984" v="2920" actId="478"/>
          <ac:spMkLst>
            <pc:docMk/>
            <pc:sldMk cId="1784196334" sldId="285"/>
            <ac:spMk id="13" creationId="{568F1856-E148-4935-A3A9-C38CC4863BDA}"/>
          </ac:spMkLst>
        </pc:spChg>
        <pc:spChg chg="add del">
          <ac:chgData name="Maikel van de Lisdonk" userId="abe9b6dad721d46b" providerId="LiveId" clId="{2BA51AA7-DE74-4D0D-A484-81888AA1E124}" dt="2022-04-13T06:32:58.763" v="2931" actId="478"/>
          <ac:spMkLst>
            <pc:docMk/>
            <pc:sldMk cId="1784196334" sldId="285"/>
            <ac:spMk id="23" creationId="{0857CA57-A20F-4BA0-9E5F-1895A5CF98F6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4" creationId="{C48EF0C5-9228-43FD-9070-14C7040B8693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6" creationId="{E04194D6-494A-41F4-8B53-6F8483EB7DEB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7" creationId="{C55CFF6A-E6DB-45E8-8569-B0F3E154C608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28" creationId="{8AEEE651-2394-46BE-92BF-0F7C011277D7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2" creationId="{87D8CD5C-6F0A-43B6-B61C-0E353B066EDB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3" creationId="{763B1603-4BC5-4EC3-8D58-BC69DE308081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4" creationId="{1170B389-7902-4A7B-95F3-A511935530F0}"/>
          </ac:spMkLst>
        </pc:spChg>
        <pc:spChg chg="add mod">
          <ac:chgData name="Maikel van de Lisdonk" userId="abe9b6dad721d46b" providerId="LiveId" clId="{2BA51AA7-DE74-4D0D-A484-81888AA1E124}" dt="2022-04-13T15:54:15.198" v="3413" actId="1035"/>
          <ac:spMkLst>
            <pc:docMk/>
            <pc:sldMk cId="1784196334" sldId="285"/>
            <ac:spMk id="38" creationId="{73A795ED-B56C-4038-BD44-B8AF57410BF0}"/>
          </ac:spMkLst>
        </pc:spChg>
        <pc:picChg chg="add del">
          <ac:chgData name="Maikel van de Lisdonk" userId="abe9b6dad721d46b" providerId="LiveId" clId="{2BA51AA7-DE74-4D0D-A484-81888AA1E124}" dt="2022-03-18T15:01:39.671" v="2156"/>
          <ac:picMkLst>
            <pc:docMk/>
            <pc:sldMk cId="1784196334" sldId="285"/>
            <ac:picMk id="1026" creationId="{53F6A61C-7BE9-443F-B290-2D1405492883}"/>
          </ac:picMkLst>
        </pc:picChg>
        <pc:picChg chg="add del mod">
          <ac:chgData name="Maikel van de Lisdonk" userId="abe9b6dad721d46b" providerId="LiveId" clId="{2BA51AA7-DE74-4D0D-A484-81888AA1E124}" dt="2022-04-13T06:27:15.257" v="2816" actId="478"/>
          <ac:picMkLst>
            <pc:docMk/>
            <pc:sldMk cId="1784196334" sldId="285"/>
            <ac:picMk id="1028" creationId="{74DD6364-BF2D-4DE7-BF02-06D90DADE104}"/>
          </ac:picMkLst>
        </pc:pic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7" creationId="{C7181379-ADBF-4614-B7E2-64258E847A9F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15" creationId="{E957D0B6-024E-4D45-BF90-E42EC02905EB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20" creationId="{71A2C345-71BF-4254-A53F-CFF3EDD151F7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22" creationId="{A54522B5-EA71-465C-9BFC-CEC0E140BB09}"/>
          </ac:cxnSpMkLst>
        </pc:cxnChg>
        <pc:cxnChg chg="add mod">
          <ac:chgData name="Maikel van de Lisdonk" userId="abe9b6dad721d46b" providerId="LiveId" clId="{2BA51AA7-DE74-4D0D-A484-81888AA1E124}" dt="2022-04-13T15:54:15.198" v="3413" actId="1035"/>
          <ac:cxnSpMkLst>
            <pc:docMk/>
            <pc:sldMk cId="1784196334" sldId="285"/>
            <ac:cxnSpMk id="36" creationId="{A964A0BE-1087-4557-9CFB-778849655ACD}"/>
          </ac:cxnSpMkLst>
        </pc:cxnChg>
      </pc:sldChg>
      <pc:sldChg chg="addSp delSp modSp add del">
        <pc:chgData name="Maikel van de Lisdonk" userId="abe9b6dad721d46b" providerId="LiveId" clId="{2BA51AA7-DE74-4D0D-A484-81888AA1E124}" dt="2022-04-12T16:49:37.687" v="2399" actId="47"/>
        <pc:sldMkLst>
          <pc:docMk/>
          <pc:sldMk cId="3065532639" sldId="286"/>
        </pc:sldMkLst>
        <pc:spChg chg="mod">
          <ac:chgData name="Maikel van de Lisdonk" userId="abe9b6dad721d46b" providerId="LiveId" clId="{2BA51AA7-DE74-4D0D-A484-81888AA1E124}" dt="2022-03-18T15:05:19.962" v="2165" actId="1076"/>
          <ac:spMkLst>
            <pc:docMk/>
            <pc:sldMk cId="3065532639" sldId="286"/>
            <ac:spMk id="3" creationId="{47EF4B2F-A922-422C-BDF8-E0C400337467}"/>
          </ac:spMkLst>
        </pc:spChg>
        <pc:picChg chg="del">
          <ac:chgData name="Maikel van de Lisdonk" userId="abe9b6dad721d46b" providerId="LiveId" clId="{2BA51AA7-DE74-4D0D-A484-81888AA1E124}" dt="2022-03-18T15:04:53.487" v="2162" actId="478"/>
          <ac:picMkLst>
            <pc:docMk/>
            <pc:sldMk cId="3065532639" sldId="286"/>
            <ac:picMk id="1028" creationId="{74DD6364-BF2D-4DE7-BF02-06D90DADE104}"/>
          </ac:picMkLst>
        </pc:picChg>
        <pc:picChg chg="add mod">
          <ac:chgData name="Maikel van de Lisdonk" userId="abe9b6dad721d46b" providerId="LiveId" clId="{2BA51AA7-DE74-4D0D-A484-81888AA1E124}" dt="2022-03-18T15:05:38.945" v="2167" actId="1076"/>
          <ac:picMkLst>
            <pc:docMk/>
            <pc:sldMk cId="3065532639" sldId="286"/>
            <ac:picMk id="2050" creationId="{7B536572-19BD-4D41-934E-FD5332B8B053}"/>
          </ac:picMkLst>
        </pc:picChg>
      </pc:sldChg>
      <pc:sldChg chg="addSp delSp modSp add mod ord">
        <pc:chgData name="Maikel van de Lisdonk" userId="abe9b6dad721d46b" providerId="LiveId" clId="{2BA51AA7-DE74-4D0D-A484-81888AA1E124}" dt="2022-04-18T07:33:54.679" v="4561" actId="20577"/>
        <pc:sldMkLst>
          <pc:docMk/>
          <pc:sldMk cId="3475473021" sldId="286"/>
        </pc:sldMkLst>
        <pc:spChg chg="mod">
          <ac:chgData name="Maikel van de Lisdonk" userId="abe9b6dad721d46b" providerId="LiveId" clId="{2BA51AA7-DE74-4D0D-A484-81888AA1E124}" dt="2022-04-13T15:44:44.340" v="3165" actId="20577"/>
          <ac:spMkLst>
            <pc:docMk/>
            <pc:sldMk cId="3475473021" sldId="286"/>
            <ac:spMk id="2" creationId="{4B96F5ED-0541-408B-B0BA-37A496B9B775}"/>
          </ac:spMkLst>
        </pc:spChg>
        <pc:spChg chg="del">
          <ac:chgData name="Maikel van de Lisdonk" userId="abe9b6dad721d46b" providerId="LiveId" clId="{2BA51AA7-DE74-4D0D-A484-81888AA1E124}" dt="2022-04-13T15:45:20.015" v="3200" actId="478"/>
          <ac:spMkLst>
            <pc:docMk/>
            <pc:sldMk cId="3475473021" sldId="286"/>
            <ac:spMk id="3" creationId="{47EF4B2F-A922-422C-BDF8-E0C400337467}"/>
          </ac:spMkLst>
        </pc:spChg>
        <pc:spChg chg="add mod">
          <ac:chgData name="Maikel van de Lisdonk" userId="abe9b6dad721d46b" providerId="LiveId" clId="{2BA51AA7-DE74-4D0D-A484-81888AA1E124}" dt="2022-04-18T07:33:14.073" v="4504" actId="1076"/>
          <ac:spMkLst>
            <pc:docMk/>
            <pc:sldMk cId="3475473021" sldId="286"/>
            <ac:spMk id="3" creationId="{581A73B3-F958-43C4-B0E4-E8A8093918F2}"/>
          </ac:spMkLst>
        </pc:spChg>
        <pc:spChg chg="add del">
          <ac:chgData name="Maikel van de Lisdonk" userId="abe9b6dad721d46b" providerId="LiveId" clId="{2BA51AA7-DE74-4D0D-A484-81888AA1E124}" dt="2022-04-13T15:44:51.144" v="3167" actId="22"/>
          <ac:spMkLst>
            <pc:docMk/>
            <pc:sldMk cId="3475473021" sldId="286"/>
            <ac:spMk id="6" creationId="{842E5D58-D9FC-467A-A2A1-202BBF4ED0A7}"/>
          </ac:spMkLst>
        </pc:spChg>
        <pc:spChg chg="add mod">
          <ac:chgData name="Maikel van de Lisdonk" userId="abe9b6dad721d46b" providerId="LiveId" clId="{2BA51AA7-DE74-4D0D-A484-81888AA1E124}" dt="2022-04-14T12:08:49.388" v="3415" actId="1076"/>
          <ac:spMkLst>
            <pc:docMk/>
            <pc:sldMk cId="3475473021" sldId="286"/>
            <ac:spMk id="7" creationId="{F90C34B0-CE21-4332-851E-FC3338F7D9FB}"/>
          </ac:spMkLst>
        </pc:spChg>
        <pc:spChg chg="add del mod">
          <ac:chgData name="Maikel van de Lisdonk" userId="abe9b6dad721d46b" providerId="LiveId" clId="{2BA51AA7-DE74-4D0D-A484-81888AA1E124}" dt="2022-04-13T15:45:23.728" v="3201" actId="478"/>
          <ac:spMkLst>
            <pc:docMk/>
            <pc:sldMk cId="3475473021" sldId="286"/>
            <ac:spMk id="8" creationId="{5E78C587-54EA-43EC-ACB1-28A72B2A7CA5}"/>
          </ac:spMkLst>
        </pc:spChg>
        <pc:spChg chg="add mod">
          <ac:chgData name="Maikel van de Lisdonk" userId="abe9b6dad721d46b" providerId="LiveId" clId="{2BA51AA7-DE74-4D0D-A484-81888AA1E124}" dt="2022-04-14T12:08:49.388" v="3415" actId="1076"/>
          <ac:spMkLst>
            <pc:docMk/>
            <pc:sldMk cId="3475473021" sldId="286"/>
            <ac:spMk id="10" creationId="{5EB0A4B2-2C4C-4407-8E54-91848CF10025}"/>
          </ac:spMkLst>
        </pc:spChg>
        <pc:spChg chg="add mod">
          <ac:chgData name="Maikel van de Lisdonk" userId="abe9b6dad721d46b" providerId="LiveId" clId="{2BA51AA7-DE74-4D0D-A484-81888AA1E124}" dt="2022-04-14T12:08:49.388" v="3415" actId="1076"/>
          <ac:spMkLst>
            <pc:docMk/>
            <pc:sldMk cId="3475473021" sldId="286"/>
            <ac:spMk id="11" creationId="{E98C82E1-97F0-4C19-8B03-582C8B760019}"/>
          </ac:spMkLst>
        </pc:spChg>
        <pc:spChg chg="add mod">
          <ac:chgData name="Maikel van de Lisdonk" userId="abe9b6dad721d46b" providerId="LiveId" clId="{2BA51AA7-DE74-4D0D-A484-81888AA1E124}" dt="2022-04-18T07:33:54.679" v="4561" actId="20577"/>
          <ac:spMkLst>
            <pc:docMk/>
            <pc:sldMk cId="3475473021" sldId="286"/>
            <ac:spMk id="15" creationId="{FC31B5FE-C1EC-42C6-9B6E-3C6761B96643}"/>
          </ac:spMkLst>
        </pc:spChg>
        <pc:spChg chg="add mod">
          <ac:chgData name="Maikel van de Lisdonk" userId="abe9b6dad721d46b" providerId="LiveId" clId="{2BA51AA7-DE74-4D0D-A484-81888AA1E124}" dt="2022-04-18T07:33:40.537" v="4531" actId="20577"/>
          <ac:spMkLst>
            <pc:docMk/>
            <pc:sldMk cId="3475473021" sldId="286"/>
            <ac:spMk id="16" creationId="{608D6B19-878D-4FF7-8D88-980D982FC680}"/>
          </ac:spMkLst>
        </pc:spChg>
        <pc:picChg chg="del">
          <ac:chgData name="Maikel van de Lisdonk" userId="abe9b6dad721d46b" providerId="LiveId" clId="{2BA51AA7-DE74-4D0D-A484-81888AA1E124}" dt="2022-04-13T15:44:30.131" v="3152" actId="478"/>
          <ac:picMkLst>
            <pc:docMk/>
            <pc:sldMk cId="3475473021" sldId="286"/>
            <ac:picMk id="1028" creationId="{74DD6364-BF2D-4DE7-BF02-06D90DADE104}"/>
          </ac:picMkLst>
        </pc:picChg>
        <pc:cxnChg chg="add mod">
          <ac:chgData name="Maikel van de Lisdonk" userId="abe9b6dad721d46b" providerId="LiveId" clId="{2BA51AA7-DE74-4D0D-A484-81888AA1E124}" dt="2022-04-14T12:08:49.388" v="3415" actId="1076"/>
          <ac:cxnSpMkLst>
            <pc:docMk/>
            <pc:sldMk cId="3475473021" sldId="286"/>
            <ac:cxnSpMk id="12" creationId="{C686251E-225C-4DE7-B9C0-A056276F7531}"/>
          </ac:cxnSpMkLst>
        </pc:cxnChg>
        <pc:cxnChg chg="add mod">
          <ac:chgData name="Maikel van de Lisdonk" userId="abe9b6dad721d46b" providerId="LiveId" clId="{2BA51AA7-DE74-4D0D-A484-81888AA1E124}" dt="2022-04-14T12:08:49.388" v="3415" actId="1076"/>
          <ac:cxnSpMkLst>
            <pc:docMk/>
            <pc:sldMk cId="3475473021" sldId="286"/>
            <ac:cxnSpMk id="14" creationId="{46A642B5-67D3-41F6-8890-46DC71E5C900}"/>
          </ac:cxnSpMkLst>
        </pc:cxnChg>
      </pc:sldChg>
      <pc:sldChg chg="addSp delSp modSp add mod">
        <pc:chgData name="Maikel van de Lisdonk" userId="abe9b6dad721d46b" providerId="LiveId" clId="{2BA51AA7-DE74-4D0D-A484-81888AA1E124}" dt="2022-05-06T09:47:58.460" v="5139" actId="20577"/>
        <pc:sldMkLst>
          <pc:docMk/>
          <pc:sldMk cId="895082522" sldId="287"/>
        </pc:sldMkLst>
        <pc:spChg chg="mod">
          <ac:chgData name="Maikel van de Lisdonk" userId="abe9b6dad721d46b" providerId="LiveId" clId="{2BA51AA7-DE74-4D0D-A484-81888AA1E124}" dt="2022-04-14T12:09:36.175" v="3433" actId="20577"/>
          <ac:spMkLst>
            <pc:docMk/>
            <pc:sldMk cId="895082522" sldId="287"/>
            <ac:spMk id="2" creationId="{4B96F5ED-0541-408B-B0BA-37A496B9B775}"/>
          </ac:spMkLst>
        </pc:spChg>
        <pc:spChg chg="add mod">
          <ac:chgData name="Maikel van de Lisdonk" userId="abe9b6dad721d46b" providerId="LiveId" clId="{2BA51AA7-DE74-4D0D-A484-81888AA1E124}" dt="2022-04-18T07:35:06.702" v="4610" actId="11530"/>
          <ac:spMkLst>
            <pc:docMk/>
            <pc:sldMk cId="895082522" sldId="287"/>
            <ac:spMk id="3" creationId="{AB7D1D8A-45C0-4235-BFE5-DB705CA25E2E}"/>
          </ac:spMkLst>
        </pc:spChg>
        <pc:spChg chg="add mod">
          <ac:chgData name="Maikel van de Lisdonk" userId="abe9b6dad721d46b" providerId="LiveId" clId="{2BA51AA7-DE74-4D0D-A484-81888AA1E124}" dt="2022-04-18T07:35:11.514" v="4611" actId="11530"/>
          <ac:spMkLst>
            <pc:docMk/>
            <pc:sldMk cId="895082522" sldId="287"/>
            <ac:spMk id="5" creationId="{6B14D9AC-2533-4BA7-91FE-9BC1CDD087C1}"/>
          </ac:spMkLst>
        </pc:spChg>
        <pc:spChg chg="add mod">
          <ac:chgData name="Maikel van de Lisdonk" userId="abe9b6dad721d46b" providerId="LiveId" clId="{2BA51AA7-DE74-4D0D-A484-81888AA1E124}" dt="2022-04-18T07:35:16.551" v="4612" actId="11530"/>
          <ac:spMkLst>
            <pc:docMk/>
            <pc:sldMk cId="895082522" sldId="287"/>
            <ac:spMk id="6" creationId="{369D666B-17E9-47F6-ADC3-87C96644C748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7" creationId="{F90C34B0-CE21-4332-851E-FC3338F7D9FB}"/>
          </ac:spMkLst>
        </pc:spChg>
        <pc:spChg chg="add mod ord">
          <ac:chgData name="Maikel van de Lisdonk" userId="abe9b6dad721d46b" providerId="LiveId" clId="{2BA51AA7-DE74-4D0D-A484-81888AA1E124}" dt="2022-04-19T06:25:09.862" v="5063" actId="255"/>
          <ac:spMkLst>
            <pc:docMk/>
            <pc:sldMk cId="895082522" sldId="287"/>
            <ac:spMk id="10" creationId="{3DE9AD83-D47C-4CC3-9026-B58892D709A6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0" creationId="{5EB0A4B2-2C4C-4407-8E54-91848CF10025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1" creationId="{E98C82E1-97F0-4C19-8B03-582C8B760019}"/>
          </ac:spMkLst>
        </pc:spChg>
        <pc:spChg chg="add del">
          <ac:chgData name="Maikel van de Lisdonk" userId="abe9b6dad721d46b" providerId="LiveId" clId="{2BA51AA7-DE74-4D0D-A484-81888AA1E124}" dt="2022-04-14T12:10:15.897" v="3437" actId="22"/>
          <ac:spMkLst>
            <pc:docMk/>
            <pc:sldMk cId="895082522" sldId="287"/>
            <ac:spMk id="13" creationId="{66985D93-9E24-49D9-BB7A-351DB157C088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5" creationId="{FC31B5FE-C1EC-42C6-9B6E-3C6761B96643}"/>
          </ac:spMkLst>
        </pc:spChg>
        <pc:spChg chg="del">
          <ac:chgData name="Maikel van de Lisdonk" userId="abe9b6dad721d46b" providerId="LiveId" clId="{2BA51AA7-DE74-4D0D-A484-81888AA1E124}" dt="2022-04-14T12:09:28.612" v="3422" actId="478"/>
          <ac:spMkLst>
            <pc:docMk/>
            <pc:sldMk cId="895082522" sldId="287"/>
            <ac:spMk id="16" creationId="{608D6B19-878D-4FF7-8D88-980D982FC680}"/>
          </ac:spMkLst>
        </pc:spChg>
        <pc:spChg chg="add mod">
          <ac:chgData name="Maikel van de Lisdonk" userId="abe9b6dad721d46b" providerId="LiveId" clId="{2BA51AA7-DE74-4D0D-A484-81888AA1E124}" dt="2022-05-06T09:47:58.460" v="5139" actId="20577"/>
          <ac:spMkLst>
            <pc:docMk/>
            <pc:sldMk cId="895082522" sldId="287"/>
            <ac:spMk id="17" creationId="{2EFA68B3-0053-48BC-86EF-C63A4C48D651}"/>
          </ac:spMkLst>
        </pc:spChg>
        <pc:cxnChg chg="add">
          <ac:chgData name="Maikel van de Lisdonk" userId="abe9b6dad721d46b" providerId="LiveId" clId="{2BA51AA7-DE74-4D0D-A484-81888AA1E124}" dt="2022-04-18T07:35:24.734" v="4613" actId="11529"/>
          <ac:cxnSpMkLst>
            <pc:docMk/>
            <pc:sldMk cId="895082522" sldId="287"/>
            <ac:cxnSpMk id="7" creationId="{F52BBB0F-0864-4503-9493-95D8E4B928AA}"/>
          </ac:cxnSpMkLst>
        </pc:cxnChg>
        <pc:cxnChg chg="add">
          <ac:chgData name="Maikel van de Lisdonk" userId="abe9b6dad721d46b" providerId="LiveId" clId="{2BA51AA7-DE74-4D0D-A484-81888AA1E124}" dt="2022-04-18T07:35:46.524" v="4614" actId="11529"/>
          <ac:cxnSpMkLst>
            <pc:docMk/>
            <pc:sldMk cId="895082522" sldId="287"/>
            <ac:cxnSpMk id="9" creationId="{744D8C11-767A-4631-BA17-287581A24B79}"/>
          </ac:cxnSpMkLst>
        </pc:cxnChg>
        <pc:cxnChg chg="del mod">
          <ac:chgData name="Maikel van de Lisdonk" userId="abe9b6dad721d46b" providerId="LiveId" clId="{2BA51AA7-DE74-4D0D-A484-81888AA1E124}" dt="2022-04-14T12:09:28.612" v="3422" actId="478"/>
          <ac:cxnSpMkLst>
            <pc:docMk/>
            <pc:sldMk cId="895082522" sldId="287"/>
            <ac:cxnSpMk id="12" creationId="{C686251E-225C-4DE7-B9C0-A056276F7531}"/>
          </ac:cxnSpMkLst>
        </pc:cxnChg>
        <pc:cxnChg chg="del mod">
          <ac:chgData name="Maikel van de Lisdonk" userId="abe9b6dad721d46b" providerId="LiveId" clId="{2BA51AA7-DE74-4D0D-A484-81888AA1E124}" dt="2022-04-14T12:09:28.612" v="3422" actId="478"/>
          <ac:cxnSpMkLst>
            <pc:docMk/>
            <pc:sldMk cId="895082522" sldId="287"/>
            <ac:cxnSpMk id="14" creationId="{46A642B5-67D3-41F6-8890-46DC71E5C900}"/>
          </ac:cxnSpMkLst>
        </pc:cxnChg>
      </pc:sldChg>
      <pc:sldChg chg="add">
        <pc:chgData name="Maikel van de Lisdonk" userId="abe9b6dad721d46b" providerId="LiveId" clId="{2BA51AA7-DE74-4D0D-A484-81888AA1E124}" dt="2022-04-15T09:32:52.195" v="4086"/>
        <pc:sldMkLst>
          <pc:docMk/>
          <pc:sldMk cId="230266310" sldId="288"/>
        </pc:sldMkLst>
      </pc:sldChg>
      <pc:sldChg chg="add del">
        <pc:chgData name="Maikel van de Lisdonk" userId="abe9b6dad721d46b" providerId="LiveId" clId="{2BA51AA7-DE74-4D0D-A484-81888AA1E124}" dt="2022-04-14T12:09:53.022" v="3435"/>
        <pc:sldMkLst>
          <pc:docMk/>
          <pc:sldMk cId="809797598" sldId="288"/>
        </pc:sldMkLst>
      </pc:sldChg>
      <pc:sldChg chg="add">
        <pc:chgData name="Maikel van de Lisdonk" userId="abe9b6dad721d46b" providerId="LiveId" clId="{2BA51AA7-DE74-4D0D-A484-81888AA1E124}" dt="2022-04-18T07:32:37.390" v="4469" actId="2890"/>
        <pc:sldMkLst>
          <pc:docMk/>
          <pc:sldMk cId="63780879" sldId="289"/>
        </pc:sldMkLst>
      </pc:sldChg>
    </pc:docChg>
  </pc:docChgLst>
  <pc:docChgLst>
    <pc:chgData name="Maikel van de Lisdonk" userId="abe9b6dad721d46b" providerId="Windows Live" clId="Web-{0B2BDBAD-FFC1-4EE9-BF6D-AC7966112E0C}"/>
    <pc:docChg chg="addSld modSld sldOrd">
      <pc:chgData name="Maikel van de Lisdonk" userId="abe9b6dad721d46b" providerId="Windows Live" clId="Web-{0B2BDBAD-FFC1-4EE9-BF6D-AC7966112E0C}" dt="2022-01-13T13:08:22.457" v="856" actId="20577"/>
      <pc:docMkLst>
        <pc:docMk/>
      </pc:docMkLst>
      <pc:sldChg chg="modSp">
        <pc:chgData name="Maikel van de Lisdonk" userId="abe9b6dad721d46b" providerId="Windows Live" clId="Web-{0B2BDBAD-FFC1-4EE9-BF6D-AC7966112E0C}" dt="2022-01-03T22:01:21.686" v="378" actId="20577"/>
        <pc:sldMkLst>
          <pc:docMk/>
          <pc:sldMk cId="646418111" sldId="257"/>
        </pc:sldMkLst>
        <pc:spChg chg="mod">
          <ac:chgData name="Maikel van de Lisdonk" userId="abe9b6dad721d46b" providerId="Windows Live" clId="Web-{0B2BDBAD-FFC1-4EE9-BF6D-AC7966112E0C}" dt="2022-01-03T22:01:21.686" v="378" actId="20577"/>
          <ac:spMkLst>
            <pc:docMk/>
            <pc:sldMk cId="646418111" sldId="257"/>
            <ac:spMk id="3" creationId="{7AF5087D-1D26-43E8-B0A0-A21413DA4477}"/>
          </ac:spMkLst>
        </pc:spChg>
      </pc:sldChg>
      <pc:sldChg chg="modSp">
        <pc:chgData name="Maikel van de Lisdonk" userId="abe9b6dad721d46b" providerId="Windows Live" clId="Web-{0B2BDBAD-FFC1-4EE9-BF6D-AC7966112E0C}" dt="2022-01-03T22:00:27.935" v="368" actId="20577"/>
        <pc:sldMkLst>
          <pc:docMk/>
          <pc:sldMk cId="2014730721" sldId="258"/>
        </pc:sldMkLst>
        <pc:spChg chg="mod">
          <ac:chgData name="Maikel van de Lisdonk" userId="abe9b6dad721d46b" providerId="Windows Live" clId="Web-{0B2BDBAD-FFC1-4EE9-BF6D-AC7966112E0C}" dt="2022-01-03T22:00:27.935" v="368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">
        <pc:chgData name="Maikel van de Lisdonk" userId="abe9b6dad721d46b" providerId="Windows Live" clId="Web-{0B2BDBAD-FFC1-4EE9-BF6D-AC7966112E0C}" dt="2022-01-05T16:31:57.090" v="620" actId="20577"/>
        <pc:sldMkLst>
          <pc:docMk/>
          <pc:sldMk cId="3661904406" sldId="259"/>
        </pc:sldMkLst>
        <pc:spChg chg="mod">
          <ac:chgData name="Maikel van de Lisdonk" userId="abe9b6dad721d46b" providerId="Windows Live" clId="Web-{0B2BDBAD-FFC1-4EE9-BF6D-AC7966112E0C}" dt="2022-01-05T16:31:57.090" v="620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ord">
        <pc:chgData name="Maikel van de Lisdonk" userId="abe9b6dad721d46b" providerId="Windows Live" clId="Web-{0B2BDBAD-FFC1-4EE9-BF6D-AC7966112E0C}" dt="2022-01-03T22:00:08.357" v="363"/>
        <pc:sldMkLst>
          <pc:docMk/>
          <pc:sldMk cId="3252147347" sldId="260"/>
        </pc:sldMkLst>
        <pc:spChg chg="mod">
          <ac:chgData name="Maikel van de Lisdonk" userId="abe9b6dad721d46b" providerId="Windows Live" clId="Web-{0B2BDBAD-FFC1-4EE9-BF6D-AC7966112E0C}" dt="2022-01-03T21:59:59.091" v="362" actId="20577"/>
          <ac:spMkLst>
            <pc:docMk/>
            <pc:sldMk cId="3252147347" sldId="260"/>
            <ac:spMk id="3" creationId="{E64A8C92-8CC9-43FF-BD01-EA19C6F46DF3}"/>
          </ac:spMkLst>
        </pc:spChg>
      </pc:sldChg>
      <pc:sldChg chg="modSp ord">
        <pc:chgData name="Maikel van de Lisdonk" userId="abe9b6dad721d46b" providerId="Windows Live" clId="Web-{0B2BDBAD-FFC1-4EE9-BF6D-AC7966112E0C}" dt="2022-01-08T19:48:50.757" v="728" actId="20577"/>
        <pc:sldMkLst>
          <pc:docMk/>
          <pc:sldMk cId="671796232" sldId="261"/>
        </pc:sldMkLst>
        <pc:spChg chg="mod">
          <ac:chgData name="Maikel van de Lisdonk" userId="abe9b6dad721d46b" providerId="Windows Live" clId="Web-{0B2BDBAD-FFC1-4EE9-BF6D-AC7966112E0C}" dt="2022-01-08T19:48:50.757" v="728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new">
        <pc:chgData name="Maikel van de Lisdonk" userId="abe9b6dad721d46b" providerId="Windows Live" clId="Web-{0B2BDBAD-FFC1-4EE9-BF6D-AC7966112E0C}" dt="2022-01-13T05:30:19.083" v="801" actId="20577"/>
        <pc:sldMkLst>
          <pc:docMk/>
          <pc:sldMk cId="2867111372" sldId="262"/>
        </pc:sldMkLst>
        <pc:spChg chg="mod">
          <ac:chgData name="Maikel van de Lisdonk" userId="abe9b6dad721d46b" providerId="Windows Live" clId="Web-{0B2BDBAD-FFC1-4EE9-BF6D-AC7966112E0C}" dt="2022-01-01T15:00:56.943" v="255" actId="20577"/>
          <ac:spMkLst>
            <pc:docMk/>
            <pc:sldMk cId="2867111372" sldId="262"/>
            <ac:spMk id="2" creationId="{24163FEC-C4A6-4487-99DD-2D94170652DB}"/>
          </ac:spMkLst>
        </pc:spChg>
        <pc:spChg chg="mod">
          <ac:chgData name="Maikel van de Lisdonk" userId="abe9b6dad721d46b" providerId="Windows Live" clId="Web-{0B2BDBAD-FFC1-4EE9-BF6D-AC7966112E0C}" dt="2022-01-13T05:30:19.083" v="801" actId="20577"/>
          <ac:spMkLst>
            <pc:docMk/>
            <pc:sldMk cId="2867111372" sldId="262"/>
            <ac:spMk id="3" creationId="{87578E1C-88E9-4F17-9372-61EABA95C2A6}"/>
          </ac:spMkLst>
        </pc:spChg>
      </pc:sldChg>
      <pc:sldChg chg="modSp new">
        <pc:chgData name="Maikel van de Lisdonk" userId="abe9b6dad721d46b" providerId="Windows Live" clId="Web-{0B2BDBAD-FFC1-4EE9-BF6D-AC7966112E0C}" dt="2022-01-05T16:34:15" v="656" actId="20577"/>
        <pc:sldMkLst>
          <pc:docMk/>
          <pc:sldMk cId="381025732" sldId="263"/>
        </pc:sldMkLst>
        <pc:spChg chg="mod">
          <ac:chgData name="Maikel van de Lisdonk" userId="abe9b6dad721d46b" providerId="Windows Live" clId="Web-{0B2BDBAD-FFC1-4EE9-BF6D-AC7966112E0C}" dt="2022-01-03T22:02:09.344" v="424" actId="20577"/>
          <ac:spMkLst>
            <pc:docMk/>
            <pc:sldMk cId="381025732" sldId="263"/>
            <ac:spMk id="2" creationId="{EEAF25F3-6485-42A6-B1A6-EE85DD3F9A67}"/>
          </ac:spMkLst>
        </pc:spChg>
        <pc:spChg chg="mod">
          <ac:chgData name="Maikel van de Lisdonk" userId="abe9b6dad721d46b" providerId="Windows Live" clId="Web-{0B2BDBAD-FFC1-4EE9-BF6D-AC7966112E0C}" dt="2022-01-05T16:34:15" v="656" actId="20577"/>
          <ac:spMkLst>
            <pc:docMk/>
            <pc:sldMk cId="381025732" sldId="263"/>
            <ac:spMk id="3" creationId="{74E0C192-550B-473B-A20F-7676515E038E}"/>
          </ac:spMkLst>
        </pc:spChg>
      </pc:sldChg>
      <pc:sldChg chg="modSp new">
        <pc:chgData name="Maikel van de Lisdonk" userId="abe9b6dad721d46b" providerId="Windows Live" clId="Web-{0B2BDBAD-FFC1-4EE9-BF6D-AC7966112E0C}" dt="2022-01-13T05:31:32.195" v="807" actId="20577"/>
        <pc:sldMkLst>
          <pc:docMk/>
          <pc:sldMk cId="2996081704" sldId="264"/>
        </pc:sldMkLst>
        <pc:spChg chg="mod">
          <ac:chgData name="Maikel van de Lisdonk" userId="abe9b6dad721d46b" providerId="Windows Live" clId="Web-{0B2BDBAD-FFC1-4EE9-BF6D-AC7966112E0C}" dt="2022-01-08T19:48:25.022" v="691" actId="20577"/>
          <ac:spMkLst>
            <pc:docMk/>
            <pc:sldMk cId="2996081704" sldId="264"/>
            <ac:spMk id="2" creationId="{FCB430FD-1488-4F8E-A77F-1F492CD6E6C8}"/>
          </ac:spMkLst>
        </pc:spChg>
        <pc:spChg chg="mod">
          <ac:chgData name="Maikel van de Lisdonk" userId="abe9b6dad721d46b" providerId="Windows Live" clId="Web-{0B2BDBAD-FFC1-4EE9-BF6D-AC7966112E0C}" dt="2022-01-13T05:31:32.195" v="807" actId="20577"/>
          <ac:spMkLst>
            <pc:docMk/>
            <pc:sldMk cId="2996081704" sldId="264"/>
            <ac:spMk id="3" creationId="{9A4EEE98-DE10-4644-ABB6-B18AF33565F8}"/>
          </ac:spMkLst>
        </pc:spChg>
      </pc:sldChg>
      <pc:sldChg chg="modSp new">
        <pc:chgData name="Maikel van de Lisdonk" userId="abe9b6dad721d46b" providerId="Windows Live" clId="Web-{0B2BDBAD-FFC1-4EE9-BF6D-AC7966112E0C}" dt="2022-01-13T05:29:40.098" v="791" actId="20577"/>
        <pc:sldMkLst>
          <pc:docMk/>
          <pc:sldMk cId="1568842307" sldId="265"/>
        </pc:sldMkLst>
        <pc:spChg chg="mod">
          <ac:chgData name="Maikel van de Lisdonk" userId="abe9b6dad721d46b" providerId="Windows Live" clId="Web-{0B2BDBAD-FFC1-4EE9-BF6D-AC7966112E0C}" dt="2022-01-13T05:28:55.815" v="785" actId="20577"/>
          <ac:spMkLst>
            <pc:docMk/>
            <pc:sldMk cId="1568842307" sldId="265"/>
            <ac:spMk id="2" creationId="{D08D766C-F1B8-4E8C-A9FA-9E18D8D1FE51}"/>
          </ac:spMkLst>
        </pc:spChg>
        <pc:spChg chg="mod">
          <ac:chgData name="Maikel van de Lisdonk" userId="abe9b6dad721d46b" providerId="Windows Live" clId="Web-{0B2BDBAD-FFC1-4EE9-BF6D-AC7966112E0C}" dt="2022-01-13T05:29:40.098" v="791" actId="20577"/>
          <ac:spMkLst>
            <pc:docMk/>
            <pc:sldMk cId="1568842307" sldId="265"/>
            <ac:spMk id="3" creationId="{60CBA141-30B6-43AD-ADB1-5B17854AE0B2}"/>
          </ac:spMkLst>
        </pc:spChg>
      </pc:sldChg>
      <pc:sldChg chg="modSp new">
        <pc:chgData name="Maikel van de Lisdonk" userId="abe9b6dad721d46b" providerId="Windows Live" clId="Web-{0B2BDBAD-FFC1-4EE9-BF6D-AC7966112E0C}" dt="2022-01-13T13:08:22.457" v="856" actId="20577"/>
        <pc:sldMkLst>
          <pc:docMk/>
          <pc:sldMk cId="1949267564" sldId="266"/>
        </pc:sldMkLst>
        <pc:spChg chg="mod">
          <ac:chgData name="Maikel van de Lisdonk" userId="abe9b6dad721d46b" providerId="Windows Live" clId="Web-{0B2BDBAD-FFC1-4EE9-BF6D-AC7966112E0C}" dt="2022-01-13T05:31:50.711" v="828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Windows Live" clId="Web-{0B2BDBAD-FFC1-4EE9-BF6D-AC7966112E0C}" dt="2022-01-13T13:08:22.457" v="856" actId="20577"/>
          <ac:spMkLst>
            <pc:docMk/>
            <pc:sldMk cId="1949267564" sldId="266"/>
            <ac:spMk id="3" creationId="{12981885-6766-402D-A7D4-770B0FD8429B}"/>
          </ac:spMkLst>
        </pc:spChg>
      </pc:sldChg>
    </pc:docChg>
  </pc:docChgLst>
  <pc:docChgLst>
    <pc:chgData name="Maikel van de Lisdonk" userId="abe9b6dad721d46b" providerId="Windows Live" clId="Web-{DA82971A-111F-4968-8E81-E816D635C6A3}"/>
    <pc:docChg chg="modSld">
      <pc:chgData name="Maikel van de Lisdonk" userId="abe9b6dad721d46b" providerId="Windows Live" clId="Web-{DA82971A-111F-4968-8E81-E816D635C6A3}" dt="2022-01-28T09:51:53.695" v="36" actId="20577"/>
      <pc:docMkLst>
        <pc:docMk/>
      </pc:docMkLst>
      <pc:sldChg chg="modSp">
        <pc:chgData name="Maikel van de Lisdonk" userId="abe9b6dad721d46b" providerId="Windows Live" clId="Web-{DA82971A-111F-4968-8E81-E816D635C6A3}" dt="2022-01-28T09:51:53.695" v="36" actId="20577"/>
        <pc:sldMkLst>
          <pc:docMk/>
          <pc:sldMk cId="646418111" sldId="257"/>
        </pc:sldMkLst>
        <pc:spChg chg="mod">
          <ac:chgData name="Maikel van de Lisdonk" userId="abe9b6dad721d46b" providerId="Windows Live" clId="Web-{DA82971A-111F-4968-8E81-E816D635C6A3}" dt="2022-01-28T09:51:53.695" v="36" actId="20577"/>
          <ac:spMkLst>
            <pc:docMk/>
            <pc:sldMk cId="646418111" sldId="257"/>
            <ac:spMk id="3" creationId="{7AF5087D-1D26-43E8-B0A0-A21413DA4477}"/>
          </ac:spMkLst>
        </pc:spChg>
      </pc:sldChg>
      <pc:sldChg chg="modSp">
        <pc:chgData name="Maikel van de Lisdonk" userId="abe9b6dad721d46b" providerId="Windows Live" clId="Web-{DA82971A-111F-4968-8E81-E816D635C6A3}" dt="2022-01-28T09:50:53.130" v="15" actId="20577"/>
        <pc:sldMkLst>
          <pc:docMk/>
          <pc:sldMk cId="2996081704" sldId="264"/>
        </pc:sldMkLst>
        <pc:spChg chg="mod">
          <ac:chgData name="Maikel van de Lisdonk" userId="abe9b6dad721d46b" providerId="Windows Live" clId="Web-{DA82971A-111F-4968-8E81-E816D635C6A3}" dt="2022-01-28T09:50:53.130" v="15" actId="20577"/>
          <ac:spMkLst>
            <pc:docMk/>
            <pc:sldMk cId="2996081704" sldId="264"/>
            <ac:spMk id="3" creationId="{9A4EEE98-DE10-4644-ABB6-B18AF33565F8}"/>
          </ac:spMkLst>
        </pc:spChg>
      </pc:sldChg>
      <pc:sldChg chg="modSp">
        <pc:chgData name="Maikel van de Lisdonk" userId="abe9b6dad721d46b" providerId="Windows Live" clId="Web-{DA82971A-111F-4968-8E81-E816D635C6A3}" dt="2022-01-28T09:50:40.318" v="13" actId="20577"/>
        <pc:sldMkLst>
          <pc:docMk/>
          <pc:sldMk cId="1949267564" sldId="266"/>
        </pc:sldMkLst>
        <pc:spChg chg="mod">
          <ac:chgData name="Maikel van de Lisdonk" userId="abe9b6dad721d46b" providerId="Windows Live" clId="Web-{DA82971A-111F-4968-8E81-E816D635C6A3}" dt="2022-01-28T09:50:40.318" v="13" actId="20577"/>
          <ac:spMkLst>
            <pc:docMk/>
            <pc:sldMk cId="1949267564" sldId="266"/>
            <ac:spMk id="3" creationId="{12981885-6766-402D-A7D4-770B0FD8429B}"/>
          </ac:spMkLst>
        </pc:spChg>
      </pc:sldChg>
    </pc:docChg>
  </pc:docChgLst>
  <pc:docChgLst>
    <pc:chgData name="Maikel van de Lisdonk" userId="abe9b6dad721d46b" providerId="LiveId" clId="{9AF1B4F9-8DB6-4F83-8B5A-1A30CB4E0354}"/>
    <pc:docChg chg="undo custSel addSld delSld modSld sldOrd">
      <pc:chgData name="Maikel van de Lisdonk" userId="abe9b6dad721d46b" providerId="LiveId" clId="{9AF1B4F9-8DB6-4F83-8B5A-1A30CB4E0354}" dt="2022-03-07T19:30:13.018" v="4879" actId="790"/>
      <pc:docMkLst>
        <pc:docMk/>
      </pc:docMkLst>
      <pc:sldChg chg="delSp modSp mod">
        <pc:chgData name="Maikel van de Lisdonk" userId="abe9b6dad721d46b" providerId="LiveId" clId="{9AF1B4F9-8DB6-4F83-8B5A-1A30CB4E0354}" dt="2022-03-07T19:06:18.324" v="4875" actId="790"/>
        <pc:sldMkLst>
          <pc:docMk/>
          <pc:sldMk cId="3351439039" sldId="256"/>
        </pc:sldMkLst>
        <pc:spChg chg="mod">
          <ac:chgData name="Maikel van de Lisdonk" userId="abe9b6dad721d46b" providerId="LiveId" clId="{9AF1B4F9-8DB6-4F83-8B5A-1A30CB4E0354}" dt="2022-03-07T19:06:18.324" v="4875" actId="790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Maikel van de Lisdonk" userId="abe9b6dad721d46b" providerId="LiveId" clId="{9AF1B4F9-8DB6-4F83-8B5A-1A30CB4E0354}" dt="2022-03-07T19:05:56.898" v="4874" actId="478"/>
          <ac:spMkLst>
            <pc:docMk/>
            <pc:sldMk cId="3351439039" sldId="256"/>
            <ac:spMk id="3" creationId="{00000000-0000-0000-0000-000000000000}"/>
          </ac:spMkLst>
        </pc:spChg>
      </pc:sldChg>
      <pc:sldChg chg="modSp del mod">
        <pc:chgData name="Maikel van de Lisdonk" userId="abe9b6dad721d46b" providerId="LiveId" clId="{9AF1B4F9-8DB6-4F83-8B5A-1A30CB4E0354}" dt="2022-02-18T10:21:32.620" v="1200" actId="47"/>
        <pc:sldMkLst>
          <pc:docMk/>
          <pc:sldMk cId="646418111" sldId="257"/>
        </pc:sldMkLst>
        <pc:spChg chg="mod">
          <ac:chgData name="Maikel van de Lisdonk" userId="abe9b6dad721d46b" providerId="LiveId" clId="{9AF1B4F9-8DB6-4F83-8B5A-1A30CB4E0354}" dt="2022-02-18T09:48:26.896" v="1123" actId="20577"/>
          <ac:spMkLst>
            <pc:docMk/>
            <pc:sldMk cId="646418111" sldId="257"/>
            <ac:spMk id="3" creationId="{7AF5087D-1D26-43E8-B0A0-A21413DA4477}"/>
          </ac:spMkLst>
        </pc:spChg>
      </pc:sldChg>
      <pc:sldChg chg="modSp mod">
        <pc:chgData name="Maikel van de Lisdonk" userId="abe9b6dad721d46b" providerId="LiveId" clId="{9AF1B4F9-8DB6-4F83-8B5A-1A30CB4E0354}" dt="2022-03-06T09:00:01.884" v="3858" actId="20577"/>
        <pc:sldMkLst>
          <pc:docMk/>
          <pc:sldMk cId="2014730721" sldId="258"/>
        </pc:sldMkLst>
        <pc:spChg chg="mod">
          <ac:chgData name="Maikel van de Lisdonk" userId="abe9b6dad721d46b" providerId="LiveId" clId="{9AF1B4F9-8DB6-4F83-8B5A-1A30CB4E0354}" dt="2022-03-06T09:00:01.884" v="3858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 mod ord">
        <pc:chgData name="Maikel van de Lisdonk" userId="abe9b6dad721d46b" providerId="LiveId" clId="{9AF1B4F9-8DB6-4F83-8B5A-1A30CB4E0354}" dt="2022-03-07T11:00:52.196" v="4740" actId="20577"/>
        <pc:sldMkLst>
          <pc:docMk/>
          <pc:sldMk cId="3661904406" sldId="259"/>
        </pc:sldMkLst>
        <pc:spChg chg="mod">
          <ac:chgData name="Maikel van de Lisdonk" userId="abe9b6dad721d46b" providerId="LiveId" clId="{9AF1B4F9-8DB6-4F83-8B5A-1A30CB4E0354}" dt="2022-03-07T11:00:52.196" v="4740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mod ord">
        <pc:chgData name="Maikel van de Lisdonk" userId="abe9b6dad721d46b" providerId="LiveId" clId="{9AF1B4F9-8DB6-4F83-8B5A-1A30CB4E0354}" dt="2022-03-07T19:30:13.018" v="4879" actId="790"/>
        <pc:sldMkLst>
          <pc:docMk/>
          <pc:sldMk cId="3252147347" sldId="260"/>
        </pc:sldMkLst>
        <pc:spChg chg="mod">
          <ac:chgData name="Maikel van de Lisdonk" userId="abe9b6dad721d46b" providerId="LiveId" clId="{9AF1B4F9-8DB6-4F83-8B5A-1A30CB4E0354}" dt="2022-02-18T10:26:48.817" v="1263" actId="20577"/>
          <ac:spMkLst>
            <pc:docMk/>
            <pc:sldMk cId="3252147347" sldId="260"/>
            <ac:spMk id="2" creationId="{06ED69C3-62BB-490A-B7DF-F718F09D8F01}"/>
          </ac:spMkLst>
        </pc:spChg>
        <pc:spChg chg="mod">
          <ac:chgData name="Maikel van de Lisdonk" userId="abe9b6dad721d46b" providerId="LiveId" clId="{9AF1B4F9-8DB6-4F83-8B5A-1A30CB4E0354}" dt="2022-03-07T19:30:13.018" v="4879" actId="790"/>
          <ac:spMkLst>
            <pc:docMk/>
            <pc:sldMk cId="3252147347" sldId="260"/>
            <ac:spMk id="3" creationId="{E64A8C92-8CC9-43FF-BD01-EA19C6F46DF3}"/>
          </ac:spMkLst>
        </pc:spChg>
      </pc:sldChg>
      <pc:sldChg chg="modSp mod">
        <pc:chgData name="Maikel van de Lisdonk" userId="abe9b6dad721d46b" providerId="LiveId" clId="{9AF1B4F9-8DB6-4F83-8B5A-1A30CB4E0354}" dt="2022-03-05T13:30:05.776" v="3345" actId="20577"/>
        <pc:sldMkLst>
          <pc:docMk/>
          <pc:sldMk cId="671796232" sldId="261"/>
        </pc:sldMkLst>
        <pc:spChg chg="mod">
          <ac:chgData name="Maikel van de Lisdonk" userId="abe9b6dad721d46b" providerId="LiveId" clId="{9AF1B4F9-8DB6-4F83-8B5A-1A30CB4E0354}" dt="2022-03-05T13:30:05.776" v="3345" actId="20577"/>
          <ac:spMkLst>
            <pc:docMk/>
            <pc:sldMk cId="671796232" sldId="261"/>
            <ac:spMk id="3" creationId="{47EF4B2F-A922-422C-BDF8-E0C400337467}"/>
          </ac:spMkLst>
        </pc:spChg>
      </pc:sldChg>
      <pc:sldChg chg="modSp del mod">
        <pc:chgData name="Maikel van de Lisdonk" userId="abe9b6dad721d46b" providerId="LiveId" clId="{9AF1B4F9-8DB6-4F83-8B5A-1A30CB4E0354}" dt="2022-02-22T17:30:16.030" v="1546" actId="47"/>
        <pc:sldMkLst>
          <pc:docMk/>
          <pc:sldMk cId="2867111372" sldId="262"/>
        </pc:sldMkLst>
        <pc:spChg chg="mod">
          <ac:chgData name="Maikel van de Lisdonk" userId="abe9b6dad721d46b" providerId="LiveId" clId="{9AF1B4F9-8DB6-4F83-8B5A-1A30CB4E0354}" dt="2022-02-12T16:33:49.558" v="710" actId="20577"/>
          <ac:spMkLst>
            <pc:docMk/>
            <pc:sldMk cId="2867111372" sldId="262"/>
            <ac:spMk id="2" creationId="{24163FEC-C4A6-4487-99DD-2D94170652DB}"/>
          </ac:spMkLst>
        </pc:spChg>
      </pc:sldChg>
      <pc:sldChg chg="addSp modSp mod">
        <pc:chgData name="Maikel van de Lisdonk" userId="abe9b6dad721d46b" providerId="LiveId" clId="{9AF1B4F9-8DB6-4F83-8B5A-1A30CB4E0354}" dt="2022-03-06T15:13:48.125" v="4452" actId="20577"/>
        <pc:sldMkLst>
          <pc:docMk/>
          <pc:sldMk cId="381025732" sldId="263"/>
        </pc:sldMkLst>
        <pc:spChg chg="mod">
          <ac:chgData name="Maikel van de Lisdonk" userId="abe9b6dad721d46b" providerId="LiveId" clId="{9AF1B4F9-8DB6-4F83-8B5A-1A30CB4E0354}" dt="2022-03-05T13:42:11.304" v="3653" actId="20577"/>
          <ac:spMkLst>
            <pc:docMk/>
            <pc:sldMk cId="381025732" sldId="263"/>
            <ac:spMk id="2" creationId="{EEAF25F3-6485-42A6-B1A6-EE85DD3F9A67}"/>
          </ac:spMkLst>
        </pc:spChg>
        <pc:spChg chg="mod">
          <ac:chgData name="Maikel van de Lisdonk" userId="abe9b6dad721d46b" providerId="LiveId" clId="{9AF1B4F9-8DB6-4F83-8B5A-1A30CB4E0354}" dt="2022-02-12T16:34:46.219" v="854" actId="20577"/>
          <ac:spMkLst>
            <pc:docMk/>
            <pc:sldMk cId="381025732" sldId="263"/>
            <ac:spMk id="3" creationId="{74E0C192-550B-473B-A20F-7676515E038E}"/>
          </ac:spMkLst>
        </pc:spChg>
        <pc:spChg chg="add mod">
          <ac:chgData name="Maikel van de Lisdonk" userId="abe9b6dad721d46b" providerId="LiveId" clId="{9AF1B4F9-8DB6-4F83-8B5A-1A30CB4E0354}" dt="2022-02-12T16:20:33.203" v="160" actId="1076"/>
          <ac:spMkLst>
            <pc:docMk/>
            <pc:sldMk cId="381025732" sldId="263"/>
            <ac:spMk id="4" creationId="{D67EAD4D-2B2C-49AA-A579-F36C6C3704A7}"/>
          </ac:spMkLst>
        </pc:spChg>
        <pc:spChg chg="add mod">
          <ac:chgData name="Maikel van de Lisdonk" userId="abe9b6dad721d46b" providerId="LiveId" clId="{9AF1B4F9-8DB6-4F83-8B5A-1A30CB4E0354}" dt="2022-03-06T15:13:48.125" v="4452" actId="20577"/>
          <ac:spMkLst>
            <pc:docMk/>
            <pc:sldMk cId="381025732" sldId="263"/>
            <ac:spMk id="5" creationId="{71D8195B-82F4-4D5C-BADD-D39C033F559D}"/>
          </ac:spMkLst>
        </pc:spChg>
        <pc:spChg chg="add mod">
          <ac:chgData name="Maikel van de Lisdonk" userId="abe9b6dad721d46b" providerId="LiveId" clId="{9AF1B4F9-8DB6-4F83-8B5A-1A30CB4E0354}" dt="2022-02-12T16:20:29.297" v="158" actId="1076"/>
          <ac:spMkLst>
            <pc:docMk/>
            <pc:sldMk cId="381025732" sldId="263"/>
            <ac:spMk id="6" creationId="{868356C0-4C2F-477A-BCE2-F060D5D10041}"/>
          </ac:spMkLst>
        </pc:spChg>
        <pc:spChg chg="add mod">
          <ac:chgData name="Maikel van de Lisdonk" userId="abe9b6dad721d46b" providerId="LiveId" clId="{9AF1B4F9-8DB6-4F83-8B5A-1A30CB4E0354}" dt="2022-02-12T16:20:27.946" v="157" actId="1076"/>
          <ac:spMkLst>
            <pc:docMk/>
            <pc:sldMk cId="381025732" sldId="263"/>
            <ac:spMk id="7" creationId="{7974EDD7-9542-4B7C-ACF7-FFFAF3CE4BF9}"/>
          </ac:spMkLst>
        </pc:spChg>
        <pc:spChg chg="add mod">
          <ac:chgData name="Maikel van de Lisdonk" userId="abe9b6dad721d46b" providerId="LiveId" clId="{9AF1B4F9-8DB6-4F83-8B5A-1A30CB4E0354}" dt="2022-02-12T16:20:30.639" v="159" actId="1076"/>
          <ac:spMkLst>
            <pc:docMk/>
            <pc:sldMk cId="381025732" sldId="263"/>
            <ac:spMk id="8" creationId="{02933BCF-BA7A-4ECC-A66A-6117E3E59586}"/>
          </ac:spMkLst>
        </pc:spChg>
        <pc:cxnChg chg="add">
          <ac:chgData name="Maikel van de Lisdonk" userId="abe9b6dad721d46b" providerId="LiveId" clId="{9AF1B4F9-8DB6-4F83-8B5A-1A30CB4E0354}" dt="2022-02-12T16:20:48.587" v="161" actId="11529"/>
          <ac:cxnSpMkLst>
            <pc:docMk/>
            <pc:sldMk cId="381025732" sldId="263"/>
            <ac:cxnSpMk id="10" creationId="{0CA795BF-B427-4C3F-B19F-0ACB64073675}"/>
          </ac:cxnSpMkLst>
        </pc:cxnChg>
        <pc:cxnChg chg="add">
          <ac:chgData name="Maikel van de Lisdonk" userId="abe9b6dad721d46b" providerId="LiveId" clId="{9AF1B4F9-8DB6-4F83-8B5A-1A30CB4E0354}" dt="2022-02-12T16:20:56.021" v="162" actId="11529"/>
          <ac:cxnSpMkLst>
            <pc:docMk/>
            <pc:sldMk cId="381025732" sldId="263"/>
            <ac:cxnSpMk id="12" creationId="{F1F5C6D3-E73F-4CAB-B07F-86CB216FB6CE}"/>
          </ac:cxnSpMkLst>
        </pc:cxnChg>
        <pc:cxnChg chg="add">
          <ac:chgData name="Maikel van de Lisdonk" userId="abe9b6dad721d46b" providerId="LiveId" clId="{9AF1B4F9-8DB6-4F83-8B5A-1A30CB4E0354}" dt="2022-02-12T16:21:01.218" v="163" actId="11529"/>
          <ac:cxnSpMkLst>
            <pc:docMk/>
            <pc:sldMk cId="381025732" sldId="263"/>
            <ac:cxnSpMk id="14" creationId="{2808F643-779D-4C17-8875-A8D641386D76}"/>
          </ac:cxnSpMkLst>
        </pc:cxnChg>
        <pc:cxnChg chg="add">
          <ac:chgData name="Maikel van de Lisdonk" userId="abe9b6dad721d46b" providerId="LiveId" clId="{9AF1B4F9-8DB6-4F83-8B5A-1A30CB4E0354}" dt="2022-02-12T16:21:05.643" v="164" actId="11529"/>
          <ac:cxnSpMkLst>
            <pc:docMk/>
            <pc:sldMk cId="381025732" sldId="263"/>
            <ac:cxnSpMk id="16" creationId="{6A1DC089-E71E-45A6-9A25-C6B664ED0F7F}"/>
          </ac:cxnSpMkLst>
        </pc:cxnChg>
      </pc:sldChg>
      <pc:sldChg chg="modSp mod">
        <pc:chgData name="Maikel van de Lisdonk" userId="abe9b6dad721d46b" providerId="LiveId" clId="{9AF1B4F9-8DB6-4F83-8B5A-1A30CB4E0354}" dt="2022-02-18T09:14:52.227" v="1071" actId="27636"/>
        <pc:sldMkLst>
          <pc:docMk/>
          <pc:sldMk cId="2996081704" sldId="264"/>
        </pc:sldMkLst>
        <pc:spChg chg="mod">
          <ac:chgData name="Maikel van de Lisdonk" userId="abe9b6dad721d46b" providerId="LiveId" clId="{9AF1B4F9-8DB6-4F83-8B5A-1A30CB4E0354}" dt="2022-02-18T09:14:52.227" v="1071" actId="27636"/>
          <ac:spMkLst>
            <pc:docMk/>
            <pc:sldMk cId="2996081704" sldId="264"/>
            <ac:spMk id="3" creationId="{9A4EEE98-DE10-4644-ABB6-B18AF33565F8}"/>
          </ac:spMkLst>
        </pc:spChg>
      </pc:sldChg>
      <pc:sldChg chg="modSp mod">
        <pc:chgData name="Maikel van de Lisdonk" userId="abe9b6dad721d46b" providerId="LiveId" clId="{9AF1B4F9-8DB6-4F83-8B5A-1A30CB4E0354}" dt="2022-03-06T15:12:12.913" v="4429" actId="20577"/>
        <pc:sldMkLst>
          <pc:docMk/>
          <pc:sldMk cId="1568842307" sldId="265"/>
        </pc:sldMkLst>
        <pc:spChg chg="mod">
          <ac:chgData name="Maikel van de Lisdonk" userId="abe9b6dad721d46b" providerId="LiveId" clId="{9AF1B4F9-8DB6-4F83-8B5A-1A30CB4E0354}" dt="2022-03-06T15:12:12.913" v="4429" actId="20577"/>
          <ac:spMkLst>
            <pc:docMk/>
            <pc:sldMk cId="1568842307" sldId="265"/>
            <ac:spMk id="2" creationId="{D08D766C-F1B8-4E8C-A9FA-9E18D8D1FE51}"/>
          </ac:spMkLst>
        </pc:spChg>
      </pc:sldChg>
      <pc:sldChg chg="modSp mod ord">
        <pc:chgData name="Maikel van de Lisdonk" userId="abe9b6dad721d46b" providerId="LiveId" clId="{9AF1B4F9-8DB6-4F83-8B5A-1A30CB4E0354}" dt="2022-03-07T18:19:56.687" v="4873" actId="20577"/>
        <pc:sldMkLst>
          <pc:docMk/>
          <pc:sldMk cId="1949267564" sldId="266"/>
        </pc:sldMkLst>
        <pc:spChg chg="mod">
          <ac:chgData name="Maikel van de Lisdonk" userId="abe9b6dad721d46b" providerId="LiveId" clId="{9AF1B4F9-8DB6-4F83-8B5A-1A30CB4E0354}" dt="2022-03-06T15:09:12.837" v="3892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LiveId" clId="{9AF1B4F9-8DB6-4F83-8B5A-1A30CB4E0354}" dt="2022-03-07T18:19:56.687" v="4873" actId="20577"/>
          <ac:spMkLst>
            <pc:docMk/>
            <pc:sldMk cId="1949267564" sldId="266"/>
            <ac:spMk id="3" creationId="{12981885-6766-402D-A7D4-770B0FD8429B}"/>
          </ac:spMkLst>
        </pc:spChg>
      </pc:sldChg>
      <pc:sldChg chg="modSp add mod">
        <pc:chgData name="Maikel van de Lisdonk" userId="abe9b6dad721d46b" providerId="LiveId" clId="{9AF1B4F9-8DB6-4F83-8B5A-1A30CB4E0354}" dt="2022-03-05T13:25:01.360" v="2759" actId="113"/>
        <pc:sldMkLst>
          <pc:docMk/>
          <pc:sldMk cId="3124219895" sldId="267"/>
        </pc:sldMkLst>
        <pc:spChg chg="mod">
          <ac:chgData name="Maikel van de Lisdonk" userId="abe9b6dad721d46b" providerId="LiveId" clId="{9AF1B4F9-8DB6-4F83-8B5A-1A30CB4E0354}" dt="2022-02-12T09:54:04.863" v="5" actId="20577"/>
          <ac:spMkLst>
            <pc:docMk/>
            <pc:sldMk cId="3124219895" sldId="267"/>
            <ac:spMk id="2" creationId="{24163FEC-C4A6-4487-99DD-2D94170652DB}"/>
          </ac:spMkLst>
        </pc:spChg>
        <pc:spChg chg="mod">
          <ac:chgData name="Maikel van de Lisdonk" userId="abe9b6dad721d46b" providerId="LiveId" clId="{9AF1B4F9-8DB6-4F83-8B5A-1A30CB4E0354}" dt="2022-03-05T13:25:01.360" v="2759" actId="113"/>
          <ac:spMkLst>
            <pc:docMk/>
            <pc:sldMk cId="3124219895" sldId="267"/>
            <ac:spMk id="3" creationId="{87578E1C-88E9-4F17-9372-61EABA95C2A6}"/>
          </ac:spMkLst>
        </pc:spChg>
      </pc:sldChg>
      <pc:sldChg chg="modSp new del mod ord">
        <pc:chgData name="Maikel van de Lisdonk" userId="abe9b6dad721d46b" providerId="LiveId" clId="{9AF1B4F9-8DB6-4F83-8B5A-1A30CB4E0354}" dt="2022-03-06T15:14:26.575" v="4453" actId="47"/>
        <pc:sldMkLst>
          <pc:docMk/>
          <pc:sldMk cId="3282002952" sldId="268"/>
        </pc:sldMkLst>
        <pc:spChg chg="mod">
          <ac:chgData name="Maikel van de Lisdonk" userId="abe9b6dad721d46b" providerId="LiveId" clId="{9AF1B4F9-8DB6-4F83-8B5A-1A30CB4E0354}" dt="2022-02-12T16:22:22.611" v="177" actId="20577"/>
          <ac:spMkLst>
            <pc:docMk/>
            <pc:sldMk cId="3282002952" sldId="268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2T16:26:08.431" v="339" actId="20577"/>
          <ac:spMkLst>
            <pc:docMk/>
            <pc:sldMk cId="3282002952" sldId="268"/>
            <ac:spMk id="3" creationId="{0396BF4C-B859-4E12-ACA8-DC8FB1CAB82B}"/>
          </ac:spMkLst>
        </pc:spChg>
      </pc:sldChg>
      <pc:sldChg chg="modSp add del mod">
        <pc:chgData name="Maikel van de Lisdonk" userId="abe9b6dad721d46b" providerId="LiveId" clId="{9AF1B4F9-8DB6-4F83-8B5A-1A30CB4E0354}" dt="2022-03-06T15:14:28.318" v="4454" actId="47"/>
        <pc:sldMkLst>
          <pc:docMk/>
          <pc:sldMk cId="2044195549" sldId="269"/>
        </pc:sldMkLst>
        <pc:spChg chg="mod">
          <ac:chgData name="Maikel van de Lisdonk" userId="abe9b6dad721d46b" providerId="LiveId" clId="{9AF1B4F9-8DB6-4F83-8B5A-1A30CB4E0354}" dt="2022-02-12T16:28:04.294" v="362" actId="20577"/>
          <ac:spMkLst>
            <pc:docMk/>
            <pc:sldMk cId="2044195549" sldId="269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2T16:31:13.409" v="540" actId="20577"/>
          <ac:spMkLst>
            <pc:docMk/>
            <pc:sldMk cId="2044195549" sldId="269"/>
            <ac:spMk id="3" creationId="{0396BF4C-B859-4E12-ACA8-DC8FB1CAB82B}"/>
          </ac:spMkLst>
        </pc:spChg>
      </pc:sldChg>
      <pc:sldChg chg="modSp add del mod">
        <pc:chgData name="Maikel van de Lisdonk" userId="abe9b6dad721d46b" providerId="LiveId" clId="{9AF1B4F9-8DB6-4F83-8B5A-1A30CB4E0354}" dt="2022-03-06T15:14:29.693" v="4455" actId="47"/>
        <pc:sldMkLst>
          <pc:docMk/>
          <pc:sldMk cId="3708875008" sldId="270"/>
        </pc:sldMkLst>
        <pc:spChg chg="mod">
          <ac:chgData name="Maikel van de Lisdonk" userId="abe9b6dad721d46b" providerId="LiveId" clId="{9AF1B4F9-8DB6-4F83-8B5A-1A30CB4E0354}" dt="2022-02-12T16:32:43.050" v="705" actId="20577"/>
          <ac:spMkLst>
            <pc:docMk/>
            <pc:sldMk cId="3708875008" sldId="270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2T16:44:37.439" v="979" actId="20577"/>
          <ac:spMkLst>
            <pc:docMk/>
            <pc:sldMk cId="3708875008" sldId="270"/>
            <ac:spMk id="3" creationId="{0396BF4C-B859-4E12-ACA8-DC8FB1CAB82B}"/>
          </ac:spMkLst>
        </pc:spChg>
      </pc:sldChg>
      <pc:sldChg chg="modSp add del mod">
        <pc:chgData name="Maikel van de Lisdonk" userId="abe9b6dad721d46b" providerId="LiveId" clId="{9AF1B4F9-8DB6-4F83-8B5A-1A30CB4E0354}" dt="2022-03-05T13:30:33.491" v="3346" actId="47"/>
        <pc:sldMkLst>
          <pc:docMk/>
          <pc:sldMk cId="1638062142" sldId="271"/>
        </pc:sldMkLst>
        <pc:spChg chg="mod">
          <ac:chgData name="Maikel van de Lisdonk" userId="abe9b6dad721d46b" providerId="LiveId" clId="{9AF1B4F9-8DB6-4F83-8B5A-1A30CB4E0354}" dt="2022-02-13T07:58:04.619" v="1047" actId="20577"/>
          <ac:spMkLst>
            <pc:docMk/>
            <pc:sldMk cId="1638062142" sldId="271"/>
            <ac:spMk id="2" creationId="{BD317CC4-1E16-4CAF-99D7-6A0BAD2F3D3E}"/>
          </ac:spMkLst>
        </pc:spChg>
        <pc:spChg chg="mod">
          <ac:chgData name="Maikel van de Lisdonk" userId="abe9b6dad721d46b" providerId="LiveId" clId="{9AF1B4F9-8DB6-4F83-8B5A-1A30CB4E0354}" dt="2022-02-13T07:58:17.363" v="1055" actId="5793"/>
          <ac:spMkLst>
            <pc:docMk/>
            <pc:sldMk cId="1638062142" sldId="271"/>
            <ac:spMk id="3" creationId="{0396BF4C-B859-4E12-ACA8-DC8FB1CAB82B}"/>
          </ac:spMkLst>
        </pc:spChg>
      </pc:sldChg>
      <pc:sldChg chg="modSp add del mod ord">
        <pc:chgData name="Maikel van de Lisdonk" userId="abe9b6dad721d46b" providerId="LiveId" clId="{9AF1B4F9-8DB6-4F83-8B5A-1A30CB4E0354}" dt="2022-03-05T13:29:12.841" v="3305" actId="47"/>
        <pc:sldMkLst>
          <pc:docMk/>
          <pc:sldMk cId="1328142715" sldId="272"/>
        </pc:sldMkLst>
        <pc:spChg chg="mod">
          <ac:chgData name="Maikel van de Lisdonk" userId="abe9b6dad721d46b" providerId="LiveId" clId="{9AF1B4F9-8DB6-4F83-8B5A-1A30CB4E0354}" dt="2022-02-18T10:05:50.266" v="1193" actId="20577"/>
          <ac:spMkLst>
            <pc:docMk/>
            <pc:sldMk cId="1328142715" sldId="272"/>
            <ac:spMk id="2" creationId="{FCB430FD-1488-4F8E-A77F-1F492CD6E6C8}"/>
          </ac:spMkLst>
        </pc:spChg>
        <pc:spChg chg="mod">
          <ac:chgData name="Maikel van de Lisdonk" userId="abe9b6dad721d46b" providerId="LiveId" clId="{9AF1B4F9-8DB6-4F83-8B5A-1A30CB4E0354}" dt="2022-02-18T10:05:53.193" v="1195" actId="27636"/>
          <ac:spMkLst>
            <pc:docMk/>
            <pc:sldMk cId="1328142715" sldId="272"/>
            <ac:spMk id="3" creationId="{9A4EEE98-DE10-4644-ABB6-B18AF33565F8}"/>
          </ac:spMkLst>
        </pc:spChg>
      </pc:sldChg>
      <pc:sldChg chg="new del">
        <pc:chgData name="Maikel van de Lisdonk" userId="abe9b6dad721d46b" providerId="LiveId" clId="{9AF1B4F9-8DB6-4F83-8B5A-1A30CB4E0354}" dt="2022-02-18T10:21:21.679" v="1199" actId="680"/>
        <pc:sldMkLst>
          <pc:docMk/>
          <pc:sldMk cId="3382868170" sldId="273"/>
        </pc:sldMkLst>
      </pc:sldChg>
      <pc:sldChg chg="addSp delSp modSp add del mod ord">
        <pc:chgData name="Maikel van de Lisdonk" userId="abe9b6dad721d46b" providerId="LiveId" clId="{9AF1B4F9-8DB6-4F83-8B5A-1A30CB4E0354}" dt="2022-03-05T07:54:24.729" v="2326" actId="47"/>
        <pc:sldMkLst>
          <pc:docMk/>
          <pc:sldMk cId="4235680651" sldId="273"/>
        </pc:sldMkLst>
        <pc:spChg chg="del mod">
          <ac:chgData name="Maikel van de Lisdonk" userId="abe9b6dad721d46b" providerId="LiveId" clId="{9AF1B4F9-8DB6-4F83-8B5A-1A30CB4E0354}" dt="2022-02-21T18:15:28.191" v="1437" actId="478"/>
          <ac:spMkLst>
            <pc:docMk/>
            <pc:sldMk cId="4235680651" sldId="273"/>
            <ac:spMk id="2" creationId="{8C6274B8-A828-4D47-8E6E-95B266D7D369}"/>
          </ac:spMkLst>
        </pc:spChg>
        <pc:spChg chg="mod">
          <ac:chgData name="Maikel van de Lisdonk" userId="abe9b6dad721d46b" providerId="LiveId" clId="{9AF1B4F9-8DB6-4F83-8B5A-1A30CB4E0354}" dt="2022-02-21T18:15:41.439" v="1510" actId="1035"/>
          <ac:spMkLst>
            <pc:docMk/>
            <pc:sldMk cId="4235680651" sldId="273"/>
            <ac:spMk id="3" creationId="{0EDD587F-6E27-4D1D-B6BB-5CA6BAB6E299}"/>
          </ac:spMkLst>
        </pc:spChg>
        <pc:spChg chg="add mod">
          <ac:chgData name="Maikel van de Lisdonk" userId="abe9b6dad721d46b" providerId="LiveId" clId="{9AF1B4F9-8DB6-4F83-8B5A-1A30CB4E0354}" dt="2022-02-26T11:24:07.539" v="1790" actId="255"/>
          <ac:spMkLst>
            <pc:docMk/>
            <pc:sldMk cId="4235680651" sldId="273"/>
            <ac:spMk id="4" creationId="{54F2752D-F703-4293-9853-7C746EC2A3E5}"/>
          </ac:spMkLst>
        </pc:spChg>
        <pc:spChg chg="add mod ord">
          <ac:chgData name="Maikel van de Lisdonk" userId="abe9b6dad721d46b" providerId="LiveId" clId="{9AF1B4F9-8DB6-4F83-8B5A-1A30CB4E0354}" dt="2022-02-21T18:15:41.439" v="1510" actId="1035"/>
          <ac:spMkLst>
            <pc:docMk/>
            <pc:sldMk cId="4235680651" sldId="273"/>
            <ac:spMk id="5" creationId="{D99E4080-900E-44F5-8623-C0CB877A42A4}"/>
          </ac:spMkLst>
        </pc:spChg>
        <pc:spChg chg="add mod">
          <ac:chgData name="Maikel van de Lisdonk" userId="abe9b6dad721d46b" providerId="LiveId" clId="{9AF1B4F9-8DB6-4F83-8B5A-1A30CB4E0354}" dt="2022-02-26T11:24:12.290" v="1791" actId="255"/>
          <ac:spMkLst>
            <pc:docMk/>
            <pc:sldMk cId="4235680651" sldId="273"/>
            <ac:spMk id="6" creationId="{6BD11156-D92D-49C5-BF8F-5247D41E2457}"/>
          </ac:spMkLst>
        </pc:spChg>
        <pc:spChg chg="add mod">
          <ac:chgData name="Maikel van de Lisdonk" userId="abe9b6dad721d46b" providerId="LiveId" clId="{9AF1B4F9-8DB6-4F83-8B5A-1A30CB4E0354}" dt="2022-02-26T11:24:42.922" v="1800" actId="20577"/>
          <ac:spMkLst>
            <pc:docMk/>
            <pc:sldMk cId="4235680651" sldId="273"/>
            <ac:spMk id="7" creationId="{5CAEDFD9-8C6F-4497-BE7F-5E44D5AD5CE9}"/>
          </ac:spMkLst>
        </pc:spChg>
        <pc:spChg chg="add mod">
          <ac:chgData name="Maikel van de Lisdonk" userId="abe9b6dad721d46b" providerId="LiveId" clId="{9AF1B4F9-8DB6-4F83-8B5A-1A30CB4E0354}" dt="2022-02-26T11:22:07.306" v="1734" actId="1076"/>
          <ac:spMkLst>
            <pc:docMk/>
            <pc:sldMk cId="4235680651" sldId="273"/>
            <ac:spMk id="8" creationId="{A03937C7-DAC7-4850-8405-A9851D7B9700}"/>
          </ac:spMkLst>
        </pc:spChg>
        <pc:spChg chg="add mod">
          <ac:chgData name="Maikel van de Lisdonk" userId="abe9b6dad721d46b" providerId="LiveId" clId="{9AF1B4F9-8DB6-4F83-8B5A-1A30CB4E0354}" dt="2022-02-22T20:24:41.187" v="1583" actId="1076"/>
          <ac:spMkLst>
            <pc:docMk/>
            <pc:sldMk cId="4235680651" sldId="273"/>
            <ac:spMk id="9" creationId="{8594AB23-3882-4822-BE20-AC69E2D19E1D}"/>
          </ac:spMkLst>
        </pc:spChg>
        <pc:spChg chg="add del mod">
          <ac:chgData name="Maikel van de Lisdonk" userId="abe9b6dad721d46b" providerId="LiveId" clId="{9AF1B4F9-8DB6-4F83-8B5A-1A30CB4E0354}" dt="2022-02-23T07:10:26.741" v="1631" actId="478"/>
          <ac:spMkLst>
            <pc:docMk/>
            <pc:sldMk cId="4235680651" sldId="273"/>
            <ac:spMk id="10" creationId="{5BD915EA-8575-4BF0-A2BF-C6AFF8BB3E3B}"/>
          </ac:spMkLst>
        </pc:spChg>
        <pc:spChg chg="add del mod">
          <ac:chgData name="Maikel van de Lisdonk" userId="abe9b6dad721d46b" providerId="LiveId" clId="{9AF1B4F9-8DB6-4F83-8B5A-1A30CB4E0354}" dt="2022-02-26T11:22:22.633" v="1736" actId="478"/>
          <ac:spMkLst>
            <pc:docMk/>
            <pc:sldMk cId="4235680651" sldId="273"/>
            <ac:spMk id="11" creationId="{239A1CE8-6CE8-4899-9B1B-2E5B076B08F8}"/>
          </ac:spMkLst>
        </pc:spChg>
        <pc:spChg chg="add mod">
          <ac:chgData name="Maikel van de Lisdonk" userId="abe9b6dad721d46b" providerId="LiveId" clId="{9AF1B4F9-8DB6-4F83-8B5A-1A30CB4E0354}" dt="2022-02-26T11:24:15.561" v="1792" actId="255"/>
          <ac:spMkLst>
            <pc:docMk/>
            <pc:sldMk cId="4235680651" sldId="273"/>
            <ac:spMk id="12" creationId="{027E9665-65D9-474E-AE1E-780ACE490271}"/>
          </ac:spMkLst>
        </pc:spChg>
        <pc:spChg chg="add del">
          <ac:chgData name="Maikel van de Lisdonk" userId="abe9b6dad721d46b" providerId="LiveId" clId="{9AF1B4F9-8DB6-4F83-8B5A-1A30CB4E0354}" dt="2022-02-23T13:05:30.634" v="1649" actId="478"/>
          <ac:spMkLst>
            <pc:docMk/>
            <pc:sldMk cId="4235680651" sldId="273"/>
            <ac:spMk id="18" creationId="{422F53C8-C2EA-4E31-BC74-2A2E99972BEF}"/>
          </ac:spMkLst>
        </pc:spChg>
        <pc:spChg chg="add mod">
          <ac:chgData name="Maikel van de Lisdonk" userId="abe9b6dad721d46b" providerId="LiveId" clId="{9AF1B4F9-8DB6-4F83-8B5A-1A30CB4E0354}" dt="2022-02-26T11:24:24.321" v="1794" actId="255"/>
          <ac:spMkLst>
            <pc:docMk/>
            <pc:sldMk cId="4235680651" sldId="273"/>
            <ac:spMk id="19" creationId="{579DF22F-A89C-42A9-A35A-31B9AEF2093E}"/>
          </ac:spMkLst>
        </pc:spChg>
        <pc:spChg chg="add mod">
          <ac:chgData name="Maikel van de Lisdonk" userId="abe9b6dad721d46b" providerId="LiveId" clId="{9AF1B4F9-8DB6-4F83-8B5A-1A30CB4E0354}" dt="2022-02-26T11:24:30.628" v="1795" actId="255"/>
          <ac:spMkLst>
            <pc:docMk/>
            <pc:sldMk cId="4235680651" sldId="273"/>
            <ac:spMk id="20" creationId="{8282D6BF-96DA-4EAC-8093-1534633181EF}"/>
          </ac:spMkLst>
        </pc:spChg>
        <pc:spChg chg="add mod">
          <ac:chgData name="Maikel van de Lisdonk" userId="abe9b6dad721d46b" providerId="LiveId" clId="{9AF1B4F9-8DB6-4F83-8B5A-1A30CB4E0354}" dt="2022-02-26T11:24:20.211" v="1793" actId="255"/>
          <ac:spMkLst>
            <pc:docMk/>
            <pc:sldMk cId="4235680651" sldId="273"/>
            <ac:spMk id="26" creationId="{CF393DA7-2564-4283-B1F3-A00D49B49D8E}"/>
          </ac:spMkLst>
        </pc:spChg>
        <pc:spChg chg="add mod">
          <ac:chgData name="Maikel van de Lisdonk" userId="abe9b6dad721d46b" providerId="LiveId" clId="{9AF1B4F9-8DB6-4F83-8B5A-1A30CB4E0354}" dt="2022-02-26T11:24:34.393" v="1796" actId="255"/>
          <ac:spMkLst>
            <pc:docMk/>
            <pc:sldMk cId="4235680651" sldId="273"/>
            <ac:spMk id="33" creationId="{48AE5DBD-1832-44A6-87FB-325EBAB7738A}"/>
          </ac:spMkLst>
        </pc:spChg>
        <pc:cxnChg chg="add">
          <ac:chgData name="Maikel van de Lisdonk" userId="abe9b6dad721d46b" providerId="LiveId" clId="{9AF1B4F9-8DB6-4F83-8B5A-1A30CB4E0354}" dt="2022-02-26T11:21:26.729" v="1725" actId="11529"/>
          <ac:cxnSpMkLst>
            <pc:docMk/>
            <pc:sldMk cId="4235680651" sldId="273"/>
            <ac:cxnSpMk id="10" creationId="{1CBE8182-4B18-4281-8F8C-A505E91F4305}"/>
          </ac:cxnSpMkLst>
        </pc:cxnChg>
        <pc:cxnChg chg="add mod">
          <ac:chgData name="Maikel van de Lisdonk" userId="abe9b6dad721d46b" providerId="LiveId" clId="{9AF1B4F9-8DB6-4F83-8B5A-1A30CB4E0354}" dt="2022-02-23T13:05:46.493" v="1653" actId="1076"/>
          <ac:cxnSpMkLst>
            <pc:docMk/>
            <pc:sldMk cId="4235680651" sldId="273"/>
            <ac:cxnSpMk id="14" creationId="{7360CBB7-6FC1-4363-9754-8FBBD9F55FD4}"/>
          </ac:cxnSpMkLst>
        </pc:cxnChg>
        <pc:cxnChg chg="add">
          <ac:chgData name="Maikel van de Lisdonk" userId="abe9b6dad721d46b" providerId="LiveId" clId="{9AF1B4F9-8DB6-4F83-8B5A-1A30CB4E0354}" dt="2022-02-26T11:21:33.961" v="1726" actId="11529"/>
          <ac:cxnSpMkLst>
            <pc:docMk/>
            <pc:sldMk cId="4235680651" sldId="273"/>
            <ac:cxnSpMk id="15" creationId="{0727D608-8265-488A-880E-A9E75A9A2595}"/>
          </ac:cxnSpMkLst>
        </pc:cxnChg>
        <pc:cxnChg chg="add mod">
          <ac:chgData name="Maikel van de Lisdonk" userId="abe9b6dad721d46b" providerId="LiveId" clId="{9AF1B4F9-8DB6-4F83-8B5A-1A30CB4E0354}" dt="2022-02-23T13:05:46.493" v="1653" actId="1076"/>
          <ac:cxnSpMkLst>
            <pc:docMk/>
            <pc:sldMk cId="4235680651" sldId="273"/>
            <ac:cxnSpMk id="16" creationId="{FA1A4852-8CB8-4D66-86E4-568EAD198A87}"/>
          </ac:cxnSpMkLst>
        </pc:cxnChg>
        <pc:cxnChg chg="add">
          <ac:chgData name="Maikel van de Lisdonk" userId="abe9b6dad721d46b" providerId="LiveId" clId="{9AF1B4F9-8DB6-4F83-8B5A-1A30CB4E0354}" dt="2022-02-26T11:21:38.275" v="1727" actId="11529"/>
          <ac:cxnSpMkLst>
            <pc:docMk/>
            <pc:sldMk cId="4235680651" sldId="273"/>
            <ac:cxnSpMk id="18" creationId="{D4F6EEED-CE46-4BAF-B72B-C2A4FEF6E24F}"/>
          </ac:cxnSpMkLst>
        </pc:cxnChg>
        <pc:cxnChg chg="add del mod">
          <ac:chgData name="Maikel van de Lisdonk" userId="abe9b6dad721d46b" providerId="LiveId" clId="{9AF1B4F9-8DB6-4F83-8B5A-1A30CB4E0354}" dt="2022-02-26T11:22:00.647" v="1733" actId="478"/>
          <ac:cxnSpMkLst>
            <pc:docMk/>
            <pc:sldMk cId="4235680651" sldId="273"/>
            <ac:cxnSpMk id="22" creationId="{4E0A7F93-77A5-4FFF-963F-B41813FC0152}"/>
          </ac:cxnSpMkLst>
        </pc:cxnChg>
        <pc:cxnChg chg="add">
          <ac:chgData name="Maikel van de Lisdonk" userId="abe9b6dad721d46b" providerId="LiveId" clId="{9AF1B4F9-8DB6-4F83-8B5A-1A30CB4E0354}" dt="2022-02-26T11:21:49.271" v="1729" actId="11529"/>
          <ac:cxnSpMkLst>
            <pc:docMk/>
            <pc:sldMk cId="4235680651" sldId="273"/>
            <ac:cxnSpMk id="24" creationId="{50733C18-F636-45B2-9C4D-B280A39B9B2B}"/>
          </ac:cxnSpMkLst>
        </pc:cxnChg>
        <pc:cxnChg chg="add">
          <ac:chgData name="Maikel van de Lisdonk" userId="abe9b6dad721d46b" providerId="LiveId" clId="{9AF1B4F9-8DB6-4F83-8B5A-1A30CB4E0354}" dt="2022-02-26T11:22:13.854" v="1735" actId="11529"/>
          <ac:cxnSpMkLst>
            <pc:docMk/>
            <pc:sldMk cId="4235680651" sldId="273"/>
            <ac:cxnSpMk id="27" creationId="{06522AFE-0E6E-4003-8B83-16A0BC9DC232}"/>
          </ac:cxnSpMkLst>
        </pc:cxnChg>
        <pc:cxnChg chg="add">
          <ac:chgData name="Maikel van de Lisdonk" userId="abe9b6dad721d46b" providerId="LiveId" clId="{9AF1B4F9-8DB6-4F83-8B5A-1A30CB4E0354}" dt="2022-02-23T13:05:58.562" v="1656" actId="11529"/>
          <ac:cxnSpMkLst>
            <pc:docMk/>
            <pc:sldMk cId="4235680651" sldId="273"/>
            <ac:cxnSpMk id="28" creationId="{4EE1E969-4AF3-47EF-99CD-E73ADB1F9FA0}"/>
          </ac:cxnSpMkLst>
        </pc:cxnChg>
        <pc:cxnChg chg="add del mod">
          <ac:chgData name="Maikel van de Lisdonk" userId="abe9b6dad721d46b" providerId="LiveId" clId="{9AF1B4F9-8DB6-4F83-8B5A-1A30CB4E0354}" dt="2022-02-26T11:19:46.734" v="1690" actId="478"/>
          <ac:cxnSpMkLst>
            <pc:docMk/>
            <pc:sldMk cId="4235680651" sldId="273"/>
            <ac:cxnSpMk id="30" creationId="{09E5807A-83E1-416B-9D8D-971FBFFE24AF}"/>
          </ac:cxnSpMkLst>
        </pc:cxnChg>
        <pc:cxnChg chg="add del mod">
          <ac:chgData name="Maikel van de Lisdonk" userId="abe9b6dad721d46b" providerId="LiveId" clId="{9AF1B4F9-8DB6-4F83-8B5A-1A30CB4E0354}" dt="2022-02-26T11:19:47.831" v="1691" actId="478"/>
          <ac:cxnSpMkLst>
            <pc:docMk/>
            <pc:sldMk cId="4235680651" sldId="273"/>
            <ac:cxnSpMk id="32" creationId="{48B2AA97-DBB0-4C8D-A6C6-F886B9D9A6C3}"/>
          </ac:cxnSpMkLst>
        </pc:cxnChg>
        <pc:cxnChg chg="add del mod">
          <ac:chgData name="Maikel van de Lisdonk" userId="abe9b6dad721d46b" providerId="LiveId" clId="{9AF1B4F9-8DB6-4F83-8B5A-1A30CB4E0354}" dt="2022-02-26T11:19:48.496" v="1692" actId="478"/>
          <ac:cxnSpMkLst>
            <pc:docMk/>
            <pc:sldMk cId="4235680651" sldId="273"/>
            <ac:cxnSpMk id="34" creationId="{85BF5193-47AD-43CA-9296-DD2E694BE8B5}"/>
          </ac:cxnSpMkLst>
        </pc:cxnChg>
        <pc:cxnChg chg="add mod">
          <ac:chgData name="Maikel van de Lisdonk" userId="abe9b6dad721d46b" providerId="LiveId" clId="{9AF1B4F9-8DB6-4F83-8B5A-1A30CB4E0354}" dt="2022-02-26T11:22:34.937" v="1739" actId="14100"/>
          <ac:cxnSpMkLst>
            <pc:docMk/>
            <pc:sldMk cId="4235680651" sldId="273"/>
            <ac:cxnSpMk id="36" creationId="{086D60BB-B5BE-491C-839F-5C52C711CF92}"/>
          </ac:cxnSpMkLst>
        </pc:cxnChg>
      </pc:sldChg>
      <pc:sldChg chg="new del">
        <pc:chgData name="Maikel van de Lisdonk" userId="abe9b6dad721d46b" providerId="LiveId" clId="{9AF1B4F9-8DB6-4F83-8B5A-1A30CB4E0354}" dt="2022-02-18T10:21:20.906" v="1198" actId="680"/>
        <pc:sldMkLst>
          <pc:docMk/>
          <pc:sldMk cId="2483500662" sldId="274"/>
        </pc:sldMkLst>
      </pc:sldChg>
      <pc:sldChg chg="addSp delSp modSp add mod">
        <pc:chgData name="Maikel van de Lisdonk" userId="abe9b6dad721d46b" providerId="LiveId" clId="{9AF1B4F9-8DB6-4F83-8B5A-1A30CB4E0354}" dt="2022-03-05T08:34:19.839" v="2549" actId="1038"/>
        <pc:sldMkLst>
          <pc:docMk/>
          <pc:sldMk cId="3455324181" sldId="274"/>
        </pc:sldMkLst>
        <pc:spChg chg="add mod ord">
          <ac:chgData name="Maikel van de Lisdonk" userId="abe9b6dad721d46b" providerId="LiveId" clId="{9AF1B4F9-8DB6-4F83-8B5A-1A30CB4E0354}" dt="2022-03-05T07:55:32.974" v="2427" actId="255"/>
          <ac:spMkLst>
            <pc:docMk/>
            <pc:sldMk cId="3455324181" sldId="274"/>
            <ac:spMk id="2" creationId="{21F0F787-DB79-42C1-ABC5-C9447BD98A10}"/>
          </ac:spMkLst>
        </pc:spChg>
        <pc:spChg chg="mod">
          <ac:chgData name="Maikel van de Lisdonk" userId="abe9b6dad721d46b" providerId="LiveId" clId="{9AF1B4F9-8DB6-4F83-8B5A-1A30CB4E0354}" dt="2022-03-05T07:54:54.982" v="2420" actId="20577"/>
          <ac:spMkLst>
            <pc:docMk/>
            <pc:sldMk cId="3455324181" sldId="274"/>
            <ac:spMk id="3" creationId="{0EDD587F-6E27-4D1D-B6BB-5CA6BAB6E299}"/>
          </ac:spMkLst>
        </pc:spChg>
        <pc:spChg chg="mod ord">
          <ac:chgData name="Maikel van de Lisdonk" userId="abe9b6dad721d46b" providerId="LiveId" clId="{9AF1B4F9-8DB6-4F83-8B5A-1A30CB4E0354}" dt="2022-03-05T07:52:12.611" v="2183" actId="1076"/>
          <ac:spMkLst>
            <pc:docMk/>
            <pc:sldMk cId="3455324181" sldId="274"/>
            <ac:spMk id="5" creationId="{D99E4080-900E-44F5-8623-C0CB877A42A4}"/>
          </ac:spMkLst>
        </pc:spChg>
        <pc:spChg chg="mod">
          <ac:chgData name="Maikel van de Lisdonk" userId="abe9b6dad721d46b" providerId="LiveId" clId="{9AF1B4F9-8DB6-4F83-8B5A-1A30CB4E0354}" dt="2022-03-05T08:34:19.839" v="2549" actId="1038"/>
          <ac:spMkLst>
            <pc:docMk/>
            <pc:sldMk cId="3455324181" sldId="274"/>
            <ac:spMk id="6" creationId="{6BD11156-D92D-49C5-BF8F-5247D41E2457}"/>
          </ac:spMkLst>
        </pc:spChg>
        <pc:spChg chg="mod">
          <ac:chgData name="Maikel van de Lisdonk" userId="abe9b6dad721d46b" providerId="LiveId" clId="{9AF1B4F9-8DB6-4F83-8B5A-1A30CB4E0354}" dt="2022-03-05T07:55:50.889" v="2428" actId="1076"/>
          <ac:spMkLst>
            <pc:docMk/>
            <pc:sldMk cId="3455324181" sldId="274"/>
            <ac:spMk id="7" creationId="{5CAEDFD9-8C6F-4497-BE7F-5E44D5AD5CE9}"/>
          </ac:spMkLst>
        </pc:spChg>
        <pc:spChg chg="mod">
          <ac:chgData name="Maikel van de Lisdonk" userId="abe9b6dad721d46b" providerId="LiveId" clId="{9AF1B4F9-8DB6-4F83-8B5A-1A30CB4E0354}" dt="2022-03-05T07:55:54.549" v="2429" actId="1076"/>
          <ac:spMkLst>
            <pc:docMk/>
            <pc:sldMk cId="3455324181" sldId="274"/>
            <ac:spMk id="8" creationId="{A03937C7-DAC7-4850-8405-A9851D7B9700}"/>
          </ac:spMkLst>
        </pc:spChg>
        <pc:spChg chg="mod">
          <ac:chgData name="Maikel van de Lisdonk" userId="abe9b6dad721d46b" providerId="LiveId" clId="{9AF1B4F9-8DB6-4F83-8B5A-1A30CB4E0354}" dt="2022-03-05T07:55:56.356" v="2430" actId="1076"/>
          <ac:spMkLst>
            <pc:docMk/>
            <pc:sldMk cId="3455324181" sldId="274"/>
            <ac:spMk id="9" creationId="{8594AB23-3882-4822-BE20-AC69E2D19E1D}"/>
          </ac:spMkLst>
        </pc:spChg>
        <pc:spChg chg="mod">
          <ac:chgData name="Maikel van de Lisdonk" userId="abe9b6dad721d46b" providerId="LiveId" clId="{9AF1B4F9-8DB6-4F83-8B5A-1A30CB4E0354}" dt="2022-03-05T08:34:19.839" v="2549" actId="1038"/>
          <ac:spMkLst>
            <pc:docMk/>
            <pc:sldMk cId="3455324181" sldId="274"/>
            <ac:spMk id="12" creationId="{027E9665-65D9-474E-AE1E-780ACE490271}"/>
          </ac:spMkLst>
        </pc:spChg>
        <pc:spChg chg="add mod">
          <ac:chgData name="Maikel van de Lisdonk" userId="abe9b6dad721d46b" providerId="LiveId" clId="{9AF1B4F9-8DB6-4F83-8B5A-1A30CB4E0354}" dt="2022-03-05T07:56:42.490" v="2471" actId="20577"/>
          <ac:spMkLst>
            <pc:docMk/>
            <pc:sldMk cId="3455324181" sldId="274"/>
            <ac:spMk id="17" creationId="{17543D94-99E7-4D45-97A0-3A0CD597935D}"/>
          </ac:spMkLst>
        </pc:spChg>
        <pc:spChg chg="mod">
          <ac:chgData name="Maikel van de Lisdonk" userId="abe9b6dad721d46b" providerId="LiveId" clId="{9AF1B4F9-8DB6-4F83-8B5A-1A30CB4E0354}" dt="2022-03-05T07:51:26.197" v="2178" actId="164"/>
          <ac:spMkLst>
            <pc:docMk/>
            <pc:sldMk cId="3455324181" sldId="274"/>
            <ac:spMk id="19" creationId="{579DF22F-A89C-42A9-A35A-31B9AEF2093E}"/>
          </ac:spMkLst>
        </pc:spChg>
        <pc:spChg chg="del">
          <ac:chgData name="Maikel van de Lisdonk" userId="abe9b6dad721d46b" providerId="LiveId" clId="{9AF1B4F9-8DB6-4F83-8B5A-1A30CB4E0354}" dt="2022-03-05T07:52:07.358" v="2181" actId="478"/>
          <ac:spMkLst>
            <pc:docMk/>
            <pc:sldMk cId="3455324181" sldId="274"/>
            <ac:spMk id="20" creationId="{8282D6BF-96DA-4EAC-8093-1534633181EF}"/>
          </ac:spMkLst>
        </pc:spChg>
        <pc:spChg chg="add del">
          <ac:chgData name="Maikel van de Lisdonk" userId="abe9b6dad721d46b" providerId="LiveId" clId="{9AF1B4F9-8DB6-4F83-8B5A-1A30CB4E0354}" dt="2022-03-05T07:50:31.261" v="2147" actId="478"/>
          <ac:spMkLst>
            <pc:docMk/>
            <pc:sldMk cId="3455324181" sldId="274"/>
            <ac:spMk id="22" creationId="{65F13157-29F7-488A-873E-0A4AD0C8C6FA}"/>
          </ac:spMkLst>
        </pc:spChg>
        <pc:spChg chg="mod">
          <ac:chgData name="Maikel van de Lisdonk" userId="abe9b6dad721d46b" providerId="LiveId" clId="{9AF1B4F9-8DB6-4F83-8B5A-1A30CB4E0354}" dt="2022-03-05T07:50:09.005" v="2145" actId="20577"/>
          <ac:spMkLst>
            <pc:docMk/>
            <pc:sldMk cId="3455324181" sldId="274"/>
            <ac:spMk id="26" creationId="{CF393DA7-2564-4283-B1F3-A00D49B49D8E}"/>
          </ac:spMkLst>
        </pc:spChg>
        <pc:spChg chg="add mod">
          <ac:chgData name="Maikel van de Lisdonk" userId="abe9b6dad721d46b" providerId="LiveId" clId="{9AF1B4F9-8DB6-4F83-8B5A-1A30CB4E0354}" dt="2022-03-05T07:58:25.344" v="2481" actId="692"/>
          <ac:spMkLst>
            <pc:docMk/>
            <pc:sldMk cId="3455324181" sldId="274"/>
            <ac:spMk id="44" creationId="{6B2B6F9C-1FDC-4F2B-8B00-5793B6643EEB}"/>
          </ac:spMkLst>
        </pc:spChg>
        <pc:spChg chg="add mod">
          <ac:chgData name="Maikel van de Lisdonk" userId="abe9b6dad721d46b" providerId="LiveId" clId="{9AF1B4F9-8DB6-4F83-8B5A-1A30CB4E0354}" dt="2022-03-05T08:34:19.839" v="2549" actId="1038"/>
          <ac:spMkLst>
            <pc:docMk/>
            <pc:sldMk cId="3455324181" sldId="274"/>
            <ac:spMk id="45" creationId="{F91DC93F-5DC5-4BF9-93B6-59B15F6340D7}"/>
          </ac:spMkLst>
        </pc:spChg>
        <pc:grpChg chg="add mod">
          <ac:chgData name="Maikel van de Lisdonk" userId="abe9b6dad721d46b" providerId="LiveId" clId="{9AF1B4F9-8DB6-4F83-8B5A-1A30CB4E0354}" dt="2022-03-05T07:51:26.197" v="2178" actId="164"/>
          <ac:grpSpMkLst>
            <pc:docMk/>
            <pc:sldMk cId="3455324181" sldId="274"/>
            <ac:grpSpMk id="31" creationId="{48653733-A499-4FD4-8E0D-8F5AF1FF8804}"/>
          </ac:grpSpMkLst>
        </pc:grpChg>
        <pc:grpChg chg="add mod">
          <ac:chgData name="Maikel van de Lisdonk" userId="abe9b6dad721d46b" providerId="LiveId" clId="{9AF1B4F9-8DB6-4F83-8B5A-1A30CB4E0354}" dt="2022-03-05T08:34:09.968" v="2540" actId="164"/>
          <ac:grpSpMkLst>
            <pc:docMk/>
            <pc:sldMk cId="3455324181" sldId="274"/>
            <ac:grpSpMk id="40" creationId="{0819A366-8EDE-4E9E-83D4-254646CD3667}"/>
          </ac:grpSpMkLst>
        </pc:grpChg>
        <pc:grpChg chg="add mod">
          <ac:chgData name="Maikel van de Lisdonk" userId="abe9b6dad721d46b" providerId="LiveId" clId="{9AF1B4F9-8DB6-4F83-8B5A-1A30CB4E0354}" dt="2022-03-05T08:34:09.968" v="2540" actId="164"/>
          <ac:grpSpMkLst>
            <pc:docMk/>
            <pc:sldMk cId="3455324181" sldId="274"/>
            <ac:grpSpMk id="59" creationId="{8B34420F-8CFD-465A-B437-8FCC399189F4}"/>
          </ac:grpSpMkLst>
        </pc:grpChg>
        <pc:cxnChg chg="del mod">
          <ac:chgData name="Maikel van de Lisdonk" userId="abe9b6dad721d46b" providerId="LiveId" clId="{9AF1B4F9-8DB6-4F83-8B5A-1A30CB4E0354}" dt="2022-03-05T07:51:54.566" v="2179" actId="478"/>
          <ac:cxnSpMkLst>
            <pc:docMk/>
            <pc:sldMk cId="3455324181" sldId="274"/>
            <ac:cxnSpMk id="10" creationId="{1CBE8182-4B18-4281-8F8C-A505E91F4305}"/>
          </ac:cxnSpMkLst>
        </pc:cxnChg>
        <pc:cxnChg chg="del mod">
          <ac:chgData name="Maikel van de Lisdonk" userId="abe9b6dad721d46b" providerId="LiveId" clId="{9AF1B4F9-8DB6-4F83-8B5A-1A30CB4E0354}" dt="2022-03-05T07:53:06.095" v="2296" actId="478"/>
          <ac:cxnSpMkLst>
            <pc:docMk/>
            <pc:sldMk cId="3455324181" sldId="274"/>
            <ac:cxnSpMk id="14" creationId="{7360CBB7-6FC1-4363-9754-8FBBD9F55FD4}"/>
          </ac:cxnSpMkLst>
        </pc:cxnChg>
        <pc:cxnChg chg="del mod">
          <ac:chgData name="Maikel van de Lisdonk" userId="abe9b6dad721d46b" providerId="LiveId" clId="{9AF1B4F9-8DB6-4F83-8B5A-1A30CB4E0354}" dt="2022-03-05T07:51:01.466" v="2173" actId="478"/>
          <ac:cxnSpMkLst>
            <pc:docMk/>
            <pc:sldMk cId="3455324181" sldId="274"/>
            <ac:cxnSpMk id="15" creationId="{0727D608-8265-488A-880E-A9E75A9A2595}"/>
          </ac:cxnSpMkLst>
        </pc:cxnChg>
        <pc:cxnChg chg="mod">
          <ac:chgData name="Maikel van de Lisdonk" userId="abe9b6dad721d46b" providerId="LiveId" clId="{9AF1B4F9-8DB6-4F83-8B5A-1A30CB4E0354}" dt="2022-03-05T08:34:19.839" v="2549" actId="1038"/>
          <ac:cxnSpMkLst>
            <pc:docMk/>
            <pc:sldMk cId="3455324181" sldId="274"/>
            <ac:cxnSpMk id="16" creationId="{FA1A4852-8CB8-4D66-86E4-568EAD198A87}"/>
          </ac:cxnSpMkLst>
        </pc:cxnChg>
        <pc:cxnChg chg="mod">
          <ac:chgData name="Maikel van de Lisdonk" userId="abe9b6dad721d46b" providerId="LiveId" clId="{9AF1B4F9-8DB6-4F83-8B5A-1A30CB4E0354}" dt="2022-03-05T07:55:59.693" v="2431" actId="14100"/>
          <ac:cxnSpMkLst>
            <pc:docMk/>
            <pc:sldMk cId="3455324181" sldId="274"/>
            <ac:cxnSpMk id="18" creationId="{D4F6EEED-CE46-4BAF-B72B-C2A4FEF6E24F}"/>
          </ac:cxnSpMkLst>
        </pc:cxnChg>
        <pc:cxnChg chg="mod">
          <ac:chgData name="Maikel van de Lisdonk" userId="abe9b6dad721d46b" providerId="LiveId" clId="{9AF1B4F9-8DB6-4F83-8B5A-1A30CB4E0354}" dt="2022-03-05T07:56:05.438" v="2433" actId="14100"/>
          <ac:cxnSpMkLst>
            <pc:docMk/>
            <pc:sldMk cId="3455324181" sldId="274"/>
            <ac:cxnSpMk id="24" creationId="{50733C18-F636-45B2-9C4D-B280A39B9B2B}"/>
          </ac:cxnSpMkLst>
        </pc:cxnChg>
        <pc:cxnChg chg="mod">
          <ac:chgData name="Maikel van de Lisdonk" userId="abe9b6dad721d46b" providerId="LiveId" clId="{9AF1B4F9-8DB6-4F83-8B5A-1A30CB4E0354}" dt="2022-03-05T07:56:02.671" v="2432" actId="14100"/>
          <ac:cxnSpMkLst>
            <pc:docMk/>
            <pc:sldMk cId="3455324181" sldId="274"/>
            <ac:cxnSpMk id="27" creationId="{06522AFE-0E6E-4003-8B83-16A0BC9DC232}"/>
          </ac:cxnSpMkLst>
        </pc:cxnChg>
        <pc:cxnChg chg="del">
          <ac:chgData name="Maikel van de Lisdonk" userId="abe9b6dad721d46b" providerId="LiveId" clId="{9AF1B4F9-8DB6-4F83-8B5A-1A30CB4E0354}" dt="2022-03-05T07:53:23.812" v="2298" actId="478"/>
          <ac:cxnSpMkLst>
            <pc:docMk/>
            <pc:sldMk cId="3455324181" sldId="274"/>
            <ac:cxnSpMk id="28" creationId="{4EE1E969-4AF3-47EF-99CD-E73ADB1F9FA0}"/>
          </ac:cxnSpMkLst>
        </pc:cxnChg>
        <pc:cxnChg chg="add">
          <ac:chgData name="Maikel van de Lisdonk" userId="abe9b6dad721d46b" providerId="LiveId" clId="{9AF1B4F9-8DB6-4F83-8B5A-1A30CB4E0354}" dt="2022-03-05T07:52:04.836" v="2180" actId="11529"/>
          <ac:cxnSpMkLst>
            <pc:docMk/>
            <pc:sldMk cId="3455324181" sldId="274"/>
            <ac:cxnSpMk id="34" creationId="{7605C786-9BEB-497E-849D-74D3ED133C0C}"/>
          </ac:cxnSpMkLst>
        </pc:cxnChg>
        <pc:cxnChg chg="mod">
          <ac:chgData name="Maikel van de Lisdonk" userId="abe9b6dad721d46b" providerId="LiveId" clId="{9AF1B4F9-8DB6-4F83-8B5A-1A30CB4E0354}" dt="2022-03-05T07:58:10.140" v="2480" actId="692"/>
          <ac:cxnSpMkLst>
            <pc:docMk/>
            <pc:sldMk cId="3455324181" sldId="274"/>
            <ac:cxnSpMk id="36" creationId="{086D60BB-B5BE-491C-839F-5C52C711CF92}"/>
          </ac:cxnSpMkLst>
        </pc:cxnChg>
        <pc:cxnChg chg="add mod">
          <ac:chgData name="Maikel van de Lisdonk" userId="abe9b6dad721d46b" providerId="LiveId" clId="{9AF1B4F9-8DB6-4F83-8B5A-1A30CB4E0354}" dt="2022-03-05T07:58:36.709" v="2483" actId="692"/>
          <ac:cxnSpMkLst>
            <pc:docMk/>
            <pc:sldMk cId="3455324181" sldId="274"/>
            <ac:cxnSpMk id="37" creationId="{EC69A112-8825-48C9-8C8E-13FEB9622864}"/>
          </ac:cxnSpMkLst>
        </pc:cxnChg>
        <pc:cxnChg chg="add mod">
          <ac:chgData name="Maikel van de Lisdonk" userId="abe9b6dad721d46b" providerId="LiveId" clId="{9AF1B4F9-8DB6-4F83-8B5A-1A30CB4E0354}" dt="2022-03-05T07:58:40.885" v="2485" actId="692"/>
          <ac:cxnSpMkLst>
            <pc:docMk/>
            <pc:sldMk cId="3455324181" sldId="274"/>
            <ac:cxnSpMk id="39" creationId="{F29AF2A4-8BD5-4EBC-81BB-1CCE8FB2530A}"/>
          </ac:cxnSpMkLst>
        </pc:cxnChg>
        <pc:cxnChg chg="add mod">
          <ac:chgData name="Maikel van de Lisdonk" userId="abe9b6dad721d46b" providerId="LiveId" clId="{9AF1B4F9-8DB6-4F83-8B5A-1A30CB4E0354}" dt="2022-03-05T08:34:19.839" v="2549" actId="1038"/>
          <ac:cxnSpMkLst>
            <pc:docMk/>
            <pc:sldMk cId="3455324181" sldId="274"/>
            <ac:cxnSpMk id="58" creationId="{50DBFFFE-4F78-4833-85B8-23A3152FAAD4}"/>
          </ac:cxnSpMkLst>
        </pc:cxnChg>
      </pc:sldChg>
      <pc:sldChg chg="modSp add mod">
        <pc:chgData name="Maikel van de Lisdonk" userId="abe9b6dad721d46b" providerId="LiveId" clId="{9AF1B4F9-8DB6-4F83-8B5A-1A30CB4E0354}" dt="2022-03-05T13:24:46.487" v="2753" actId="20577"/>
        <pc:sldMkLst>
          <pc:docMk/>
          <pc:sldMk cId="3288646694" sldId="275"/>
        </pc:sldMkLst>
        <pc:spChg chg="mod">
          <ac:chgData name="Maikel van de Lisdonk" userId="abe9b6dad721d46b" providerId="LiveId" clId="{9AF1B4F9-8DB6-4F83-8B5A-1A30CB4E0354}" dt="2022-03-05T13:24:38.354" v="2742" actId="20577"/>
          <ac:spMkLst>
            <pc:docMk/>
            <pc:sldMk cId="3288646694" sldId="275"/>
            <ac:spMk id="2" creationId="{24163FEC-C4A6-4487-99DD-2D94170652DB}"/>
          </ac:spMkLst>
        </pc:spChg>
        <pc:spChg chg="mod">
          <ac:chgData name="Maikel van de Lisdonk" userId="abe9b6dad721d46b" providerId="LiveId" clId="{9AF1B4F9-8DB6-4F83-8B5A-1A30CB4E0354}" dt="2022-03-05T13:24:46.487" v="2753" actId="20577"/>
          <ac:spMkLst>
            <pc:docMk/>
            <pc:sldMk cId="3288646694" sldId="275"/>
            <ac:spMk id="3" creationId="{87578E1C-88E9-4F17-9372-61EABA95C2A6}"/>
          </ac:spMkLst>
        </pc:spChg>
      </pc:sldChg>
      <pc:sldChg chg="addSp delSp modSp add mod ord">
        <pc:chgData name="Maikel van de Lisdonk" userId="abe9b6dad721d46b" providerId="LiveId" clId="{9AF1B4F9-8DB6-4F83-8B5A-1A30CB4E0354}" dt="2022-03-05T18:07:36.463" v="3834" actId="1076"/>
        <pc:sldMkLst>
          <pc:docMk/>
          <pc:sldMk cId="4053222551" sldId="276"/>
        </pc:sldMkLst>
        <pc:spChg chg="del mod">
          <ac:chgData name="Maikel van de Lisdonk" userId="abe9b6dad721d46b" providerId="LiveId" clId="{9AF1B4F9-8DB6-4F83-8B5A-1A30CB4E0354}" dt="2022-03-05T13:31:53.419" v="3387" actId="478"/>
          <ac:spMkLst>
            <pc:docMk/>
            <pc:sldMk cId="4053222551" sldId="276"/>
            <ac:spMk id="3" creationId="{0EDD587F-6E27-4D1D-B6BB-5CA6BAB6E299}"/>
          </ac:spMkLst>
        </pc:spChg>
        <pc:spChg chg="del">
          <ac:chgData name="Maikel van de Lisdonk" userId="abe9b6dad721d46b" providerId="LiveId" clId="{9AF1B4F9-8DB6-4F83-8B5A-1A30CB4E0354}" dt="2022-03-05T13:31:09.306" v="3365" actId="478"/>
          <ac:spMkLst>
            <pc:docMk/>
            <pc:sldMk cId="4053222551" sldId="276"/>
            <ac:spMk id="4" creationId="{54F2752D-F703-4293-9853-7C746EC2A3E5}"/>
          </ac:spMkLst>
        </pc:spChg>
        <pc:spChg chg="add del mod">
          <ac:chgData name="Maikel van de Lisdonk" userId="abe9b6dad721d46b" providerId="LiveId" clId="{9AF1B4F9-8DB6-4F83-8B5A-1A30CB4E0354}" dt="2022-03-05T13:43:21.506" v="3708" actId="1035"/>
          <ac:spMkLst>
            <pc:docMk/>
            <pc:sldMk cId="4053222551" sldId="276"/>
            <ac:spMk id="5" creationId="{D99E4080-900E-44F5-8623-C0CB877A42A4}"/>
          </ac:spMkLst>
        </pc:spChg>
        <pc:spChg chg="del mod">
          <ac:chgData name="Maikel van de Lisdonk" userId="abe9b6dad721d46b" providerId="LiveId" clId="{9AF1B4F9-8DB6-4F83-8B5A-1A30CB4E0354}" dt="2022-03-05T13:31:25.593" v="3379" actId="478"/>
          <ac:spMkLst>
            <pc:docMk/>
            <pc:sldMk cId="4053222551" sldId="276"/>
            <ac:spMk id="7" creationId="{5CAEDFD9-8C6F-4497-BE7F-5E44D5AD5CE9}"/>
          </ac:spMkLst>
        </pc:spChg>
        <pc:spChg chg="mod">
          <ac:chgData name="Maikel van de Lisdonk" userId="abe9b6dad721d46b" providerId="LiveId" clId="{9AF1B4F9-8DB6-4F83-8B5A-1A30CB4E0354}" dt="2022-03-05T18:07:36.463" v="3834" actId="1076"/>
          <ac:spMkLst>
            <pc:docMk/>
            <pc:sldMk cId="4053222551" sldId="276"/>
            <ac:spMk id="8" creationId="{A03937C7-DAC7-4850-8405-A9851D7B9700}"/>
          </ac:spMkLst>
        </pc:spChg>
        <pc:spChg chg="del">
          <ac:chgData name="Maikel van de Lisdonk" userId="abe9b6dad721d46b" providerId="LiveId" clId="{9AF1B4F9-8DB6-4F83-8B5A-1A30CB4E0354}" dt="2022-03-05T13:31:27.091" v="3381" actId="478"/>
          <ac:spMkLst>
            <pc:docMk/>
            <pc:sldMk cId="4053222551" sldId="276"/>
            <ac:spMk id="9" creationId="{8594AB23-3882-4822-BE20-AC69E2D19E1D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0" creationId="{1AA04D74-A5A1-450D-A95F-9289F89B8766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1" creationId="{CDB70EF7-1FE4-4766-AD3C-D8D875762B0B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3" creationId="{F8A26836-ECB9-47BC-834F-5A02F5373C4B}"/>
          </ac:spMkLst>
        </pc:spChg>
        <pc:spChg chg="add del">
          <ac:chgData name="Maikel van de Lisdonk" userId="abe9b6dad721d46b" providerId="LiveId" clId="{9AF1B4F9-8DB6-4F83-8B5A-1A30CB4E0354}" dt="2022-03-05T13:35:27.281" v="3530" actId="478"/>
          <ac:spMkLst>
            <pc:docMk/>
            <pc:sldMk cId="4053222551" sldId="276"/>
            <ac:spMk id="14" creationId="{F41D9A81-9785-439A-9855-8DCDB31261A8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15" creationId="{8212E86F-10C4-4848-BE1D-E0BB92B0D4DE}"/>
          </ac:spMkLst>
        </pc:spChg>
        <pc:spChg chg="mod">
          <ac:chgData name="Maikel van de Lisdonk" userId="abe9b6dad721d46b" providerId="LiveId" clId="{9AF1B4F9-8DB6-4F83-8B5A-1A30CB4E0354}" dt="2022-03-05T13:31:13.434" v="3370" actId="20577"/>
          <ac:spMkLst>
            <pc:docMk/>
            <pc:sldMk cId="4053222551" sldId="276"/>
            <ac:spMk id="17" creationId="{17543D94-99E7-4D45-97A0-3A0CD597935D}"/>
          </ac:spMkLst>
        </pc:spChg>
        <pc:spChg chg="add mod">
          <ac:chgData name="Maikel van de Lisdonk" userId="abe9b6dad721d46b" providerId="LiveId" clId="{9AF1B4F9-8DB6-4F83-8B5A-1A30CB4E0354}" dt="2022-03-05T13:43:21.506" v="3708" actId="1035"/>
          <ac:spMkLst>
            <pc:docMk/>
            <pc:sldMk cId="4053222551" sldId="276"/>
            <ac:spMk id="22" creationId="{525B3C8E-BE86-4680-970D-AC4636CCEC2B}"/>
          </ac:spMkLst>
        </pc:spChg>
        <pc:spChg chg="add del mod">
          <ac:chgData name="Maikel van de Lisdonk" userId="abe9b6dad721d46b" providerId="LiveId" clId="{9AF1B4F9-8DB6-4F83-8B5A-1A30CB4E0354}" dt="2022-03-05T18:06:31.756" v="3816" actId="20577"/>
          <ac:spMkLst>
            <pc:docMk/>
            <pc:sldMk cId="4053222551" sldId="276"/>
            <ac:spMk id="26" creationId="{CF393DA7-2564-4283-B1F3-A00D49B49D8E}"/>
          </ac:spMkLst>
        </pc:spChg>
        <pc:spChg chg="del mod">
          <ac:chgData name="Maikel van de Lisdonk" userId="abe9b6dad721d46b" providerId="LiveId" clId="{9AF1B4F9-8DB6-4F83-8B5A-1A30CB4E0354}" dt="2022-03-05T13:31:26.380" v="3380" actId="478"/>
          <ac:spMkLst>
            <pc:docMk/>
            <pc:sldMk cId="4053222551" sldId="276"/>
            <ac:spMk id="33" creationId="{48AE5DBD-1832-44A6-87FB-325EBAB7738A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35" creationId="{D32247F2-87FA-4564-83CE-9359A9B104AF}"/>
          </ac:spMkLst>
        </pc:spChg>
        <pc:spChg chg="add mod">
          <ac:chgData name="Maikel van de Lisdonk" userId="abe9b6dad721d46b" providerId="LiveId" clId="{9AF1B4F9-8DB6-4F83-8B5A-1A30CB4E0354}" dt="2022-03-05T13:43:46.244" v="3732" actId="1038"/>
          <ac:spMkLst>
            <pc:docMk/>
            <pc:sldMk cId="4053222551" sldId="276"/>
            <ac:spMk id="38" creationId="{680E3280-94B1-46A6-A909-C0B644D8C650}"/>
          </ac:spMkLst>
        </pc:spChg>
        <pc:spChg chg="add del mod">
          <ac:chgData name="Maikel van de Lisdonk" userId="abe9b6dad721d46b" providerId="LiveId" clId="{9AF1B4F9-8DB6-4F83-8B5A-1A30CB4E0354}" dt="2022-03-05T13:39:07.264" v="3577" actId="478"/>
          <ac:spMkLst>
            <pc:docMk/>
            <pc:sldMk cId="4053222551" sldId="276"/>
            <ac:spMk id="41" creationId="{B998C670-26EF-42FD-90B8-DC08E4FAF941}"/>
          </ac:spMkLst>
        </pc:spChg>
        <pc:spChg chg="add mod">
          <ac:chgData name="Maikel van de Lisdonk" userId="abe9b6dad721d46b" providerId="LiveId" clId="{9AF1B4F9-8DB6-4F83-8B5A-1A30CB4E0354}" dt="2022-03-05T13:43:21.506" v="3708" actId="1035"/>
          <ac:spMkLst>
            <pc:docMk/>
            <pc:sldMk cId="4053222551" sldId="276"/>
            <ac:spMk id="42" creationId="{BA6EB094-736C-4AF9-8103-7580B5FBAF8D}"/>
          </ac:spMkLst>
        </pc:spChg>
        <pc:spChg chg="del">
          <ac:chgData name="Maikel van de Lisdonk" userId="abe9b6dad721d46b" providerId="LiveId" clId="{9AF1B4F9-8DB6-4F83-8B5A-1A30CB4E0354}" dt="2022-03-05T13:31:21.061" v="3374" actId="478"/>
          <ac:spMkLst>
            <pc:docMk/>
            <pc:sldMk cId="4053222551" sldId="276"/>
            <ac:spMk id="44" creationId="{6B2B6F9C-1FDC-4F2B-8B00-5793B6643EEB}"/>
          </ac:spMkLst>
        </pc:spChg>
        <pc:spChg chg="add mod">
          <ac:chgData name="Maikel van de Lisdonk" userId="abe9b6dad721d46b" providerId="LiveId" clId="{9AF1B4F9-8DB6-4F83-8B5A-1A30CB4E0354}" dt="2022-03-05T14:33:54.340" v="3747" actId="1076"/>
          <ac:spMkLst>
            <pc:docMk/>
            <pc:sldMk cId="4053222551" sldId="276"/>
            <ac:spMk id="48" creationId="{AB0B5CE9-7C71-443D-809B-B2578B8ECB14}"/>
          </ac:spMkLst>
        </pc:spChg>
        <pc:spChg chg="add mod">
          <ac:chgData name="Maikel van de Lisdonk" userId="abe9b6dad721d46b" providerId="LiveId" clId="{9AF1B4F9-8DB6-4F83-8B5A-1A30CB4E0354}" dt="2022-03-05T13:42:46.415" v="3683" actId="20577"/>
          <ac:spMkLst>
            <pc:docMk/>
            <pc:sldMk cId="4053222551" sldId="276"/>
            <ac:spMk id="49" creationId="{E45B95CA-5143-4A01-8524-A1DCCA173E5E}"/>
          </ac:spMkLst>
        </pc:spChg>
        <pc:grpChg chg="mod">
          <ac:chgData name="Maikel van de Lisdonk" userId="abe9b6dad721d46b" providerId="LiveId" clId="{9AF1B4F9-8DB6-4F83-8B5A-1A30CB4E0354}" dt="2022-03-05T18:05:52.853" v="3769" actId="1036"/>
          <ac:grpSpMkLst>
            <pc:docMk/>
            <pc:sldMk cId="4053222551" sldId="276"/>
            <ac:grpSpMk id="31" creationId="{48653733-A499-4FD4-8E0D-8F5AF1FF8804}"/>
          </ac:grpSpMkLst>
        </pc:grpChg>
        <pc:grpChg chg="del mod">
          <ac:chgData name="Maikel van de Lisdonk" userId="abe9b6dad721d46b" providerId="LiveId" clId="{9AF1B4F9-8DB6-4F83-8B5A-1A30CB4E0354}" dt="2022-03-05T13:31:09.891" v="3367" actId="478"/>
          <ac:grpSpMkLst>
            <pc:docMk/>
            <pc:sldMk cId="4053222551" sldId="276"/>
            <ac:grpSpMk id="59" creationId="{8B34420F-8CFD-465A-B437-8FCC399189F4}"/>
          </ac:grpSpMkLst>
        </pc:grpChg>
        <pc:cxnChg chg="mod">
          <ac:chgData name="Maikel van de Lisdonk" userId="abe9b6dad721d46b" providerId="LiveId" clId="{9AF1B4F9-8DB6-4F83-8B5A-1A30CB4E0354}" dt="2022-03-05T13:31:09.891" v="3367" actId="478"/>
          <ac:cxnSpMkLst>
            <pc:docMk/>
            <pc:sldMk cId="4053222551" sldId="276"/>
            <ac:cxnSpMk id="16" creationId="{FA1A4852-8CB8-4D66-86E4-568EAD198A87}"/>
          </ac:cxnSpMkLst>
        </pc:cxnChg>
        <pc:cxnChg chg="del mod">
          <ac:chgData name="Maikel van de Lisdonk" userId="abe9b6dad721d46b" providerId="LiveId" clId="{9AF1B4F9-8DB6-4F83-8B5A-1A30CB4E0354}" dt="2022-03-05T13:31:24.874" v="3378" actId="478"/>
          <ac:cxnSpMkLst>
            <pc:docMk/>
            <pc:sldMk cId="4053222551" sldId="276"/>
            <ac:cxnSpMk id="18" creationId="{D4F6EEED-CE46-4BAF-B72B-C2A4FEF6E24F}"/>
          </ac:cxnSpMkLst>
        </pc:cxnChg>
        <pc:cxnChg chg="add mod">
          <ac:chgData name="Maikel van de Lisdonk" userId="abe9b6dad721d46b" providerId="LiveId" clId="{9AF1B4F9-8DB6-4F83-8B5A-1A30CB4E0354}" dt="2022-03-05T18:05:52.853" v="3769" actId="1036"/>
          <ac:cxnSpMkLst>
            <pc:docMk/>
            <pc:sldMk cId="4053222551" sldId="276"/>
            <ac:cxnSpMk id="21" creationId="{89E24647-B502-4FA1-ABFD-AC2C5FFD9DF1}"/>
          </ac:cxnSpMkLst>
        </pc:cxnChg>
        <pc:cxnChg chg="del mod">
          <ac:chgData name="Maikel van de Lisdonk" userId="abe9b6dad721d46b" providerId="LiveId" clId="{9AF1B4F9-8DB6-4F83-8B5A-1A30CB4E0354}" dt="2022-03-05T13:31:31.659" v="3384" actId="478"/>
          <ac:cxnSpMkLst>
            <pc:docMk/>
            <pc:sldMk cId="4053222551" sldId="276"/>
            <ac:cxnSpMk id="24" creationId="{50733C18-F636-45B2-9C4D-B280A39B9B2B}"/>
          </ac:cxnSpMkLst>
        </pc:cxnChg>
        <pc:cxnChg chg="add mod">
          <ac:chgData name="Maikel van de Lisdonk" userId="abe9b6dad721d46b" providerId="LiveId" clId="{9AF1B4F9-8DB6-4F83-8B5A-1A30CB4E0354}" dt="2022-03-05T18:07:36.463" v="3834" actId="1076"/>
          <ac:cxnSpMkLst>
            <pc:docMk/>
            <pc:sldMk cId="4053222551" sldId="276"/>
            <ac:cxnSpMk id="25" creationId="{1A3BF617-2834-4F94-BD39-535656B8FE85}"/>
          </ac:cxnSpMkLst>
        </pc:cxnChg>
        <pc:cxnChg chg="mod">
          <ac:chgData name="Maikel van de Lisdonk" userId="abe9b6dad721d46b" providerId="LiveId" clId="{9AF1B4F9-8DB6-4F83-8B5A-1A30CB4E0354}" dt="2022-03-05T18:07:36.463" v="3834" actId="1076"/>
          <ac:cxnSpMkLst>
            <pc:docMk/>
            <pc:sldMk cId="4053222551" sldId="276"/>
            <ac:cxnSpMk id="27" creationId="{06522AFE-0E6E-4003-8B83-16A0BC9DC232}"/>
          </ac:cxnSpMkLst>
        </pc:cxnChg>
        <pc:cxnChg chg="add mod">
          <ac:chgData name="Maikel van de Lisdonk" userId="abe9b6dad721d46b" providerId="LiveId" clId="{9AF1B4F9-8DB6-4F83-8B5A-1A30CB4E0354}" dt="2022-03-05T13:43:21.506" v="3708" actId="1035"/>
          <ac:cxnSpMkLst>
            <pc:docMk/>
            <pc:sldMk cId="4053222551" sldId="276"/>
            <ac:cxnSpMk id="29" creationId="{03716CF7-B885-49E4-A86D-C8F4F2545B62}"/>
          </ac:cxnSpMkLst>
        </pc:cxnChg>
        <pc:cxnChg chg="mod">
          <ac:chgData name="Maikel van de Lisdonk" userId="abe9b6dad721d46b" providerId="LiveId" clId="{9AF1B4F9-8DB6-4F83-8B5A-1A30CB4E0354}" dt="2022-03-05T18:05:52.853" v="3769" actId="1036"/>
          <ac:cxnSpMkLst>
            <pc:docMk/>
            <pc:sldMk cId="4053222551" sldId="276"/>
            <ac:cxnSpMk id="34" creationId="{7605C786-9BEB-497E-849D-74D3ED133C0C}"/>
          </ac:cxnSpMkLst>
        </pc:cxnChg>
        <pc:cxnChg chg="del mod">
          <ac:chgData name="Maikel van de Lisdonk" userId="abe9b6dad721d46b" providerId="LiveId" clId="{9AF1B4F9-8DB6-4F83-8B5A-1A30CB4E0354}" dt="2022-03-05T13:31:21.814" v="3375" actId="478"/>
          <ac:cxnSpMkLst>
            <pc:docMk/>
            <pc:sldMk cId="4053222551" sldId="276"/>
            <ac:cxnSpMk id="36" creationId="{086D60BB-B5BE-491C-839F-5C52C711CF92}"/>
          </ac:cxnSpMkLst>
        </pc:cxnChg>
        <pc:cxnChg chg="del mod">
          <ac:chgData name="Maikel van de Lisdonk" userId="abe9b6dad721d46b" providerId="LiveId" clId="{9AF1B4F9-8DB6-4F83-8B5A-1A30CB4E0354}" dt="2022-03-05T13:31:19.768" v="3373" actId="478"/>
          <ac:cxnSpMkLst>
            <pc:docMk/>
            <pc:sldMk cId="4053222551" sldId="276"/>
            <ac:cxnSpMk id="37" creationId="{EC69A112-8825-48C9-8C8E-13FEB9622864}"/>
          </ac:cxnSpMkLst>
        </pc:cxnChg>
        <pc:cxnChg chg="del mod">
          <ac:chgData name="Maikel van de Lisdonk" userId="abe9b6dad721d46b" providerId="LiveId" clId="{9AF1B4F9-8DB6-4F83-8B5A-1A30CB4E0354}" dt="2022-03-05T13:31:18.855" v="3372" actId="478"/>
          <ac:cxnSpMkLst>
            <pc:docMk/>
            <pc:sldMk cId="4053222551" sldId="276"/>
            <ac:cxnSpMk id="39" creationId="{F29AF2A4-8BD5-4EBC-81BB-1CCE8FB2530A}"/>
          </ac:cxnSpMkLst>
        </pc:cxnChg>
        <pc:cxnChg chg="mod">
          <ac:chgData name="Maikel van de Lisdonk" userId="abe9b6dad721d46b" providerId="LiveId" clId="{9AF1B4F9-8DB6-4F83-8B5A-1A30CB4E0354}" dt="2022-03-05T13:31:09.891" v="3367" actId="478"/>
          <ac:cxnSpMkLst>
            <pc:docMk/>
            <pc:sldMk cId="4053222551" sldId="276"/>
            <ac:cxnSpMk id="58" creationId="{50DBFFFE-4F78-4833-85B8-23A3152FAAD4}"/>
          </ac:cxnSpMkLst>
        </pc:cxnChg>
      </pc:sldChg>
      <pc:sldChg chg="add">
        <pc:chgData name="Maikel van de Lisdonk" userId="abe9b6dad721d46b" providerId="LiveId" clId="{9AF1B4F9-8DB6-4F83-8B5A-1A30CB4E0354}" dt="2022-03-06T15:09:02.308" v="3873" actId="2890"/>
        <pc:sldMkLst>
          <pc:docMk/>
          <pc:sldMk cId="829322407" sldId="277"/>
        </pc:sldMkLst>
      </pc:sldChg>
      <pc:sldChg chg="new del">
        <pc:chgData name="Maikel van de Lisdonk" userId="abe9b6dad721d46b" providerId="LiveId" clId="{9AF1B4F9-8DB6-4F83-8B5A-1A30CB4E0354}" dt="2022-03-06T15:08:59.953" v="3872" actId="2696"/>
        <pc:sldMkLst>
          <pc:docMk/>
          <pc:sldMk cId="3922191572" sldId="277"/>
        </pc:sldMkLst>
      </pc:sldChg>
      <pc:sldChg chg="modSp add mod">
        <pc:chgData name="Maikel van de Lisdonk" userId="abe9b6dad721d46b" providerId="LiveId" clId="{9AF1B4F9-8DB6-4F83-8B5A-1A30CB4E0354}" dt="2022-03-06T15:13:07.806" v="4447" actId="2711"/>
        <pc:sldMkLst>
          <pc:docMk/>
          <pc:sldMk cId="1435828578" sldId="278"/>
        </pc:sldMkLst>
        <pc:spChg chg="mod">
          <ac:chgData name="Maikel van de Lisdonk" userId="abe9b6dad721d46b" providerId="LiveId" clId="{9AF1B4F9-8DB6-4F83-8B5A-1A30CB4E0354}" dt="2022-03-06T15:12:22.593" v="4442" actId="20577"/>
          <ac:spMkLst>
            <pc:docMk/>
            <pc:sldMk cId="1435828578" sldId="278"/>
            <ac:spMk id="2" creationId="{D08D766C-F1B8-4E8C-A9FA-9E18D8D1FE51}"/>
          </ac:spMkLst>
        </pc:spChg>
        <pc:spChg chg="mod">
          <ac:chgData name="Maikel van de Lisdonk" userId="abe9b6dad721d46b" providerId="LiveId" clId="{9AF1B4F9-8DB6-4F83-8B5A-1A30CB4E0354}" dt="2022-03-06T15:13:07.806" v="4447" actId="2711"/>
          <ac:spMkLst>
            <pc:docMk/>
            <pc:sldMk cId="1435828578" sldId="278"/>
            <ac:spMk id="3" creationId="{60CBA141-30B6-43AD-ADB1-5B17854AE0B2}"/>
          </ac:spMkLst>
        </pc:spChg>
      </pc:sldChg>
      <pc:sldChg chg="modSp add mod">
        <pc:chgData name="Maikel van de Lisdonk" userId="abe9b6dad721d46b" providerId="LiveId" clId="{9AF1B4F9-8DB6-4F83-8B5A-1A30CB4E0354}" dt="2022-03-06T17:09:53.397" v="4622" actId="20577"/>
        <pc:sldMkLst>
          <pc:docMk/>
          <pc:sldMk cId="2854199004" sldId="279"/>
        </pc:sldMkLst>
        <pc:spChg chg="mod">
          <ac:chgData name="Maikel van de Lisdonk" userId="abe9b6dad721d46b" providerId="LiveId" clId="{9AF1B4F9-8DB6-4F83-8B5A-1A30CB4E0354}" dt="2022-03-06T17:09:53.397" v="4622" actId="20577"/>
          <ac:spMkLst>
            <pc:docMk/>
            <pc:sldMk cId="2854199004" sldId="279"/>
            <ac:spMk id="3" creationId="{87578E1C-88E9-4F17-9372-61EABA95C2A6}"/>
          </ac:spMkLst>
        </pc:spChg>
      </pc:sldChg>
    </pc:docChg>
  </pc:docChgLst>
  <pc:docChgLst>
    <pc:chgData name="Maikel van de Lisdonk" userId="abe9b6dad721d46b" providerId="LiveId" clId="{84A67062-6600-45B4-A404-91586793B212}"/>
    <pc:docChg chg="undo custSel addSld delSld modSld sldOrd">
      <pc:chgData name="Maikel van de Lisdonk" userId="abe9b6dad721d46b" providerId="LiveId" clId="{84A67062-6600-45B4-A404-91586793B212}" dt="2022-05-27T13:27:56.254" v="3354" actId="20577"/>
      <pc:docMkLst>
        <pc:docMk/>
      </pc:docMkLst>
      <pc:sldChg chg="modSp mod">
        <pc:chgData name="Maikel van de Lisdonk" userId="abe9b6dad721d46b" providerId="LiveId" clId="{84A67062-6600-45B4-A404-91586793B212}" dt="2022-05-22T08:29:55.600" v="766" actId="242"/>
        <pc:sldMkLst>
          <pc:docMk/>
          <pc:sldMk cId="3351439039" sldId="256"/>
        </pc:sldMkLst>
        <pc:spChg chg="mod">
          <ac:chgData name="Maikel van de Lisdonk" userId="abe9b6dad721d46b" providerId="LiveId" clId="{84A67062-6600-45B4-A404-91586793B212}" dt="2022-05-22T08:29:55.600" v="766" actId="242"/>
          <ac:spMkLst>
            <pc:docMk/>
            <pc:sldMk cId="3351439039" sldId="256"/>
            <ac:spMk id="2" creationId="{00000000-0000-0000-0000-000000000000}"/>
          </ac:spMkLst>
        </pc:spChg>
      </pc:sldChg>
      <pc:sldChg chg="modSp mod">
        <pc:chgData name="Maikel van de Lisdonk" userId="abe9b6dad721d46b" providerId="LiveId" clId="{84A67062-6600-45B4-A404-91586793B212}" dt="2022-05-27T10:45:10.576" v="2746" actId="20577"/>
        <pc:sldMkLst>
          <pc:docMk/>
          <pc:sldMk cId="2014730721" sldId="258"/>
        </pc:sldMkLst>
        <pc:spChg chg="mod">
          <ac:chgData name="Maikel van de Lisdonk" userId="abe9b6dad721d46b" providerId="LiveId" clId="{84A67062-6600-45B4-A404-91586793B212}" dt="2022-05-27T10:45:10.576" v="2746" actId="20577"/>
          <ac:spMkLst>
            <pc:docMk/>
            <pc:sldMk cId="2014730721" sldId="258"/>
            <ac:spMk id="3" creationId="{1407A11F-391B-4C63-8307-2320CE4B27C7}"/>
          </ac:spMkLst>
        </pc:spChg>
      </pc:sldChg>
      <pc:sldChg chg="modSp mod">
        <pc:chgData name="Maikel van de Lisdonk" userId="abe9b6dad721d46b" providerId="LiveId" clId="{84A67062-6600-45B4-A404-91586793B212}" dt="2022-05-26T13:26:26.038" v="2095" actId="20577"/>
        <pc:sldMkLst>
          <pc:docMk/>
          <pc:sldMk cId="3661904406" sldId="259"/>
        </pc:sldMkLst>
        <pc:spChg chg="mod">
          <ac:chgData name="Maikel van de Lisdonk" userId="abe9b6dad721d46b" providerId="LiveId" clId="{84A67062-6600-45B4-A404-91586793B212}" dt="2022-05-26T13:26:26.038" v="2095" actId="20577"/>
          <ac:spMkLst>
            <pc:docMk/>
            <pc:sldMk cId="3661904406" sldId="259"/>
            <ac:spMk id="3" creationId="{0EDD587F-6E27-4D1D-B6BB-5CA6BAB6E299}"/>
          </ac:spMkLst>
        </pc:spChg>
      </pc:sldChg>
      <pc:sldChg chg="modSp mod ord">
        <pc:chgData name="Maikel van de Lisdonk" userId="abe9b6dad721d46b" providerId="LiveId" clId="{84A67062-6600-45B4-A404-91586793B212}" dt="2022-05-27T13:26:52.704" v="3330"/>
        <pc:sldMkLst>
          <pc:docMk/>
          <pc:sldMk cId="3252147347" sldId="260"/>
        </pc:sldMkLst>
        <pc:spChg chg="mod">
          <ac:chgData name="Maikel van de Lisdonk" userId="abe9b6dad721d46b" providerId="LiveId" clId="{84A67062-6600-45B4-A404-91586793B212}" dt="2022-05-23T09:34:36.406" v="1308" actId="20577"/>
          <ac:spMkLst>
            <pc:docMk/>
            <pc:sldMk cId="3252147347" sldId="260"/>
            <ac:spMk id="3" creationId="{E64A8C92-8CC9-43FF-BD01-EA19C6F46DF3}"/>
          </ac:spMkLst>
        </pc:spChg>
      </pc:sldChg>
      <pc:sldChg chg="modSp mod">
        <pc:chgData name="Maikel van de Lisdonk" userId="abe9b6dad721d46b" providerId="LiveId" clId="{84A67062-6600-45B4-A404-91586793B212}" dt="2022-05-27T13:18:55.864" v="3309" actId="5793"/>
        <pc:sldMkLst>
          <pc:docMk/>
          <pc:sldMk cId="671796232" sldId="261"/>
        </pc:sldMkLst>
        <pc:spChg chg="mod">
          <ac:chgData name="Maikel van de Lisdonk" userId="abe9b6dad721d46b" providerId="LiveId" clId="{84A67062-6600-45B4-A404-91586793B212}" dt="2022-05-20T11:55:43.237" v="14" actId="20577"/>
          <ac:spMkLst>
            <pc:docMk/>
            <pc:sldMk cId="671796232" sldId="261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7T13:18:55.864" v="3309" actId="5793"/>
          <ac:spMkLst>
            <pc:docMk/>
            <pc:sldMk cId="671796232" sldId="261"/>
            <ac:spMk id="3" creationId="{47EF4B2F-A922-422C-BDF8-E0C400337467}"/>
          </ac:spMkLst>
        </pc:spChg>
      </pc:sldChg>
      <pc:sldChg chg="modSp mod ord">
        <pc:chgData name="Maikel van de Lisdonk" userId="abe9b6dad721d46b" providerId="LiveId" clId="{84A67062-6600-45B4-A404-91586793B212}" dt="2022-05-27T13:27:40.969" v="3345"/>
        <pc:sldMkLst>
          <pc:docMk/>
          <pc:sldMk cId="381025732" sldId="263"/>
        </pc:sldMkLst>
        <pc:spChg chg="mod">
          <ac:chgData name="Maikel van de Lisdonk" userId="abe9b6dad721d46b" providerId="LiveId" clId="{84A67062-6600-45B4-A404-91586793B212}" dt="2022-05-26T13:27:11.635" v="2150" actId="20577"/>
          <ac:spMkLst>
            <pc:docMk/>
            <pc:sldMk cId="381025732" sldId="263"/>
            <ac:spMk id="3" creationId="{74E0C192-550B-473B-A20F-7676515E038E}"/>
          </ac:spMkLst>
        </pc:spChg>
      </pc:sldChg>
      <pc:sldChg chg="modSp mod ord">
        <pc:chgData name="Maikel van de Lisdonk" userId="abe9b6dad721d46b" providerId="LiveId" clId="{84A67062-6600-45B4-A404-91586793B212}" dt="2022-05-27T09:59:39.426" v="2476" actId="20577"/>
        <pc:sldMkLst>
          <pc:docMk/>
          <pc:sldMk cId="2996081704" sldId="264"/>
        </pc:sldMkLst>
        <pc:spChg chg="mod">
          <ac:chgData name="Maikel van de Lisdonk" userId="abe9b6dad721d46b" providerId="LiveId" clId="{84A67062-6600-45B4-A404-91586793B212}" dt="2022-05-27T09:59:39.426" v="2476" actId="20577"/>
          <ac:spMkLst>
            <pc:docMk/>
            <pc:sldMk cId="2996081704" sldId="264"/>
            <ac:spMk id="3" creationId="{9A4EEE98-DE10-4644-ABB6-B18AF33565F8}"/>
          </ac:spMkLst>
        </pc:spChg>
      </pc:sldChg>
      <pc:sldChg chg="ord">
        <pc:chgData name="Maikel van de Lisdonk" userId="abe9b6dad721d46b" providerId="LiveId" clId="{84A67062-6600-45B4-A404-91586793B212}" dt="2022-05-27T09:58:04.470" v="2475"/>
        <pc:sldMkLst>
          <pc:docMk/>
          <pc:sldMk cId="1568842307" sldId="265"/>
        </pc:sldMkLst>
      </pc:sldChg>
      <pc:sldChg chg="modSp mod ord">
        <pc:chgData name="Maikel van de Lisdonk" userId="abe9b6dad721d46b" providerId="LiveId" clId="{84A67062-6600-45B4-A404-91586793B212}" dt="2022-05-27T12:09:15.956" v="3039" actId="20577"/>
        <pc:sldMkLst>
          <pc:docMk/>
          <pc:sldMk cId="1949267564" sldId="266"/>
        </pc:sldMkLst>
        <pc:spChg chg="mod">
          <ac:chgData name="Maikel van de Lisdonk" userId="abe9b6dad721d46b" providerId="LiveId" clId="{84A67062-6600-45B4-A404-91586793B212}" dt="2022-05-27T12:09:08.857" v="3007" actId="20577"/>
          <ac:spMkLst>
            <pc:docMk/>
            <pc:sldMk cId="1949267564" sldId="266"/>
            <ac:spMk id="2" creationId="{142F4CF4-FFA8-4A6F-82F7-F62F17CF1877}"/>
          </ac:spMkLst>
        </pc:spChg>
        <pc:spChg chg="mod">
          <ac:chgData name="Maikel van de Lisdonk" userId="abe9b6dad721d46b" providerId="LiveId" clId="{84A67062-6600-45B4-A404-91586793B212}" dt="2022-05-27T12:09:15.956" v="3039" actId="20577"/>
          <ac:spMkLst>
            <pc:docMk/>
            <pc:sldMk cId="1949267564" sldId="266"/>
            <ac:spMk id="3" creationId="{12981885-6766-402D-A7D4-770B0FD8429B}"/>
          </ac:spMkLst>
        </pc:spChg>
      </pc:sldChg>
      <pc:sldChg chg="modSp mod">
        <pc:chgData name="Maikel van de Lisdonk" userId="abe9b6dad721d46b" providerId="LiveId" clId="{84A67062-6600-45B4-A404-91586793B212}" dt="2022-05-27T10:41:22.558" v="2532" actId="20577"/>
        <pc:sldMkLst>
          <pc:docMk/>
          <pc:sldMk cId="3124219895" sldId="267"/>
        </pc:sldMkLst>
        <pc:spChg chg="mod">
          <ac:chgData name="Maikel van de Lisdonk" userId="abe9b6dad721d46b" providerId="LiveId" clId="{84A67062-6600-45B4-A404-91586793B212}" dt="2022-05-27T10:41:22.558" v="2532" actId="20577"/>
          <ac:spMkLst>
            <pc:docMk/>
            <pc:sldMk cId="3124219895" sldId="267"/>
            <ac:spMk id="3" creationId="{87578E1C-88E9-4F17-9372-61EABA95C2A6}"/>
          </ac:spMkLst>
        </pc:spChg>
      </pc:sldChg>
      <pc:sldChg chg="modSp mod ord">
        <pc:chgData name="Maikel van de Lisdonk" userId="abe9b6dad721d46b" providerId="LiveId" clId="{84A67062-6600-45B4-A404-91586793B212}" dt="2022-05-27T13:26:36.048" v="3326"/>
        <pc:sldMkLst>
          <pc:docMk/>
          <pc:sldMk cId="3530398281" sldId="280"/>
        </pc:sldMkLst>
        <pc:spChg chg="mod">
          <ac:chgData name="Maikel van de Lisdonk" userId="abe9b6dad721d46b" providerId="LiveId" clId="{84A67062-6600-45B4-A404-91586793B212}" dt="2022-05-27T12:09:41.011" v="3047" actId="20577"/>
          <ac:spMkLst>
            <pc:docMk/>
            <pc:sldMk cId="3530398281" sldId="280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7T12:11:22.252" v="3253" actId="20577"/>
          <ac:spMkLst>
            <pc:docMk/>
            <pc:sldMk cId="3530398281" sldId="280"/>
            <ac:spMk id="3" creationId="{47EF4B2F-A922-422C-BDF8-E0C400337467}"/>
          </ac:spMkLst>
        </pc:spChg>
      </pc:sldChg>
      <pc:sldChg chg="modSp mod">
        <pc:chgData name="Maikel van de Lisdonk" userId="abe9b6dad721d46b" providerId="LiveId" clId="{84A67062-6600-45B4-A404-91586793B212}" dt="2022-05-23T11:42:11.527" v="1868" actId="20577"/>
        <pc:sldMkLst>
          <pc:docMk/>
          <pc:sldMk cId="239313334" sldId="281"/>
        </pc:sldMkLst>
        <pc:spChg chg="mod">
          <ac:chgData name="Maikel van de Lisdonk" userId="abe9b6dad721d46b" providerId="LiveId" clId="{84A67062-6600-45B4-A404-91586793B212}" dt="2022-05-23T09:35:04.302" v="1353" actId="20577"/>
          <ac:spMkLst>
            <pc:docMk/>
            <pc:sldMk cId="239313334" sldId="281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3T11:42:11.527" v="1868" actId="20577"/>
          <ac:spMkLst>
            <pc:docMk/>
            <pc:sldMk cId="239313334" sldId="281"/>
            <ac:spMk id="3" creationId="{47EF4B2F-A922-422C-BDF8-E0C400337467}"/>
          </ac:spMkLst>
        </pc:spChg>
      </pc:sldChg>
      <pc:sldChg chg="ord">
        <pc:chgData name="Maikel van de Lisdonk" userId="abe9b6dad721d46b" providerId="LiveId" clId="{84A67062-6600-45B4-A404-91586793B212}" dt="2022-05-27T13:26:49.502" v="3328"/>
        <pc:sldMkLst>
          <pc:docMk/>
          <pc:sldMk cId="3739798545" sldId="282"/>
        </pc:sldMkLst>
      </pc:sldChg>
      <pc:sldChg chg="del ord">
        <pc:chgData name="Maikel van de Lisdonk" userId="abe9b6dad721d46b" providerId="LiveId" clId="{84A67062-6600-45B4-A404-91586793B212}" dt="2022-05-23T09:32:37.582" v="951" actId="2696"/>
        <pc:sldMkLst>
          <pc:docMk/>
          <pc:sldMk cId="2672551518" sldId="283"/>
        </pc:sldMkLst>
      </pc:sldChg>
      <pc:sldChg chg="modSp mod">
        <pc:chgData name="Maikel van de Lisdonk" userId="abe9b6dad721d46b" providerId="LiveId" clId="{84A67062-6600-45B4-A404-91586793B212}" dt="2022-05-26T13:42:23.173" v="2468" actId="20577"/>
        <pc:sldMkLst>
          <pc:docMk/>
          <pc:sldMk cId="393846592" sldId="284"/>
        </pc:sldMkLst>
        <pc:spChg chg="mod">
          <ac:chgData name="Maikel van de Lisdonk" userId="abe9b6dad721d46b" providerId="LiveId" clId="{84A67062-6600-45B4-A404-91586793B212}" dt="2022-05-26T13:42:23.173" v="2468" actId="20577"/>
          <ac:spMkLst>
            <pc:docMk/>
            <pc:sldMk cId="393846592" sldId="284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6T13:42:07.310" v="2446" actId="20577"/>
          <ac:spMkLst>
            <pc:docMk/>
            <pc:sldMk cId="393846592" sldId="284"/>
            <ac:spMk id="3" creationId="{47EF4B2F-A922-422C-BDF8-E0C400337467}"/>
          </ac:spMkLst>
        </pc:spChg>
      </pc:sldChg>
      <pc:sldChg chg="addSp modSp mod ord">
        <pc:chgData name="Maikel van de Lisdonk" userId="abe9b6dad721d46b" providerId="LiveId" clId="{84A67062-6600-45B4-A404-91586793B212}" dt="2022-05-27T12:21:40.361" v="3307" actId="1038"/>
        <pc:sldMkLst>
          <pc:docMk/>
          <pc:sldMk cId="1784196334" sldId="285"/>
        </pc:sldMkLst>
        <pc:spChg chg="mod">
          <ac:chgData name="Maikel van de Lisdonk" userId="abe9b6dad721d46b" providerId="LiveId" clId="{84A67062-6600-45B4-A404-91586793B212}" dt="2022-05-27T12:07:04.943" v="2799" actId="14100"/>
          <ac:spMkLst>
            <pc:docMk/>
            <pc:sldMk cId="1784196334" sldId="285"/>
            <ac:spMk id="3" creationId="{B9B22EA7-CFB3-4612-8E2A-CB2CE3D14825}"/>
          </ac:spMkLst>
        </pc:spChg>
        <pc:spChg chg="mod">
          <ac:chgData name="Maikel van de Lisdonk" userId="abe9b6dad721d46b" providerId="LiveId" clId="{84A67062-6600-45B4-A404-91586793B212}" dt="2022-05-27T12:07:02.249" v="2798" actId="14100"/>
          <ac:spMkLst>
            <pc:docMk/>
            <pc:sldMk cId="1784196334" sldId="285"/>
            <ac:spMk id="12" creationId="{6823620D-114D-4800-8395-59F1EA494664}"/>
          </ac:spMkLst>
        </pc:spChg>
        <pc:spChg chg="add mod">
          <ac:chgData name="Maikel van de Lisdonk" userId="abe9b6dad721d46b" providerId="LiveId" clId="{84A67062-6600-45B4-A404-91586793B212}" dt="2022-05-27T12:21:40.361" v="3307" actId="1038"/>
          <ac:spMkLst>
            <pc:docMk/>
            <pc:sldMk cId="1784196334" sldId="285"/>
            <ac:spMk id="23" creationId="{ED3EEF57-8EB7-4FA6-F254-285811044904}"/>
          </ac:spMkLst>
        </pc:spChg>
      </pc:sldChg>
      <pc:sldChg chg="modSp mod">
        <pc:chgData name="Maikel van de Lisdonk" userId="abe9b6dad721d46b" providerId="LiveId" clId="{84A67062-6600-45B4-A404-91586793B212}" dt="2022-05-25T05:25:31.706" v="1987" actId="20577"/>
        <pc:sldMkLst>
          <pc:docMk/>
          <pc:sldMk cId="3475473021" sldId="286"/>
        </pc:sldMkLst>
        <pc:spChg chg="mod">
          <ac:chgData name="Maikel van de Lisdonk" userId="abe9b6dad721d46b" providerId="LiveId" clId="{84A67062-6600-45B4-A404-91586793B212}" dt="2022-05-25T05:25:31.706" v="1987" actId="20577"/>
          <ac:spMkLst>
            <pc:docMk/>
            <pc:sldMk cId="3475473021" sldId="286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3T11:42:21.145" v="1876" actId="20577"/>
          <ac:spMkLst>
            <pc:docMk/>
            <pc:sldMk cId="3475473021" sldId="286"/>
            <ac:spMk id="15" creationId="{FC31B5FE-C1EC-42C6-9B6E-3C6761B96643}"/>
          </ac:spMkLst>
        </pc:spChg>
      </pc:sldChg>
      <pc:sldChg chg="modSp mod">
        <pc:chgData name="Maikel van de Lisdonk" userId="abe9b6dad721d46b" providerId="LiveId" clId="{84A67062-6600-45B4-A404-91586793B212}" dt="2022-05-22T08:37:28.222" v="912" actId="20577"/>
        <pc:sldMkLst>
          <pc:docMk/>
          <pc:sldMk cId="230266310" sldId="288"/>
        </pc:sldMkLst>
        <pc:spChg chg="mod">
          <ac:chgData name="Maikel van de Lisdonk" userId="abe9b6dad721d46b" providerId="LiveId" clId="{84A67062-6600-45B4-A404-91586793B212}" dt="2022-05-22T08:37:28.222" v="912" actId="20577"/>
          <ac:spMkLst>
            <pc:docMk/>
            <pc:sldMk cId="230266310" sldId="288"/>
            <ac:spMk id="3" creationId="{47EF4B2F-A922-422C-BDF8-E0C400337467}"/>
          </ac:spMkLst>
        </pc:spChg>
      </pc:sldChg>
      <pc:sldChg chg="modSp mod ord">
        <pc:chgData name="Maikel van de Lisdonk" userId="abe9b6dad721d46b" providerId="LiveId" clId="{84A67062-6600-45B4-A404-91586793B212}" dt="2022-05-25T05:24:54.551" v="1914" actId="20577"/>
        <pc:sldMkLst>
          <pc:docMk/>
          <pc:sldMk cId="63780879" sldId="289"/>
        </pc:sldMkLst>
        <pc:spChg chg="mod">
          <ac:chgData name="Maikel van de Lisdonk" userId="abe9b6dad721d46b" providerId="LiveId" clId="{84A67062-6600-45B4-A404-91586793B212}" dt="2022-05-25T05:24:54.551" v="1914" actId="20577"/>
          <ac:spMkLst>
            <pc:docMk/>
            <pc:sldMk cId="63780879" sldId="289"/>
            <ac:spMk id="3" creationId="{47EF4B2F-A922-422C-BDF8-E0C400337467}"/>
          </ac:spMkLst>
        </pc:spChg>
      </pc:sldChg>
      <pc:sldChg chg="addSp delSp modSp add mod">
        <pc:chgData name="Maikel van de Lisdonk" userId="abe9b6dad721d46b" providerId="LiveId" clId="{84A67062-6600-45B4-A404-91586793B212}" dt="2022-05-22T08:27:49.947" v="678" actId="20577"/>
        <pc:sldMkLst>
          <pc:docMk/>
          <pc:sldMk cId="659976656" sldId="290"/>
        </pc:sldMkLst>
        <pc:spChg chg="mod">
          <ac:chgData name="Maikel van de Lisdonk" userId="abe9b6dad721d46b" providerId="LiveId" clId="{84A67062-6600-45B4-A404-91586793B212}" dt="2022-05-22T08:25:09.525" v="259" actId="20577"/>
          <ac:spMkLst>
            <pc:docMk/>
            <pc:sldMk cId="659976656" sldId="290"/>
            <ac:spMk id="2" creationId="{D08D766C-F1B8-4E8C-A9FA-9E18D8D1FE51}"/>
          </ac:spMkLst>
        </pc:spChg>
        <pc:spChg chg="del mod">
          <ac:chgData name="Maikel van de Lisdonk" userId="abe9b6dad721d46b" providerId="LiveId" clId="{84A67062-6600-45B4-A404-91586793B212}" dt="2022-05-22T08:25:20.801" v="262" actId="478"/>
          <ac:spMkLst>
            <pc:docMk/>
            <pc:sldMk cId="659976656" sldId="290"/>
            <ac:spMk id="3" creationId="{60CBA141-30B6-43AD-ADB1-5B17854AE0B2}"/>
          </ac:spMkLst>
        </pc:spChg>
        <pc:spChg chg="add mod">
          <ac:chgData name="Maikel van de Lisdonk" userId="abe9b6dad721d46b" providerId="LiveId" clId="{84A67062-6600-45B4-A404-91586793B212}" dt="2022-05-22T08:27:49.947" v="678" actId="20577"/>
          <ac:spMkLst>
            <pc:docMk/>
            <pc:sldMk cId="659976656" sldId="290"/>
            <ac:spMk id="5" creationId="{3EF6E4F0-74DE-62E6-2212-4819E4BF475B}"/>
          </ac:spMkLst>
        </pc:spChg>
      </pc:sldChg>
      <pc:sldChg chg="addSp delSp modSp new mod">
        <pc:chgData name="Maikel van de Lisdonk" userId="abe9b6dad721d46b" providerId="LiveId" clId="{84A67062-6600-45B4-A404-91586793B212}" dt="2022-05-22T16:10:01.928" v="950" actId="1076"/>
        <pc:sldMkLst>
          <pc:docMk/>
          <pc:sldMk cId="2359095709" sldId="291"/>
        </pc:sldMkLst>
        <pc:spChg chg="del">
          <ac:chgData name="Maikel van de Lisdonk" userId="abe9b6dad721d46b" providerId="LiveId" clId="{84A67062-6600-45B4-A404-91586793B212}" dt="2022-05-22T11:11:02.892" v="915" actId="478"/>
          <ac:spMkLst>
            <pc:docMk/>
            <pc:sldMk cId="2359095709" sldId="291"/>
            <ac:spMk id="2" creationId="{D01C1EFA-86CA-1A64-15C6-3AE3E9FF5EB7}"/>
          </ac:spMkLst>
        </pc:spChg>
        <pc:spChg chg="del mod">
          <ac:chgData name="Maikel van de Lisdonk" userId="abe9b6dad721d46b" providerId="LiveId" clId="{84A67062-6600-45B4-A404-91586793B212}" dt="2022-05-22T11:11:04.130" v="916" actId="478"/>
          <ac:spMkLst>
            <pc:docMk/>
            <pc:sldMk cId="2359095709" sldId="291"/>
            <ac:spMk id="3" creationId="{DAF47CBF-C396-392A-29AD-D0FAEA6BC3D8}"/>
          </ac:spMkLst>
        </pc:spChg>
        <pc:picChg chg="add mod">
          <ac:chgData name="Maikel van de Lisdonk" userId="abe9b6dad721d46b" providerId="LiveId" clId="{84A67062-6600-45B4-A404-91586793B212}" dt="2022-05-22T16:09:57.570" v="947" actId="1076"/>
          <ac:picMkLst>
            <pc:docMk/>
            <pc:sldMk cId="2359095709" sldId="291"/>
            <ac:picMk id="5" creationId="{859F5E1B-E151-030B-8B23-98E8F9B9C931}"/>
          </ac:picMkLst>
        </pc:picChg>
        <pc:picChg chg="add mod">
          <ac:chgData name="Maikel van de Lisdonk" userId="abe9b6dad721d46b" providerId="LiveId" clId="{84A67062-6600-45B4-A404-91586793B212}" dt="2022-05-22T11:12:17.214" v="944" actId="1076"/>
          <ac:picMkLst>
            <pc:docMk/>
            <pc:sldMk cId="2359095709" sldId="291"/>
            <ac:picMk id="7" creationId="{9D88CB99-0B6D-2129-CC02-E67781999FD5}"/>
          </ac:picMkLst>
        </pc:picChg>
        <pc:picChg chg="add mod">
          <ac:chgData name="Maikel van de Lisdonk" userId="abe9b6dad721d46b" providerId="LiveId" clId="{84A67062-6600-45B4-A404-91586793B212}" dt="2022-05-22T11:12:07.485" v="942" actId="1076"/>
          <ac:picMkLst>
            <pc:docMk/>
            <pc:sldMk cId="2359095709" sldId="291"/>
            <ac:picMk id="9" creationId="{0D5DEA9E-BA4B-8269-4126-DAB6654AD527}"/>
          </ac:picMkLst>
        </pc:picChg>
        <pc:picChg chg="add mod">
          <ac:chgData name="Maikel van de Lisdonk" userId="abe9b6dad721d46b" providerId="LiveId" clId="{84A67062-6600-45B4-A404-91586793B212}" dt="2022-05-22T16:10:01.928" v="950" actId="1076"/>
          <ac:picMkLst>
            <pc:docMk/>
            <pc:sldMk cId="2359095709" sldId="291"/>
            <ac:picMk id="11" creationId="{344DA1C3-E65E-F3D6-B420-6902109206C1}"/>
          </ac:picMkLst>
        </pc:picChg>
      </pc:sldChg>
      <pc:sldChg chg="add ord">
        <pc:chgData name="Maikel van de Lisdonk" userId="abe9b6dad721d46b" providerId="LiveId" clId="{84A67062-6600-45B4-A404-91586793B212}" dt="2022-05-26T13:27:59.508" v="2162"/>
        <pc:sldMkLst>
          <pc:docMk/>
          <pc:sldMk cId="3450172616" sldId="292"/>
        </pc:sldMkLst>
      </pc:sldChg>
      <pc:sldChg chg="addSp modSp add mod ord">
        <pc:chgData name="Maikel van de Lisdonk" userId="abe9b6dad721d46b" providerId="LiveId" clId="{84A67062-6600-45B4-A404-91586793B212}" dt="2022-05-27T09:58:04.470" v="2475"/>
        <pc:sldMkLst>
          <pc:docMk/>
          <pc:sldMk cId="781711711" sldId="293"/>
        </pc:sldMkLst>
        <pc:spChg chg="mod">
          <ac:chgData name="Maikel van de Lisdonk" userId="abe9b6dad721d46b" providerId="LiveId" clId="{84A67062-6600-45B4-A404-91586793B212}" dt="2022-05-23T09:35:41.079" v="1467" actId="20577"/>
          <ac:spMkLst>
            <pc:docMk/>
            <pc:sldMk cId="781711711" sldId="293"/>
            <ac:spMk id="2" creationId="{4B96F5ED-0541-408B-B0BA-37A496B9B775}"/>
          </ac:spMkLst>
        </pc:spChg>
        <pc:spChg chg="mod">
          <ac:chgData name="Maikel van de Lisdonk" userId="abe9b6dad721d46b" providerId="LiveId" clId="{84A67062-6600-45B4-A404-91586793B212}" dt="2022-05-26T13:30:14.797" v="2302" actId="20577"/>
          <ac:spMkLst>
            <pc:docMk/>
            <pc:sldMk cId="781711711" sldId="293"/>
            <ac:spMk id="3" creationId="{47EF4B2F-A922-422C-BDF8-E0C400337467}"/>
          </ac:spMkLst>
        </pc:spChg>
        <pc:graphicFrameChg chg="add mod modGraphic">
          <ac:chgData name="Maikel van de Lisdonk" userId="abe9b6dad721d46b" providerId="LiveId" clId="{84A67062-6600-45B4-A404-91586793B212}" dt="2022-05-26T13:29:45.655" v="2259" actId="1076"/>
          <ac:graphicFrameMkLst>
            <pc:docMk/>
            <pc:sldMk cId="781711711" sldId="293"/>
            <ac:graphicFrameMk id="4" creationId="{9EDB6117-7952-0F7F-4D98-94453EA225E0}"/>
          </ac:graphicFrameMkLst>
        </pc:graphicFrameChg>
      </pc:sldChg>
      <pc:sldChg chg="modSp add mod">
        <pc:chgData name="Maikel van de Lisdonk" userId="abe9b6dad721d46b" providerId="LiveId" clId="{84A67062-6600-45B4-A404-91586793B212}" dt="2022-05-27T13:27:12.944" v="3343" actId="20577"/>
        <pc:sldMkLst>
          <pc:docMk/>
          <pc:sldMk cId="1641914390" sldId="294"/>
        </pc:sldMkLst>
        <pc:spChg chg="mod">
          <ac:chgData name="Maikel van de Lisdonk" userId="abe9b6dad721d46b" providerId="LiveId" clId="{84A67062-6600-45B4-A404-91586793B212}" dt="2022-05-27T13:27:12.944" v="3343" actId="20577"/>
          <ac:spMkLst>
            <pc:docMk/>
            <pc:sldMk cId="1641914390" sldId="294"/>
            <ac:spMk id="3" creationId="{12981885-6766-402D-A7D4-770B0FD8429B}"/>
          </ac:spMkLst>
        </pc:spChg>
      </pc:sldChg>
      <pc:sldChg chg="add">
        <pc:chgData name="Maikel van de Lisdonk" userId="abe9b6dad721d46b" providerId="LiveId" clId="{84A67062-6600-45B4-A404-91586793B212}" dt="2022-05-27T12:07:34.629" v="2817"/>
        <pc:sldMkLst>
          <pc:docMk/>
          <pc:sldMk cId="159113696" sldId="295"/>
        </pc:sldMkLst>
      </pc:sldChg>
      <pc:sldChg chg="modSp add mod">
        <pc:chgData name="Maikel van de Lisdonk" userId="abe9b6dad721d46b" providerId="LiveId" clId="{84A67062-6600-45B4-A404-91586793B212}" dt="2022-05-27T12:13:19.065" v="3282" actId="20577"/>
        <pc:sldMkLst>
          <pc:docMk/>
          <pc:sldMk cId="2932251454" sldId="296"/>
        </pc:sldMkLst>
        <pc:spChg chg="mod">
          <ac:chgData name="Maikel van de Lisdonk" userId="abe9b6dad721d46b" providerId="LiveId" clId="{84A67062-6600-45B4-A404-91586793B212}" dt="2022-05-27T12:13:19.065" v="3282" actId="20577"/>
          <ac:spMkLst>
            <pc:docMk/>
            <pc:sldMk cId="2932251454" sldId="296"/>
            <ac:spMk id="3" creationId="{47EF4B2F-A922-422C-BDF8-E0C400337467}"/>
          </ac:spMkLst>
        </pc:spChg>
      </pc:sldChg>
      <pc:sldChg chg="modSp add mod ord">
        <pc:chgData name="Maikel van de Lisdonk" userId="abe9b6dad721d46b" providerId="LiveId" clId="{84A67062-6600-45B4-A404-91586793B212}" dt="2022-05-27T12:12:42.206" v="3261" actId="255"/>
        <pc:sldMkLst>
          <pc:docMk/>
          <pc:sldMk cId="1935003600" sldId="297"/>
        </pc:sldMkLst>
        <pc:spChg chg="mod">
          <ac:chgData name="Maikel van de Lisdonk" userId="abe9b6dad721d46b" providerId="LiveId" clId="{84A67062-6600-45B4-A404-91586793B212}" dt="2022-05-27T12:12:42.206" v="3261" actId="255"/>
          <ac:spMkLst>
            <pc:docMk/>
            <pc:sldMk cId="1935003600" sldId="297"/>
            <ac:spMk id="2" creationId="{00000000-0000-0000-0000-000000000000}"/>
          </ac:spMkLst>
        </pc:spChg>
      </pc:sldChg>
      <pc:sldChg chg="modSp add mod ord">
        <pc:chgData name="Maikel van de Lisdonk" userId="abe9b6dad721d46b" providerId="LiveId" clId="{84A67062-6600-45B4-A404-91586793B212}" dt="2022-05-27T13:26:24.014" v="3324" actId="20577"/>
        <pc:sldMkLst>
          <pc:docMk/>
          <pc:sldMk cId="4279687993" sldId="298"/>
        </pc:sldMkLst>
        <pc:spChg chg="mod">
          <ac:chgData name="Maikel van de Lisdonk" userId="abe9b6dad721d46b" providerId="LiveId" clId="{84A67062-6600-45B4-A404-91586793B212}" dt="2022-05-27T13:26:24.014" v="3324" actId="20577"/>
          <ac:spMkLst>
            <pc:docMk/>
            <pc:sldMk cId="4279687993" sldId="298"/>
            <ac:spMk id="2" creationId="{00000000-0000-0000-0000-000000000000}"/>
          </ac:spMkLst>
        </pc:spChg>
      </pc:sldChg>
      <pc:sldChg chg="modSp add mod ord">
        <pc:chgData name="Maikel van de Lisdonk" userId="abe9b6dad721d46b" providerId="LiveId" clId="{84A67062-6600-45B4-A404-91586793B212}" dt="2022-05-27T13:27:56.254" v="3354" actId="20577"/>
        <pc:sldMkLst>
          <pc:docMk/>
          <pc:sldMk cId="3421228600" sldId="299"/>
        </pc:sldMkLst>
        <pc:spChg chg="mod">
          <ac:chgData name="Maikel van de Lisdonk" userId="abe9b6dad721d46b" providerId="LiveId" clId="{84A67062-6600-45B4-A404-91586793B212}" dt="2022-05-27T13:27:56.254" v="3354" actId="20577"/>
          <ac:spMkLst>
            <pc:docMk/>
            <pc:sldMk cId="3421228600" sldId="29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22.05.2022</a:t>
            </a:fld>
            <a:endParaRPr lang="de-D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.linkedin.com/in/devhelp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asi.dev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ecodealliance/wasmtime-dotnet" TargetMode="External"/><Relationship Id="rId2" Type="http://schemas.openxmlformats.org/officeDocument/2006/relationships/hyperlink" Target="https://wasdk.github.io/wasmcodeexplor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smer.io/" TargetMode="External"/><Relationship Id="rId4" Type="http://schemas.openxmlformats.org/officeDocument/2006/relationships/hyperlink" Target="https://blazor-demo.github.io/Count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github.io/spec/core/text/index.html" TargetMode="External"/><Relationship Id="rId2" Type="http://schemas.openxmlformats.org/officeDocument/2006/relationships/hyperlink" Target="https://github.com/WebAssembly/wabt/releas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noProof="1">
                <a:ea typeface="+mj-lt"/>
                <a:cs typeface="+mj-lt"/>
              </a:rPr>
              <a:t>Developing a Visual Webassembly compiler in the browser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561301-5CDF-47A0-A817-4436BA174244}"/>
              </a:ext>
            </a:extLst>
          </p:cNvPr>
          <p:cNvSpPr/>
          <p:nvPr/>
        </p:nvSpPr>
        <p:spPr>
          <a:xfrm>
            <a:off x="647974" y="1941578"/>
            <a:ext cx="11173018" cy="40617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dirty="0"/>
              <a:t>Browser</a:t>
            </a:r>
            <a:endParaRPr lang="en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Interactie JS en </a:t>
            </a:r>
            <a:r>
              <a:rPr lang="nl-NL" dirty="0" err="1">
                <a:cs typeface="Calibri Light"/>
              </a:rPr>
              <a:t>Webassembly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E3B32-ACC2-4A6F-8210-8D7CB1315ECB}"/>
              </a:ext>
            </a:extLst>
          </p:cNvPr>
          <p:cNvSpPr/>
          <p:nvPr/>
        </p:nvSpPr>
        <p:spPr>
          <a:xfrm>
            <a:off x="2947352" y="2675460"/>
            <a:ext cx="6645216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JS</a:t>
            </a:r>
            <a:endParaRPr lang="en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0B3CBF-7842-43AA-8B07-E0A04233F750}"/>
              </a:ext>
            </a:extLst>
          </p:cNvPr>
          <p:cNvSpPr/>
          <p:nvPr/>
        </p:nvSpPr>
        <p:spPr>
          <a:xfrm>
            <a:off x="2947352" y="4376555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.</a:t>
            </a:r>
            <a:r>
              <a:rPr lang="nl-NL" dirty="0" err="1"/>
              <a:t>wasm</a:t>
            </a:r>
            <a:r>
              <a:rPr lang="nl-NL" dirty="0"/>
              <a:t> file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181379-ADBF-4614-B7E2-64258E847A9F}"/>
              </a:ext>
            </a:extLst>
          </p:cNvPr>
          <p:cNvCxnSpPr>
            <a:cxnSpLocks/>
          </p:cNvCxnSpPr>
          <p:nvPr/>
        </p:nvCxnSpPr>
        <p:spPr>
          <a:xfrm>
            <a:off x="3895026" y="3572607"/>
            <a:ext cx="0" cy="80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9DC806-2BEC-4F7C-ACF8-66B8D483F3A3}"/>
              </a:ext>
            </a:extLst>
          </p:cNvPr>
          <p:cNvSpPr txBox="1"/>
          <p:nvPr/>
        </p:nvSpPr>
        <p:spPr>
          <a:xfrm>
            <a:off x="731367" y="3764036"/>
            <a:ext cx="291124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&amp; </a:t>
            </a:r>
            <a:r>
              <a:rPr lang="nl-NL" dirty="0" err="1"/>
              <a:t>InstantiateStreaming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23620D-114D-4800-8395-59F1EA494664}"/>
              </a:ext>
            </a:extLst>
          </p:cNvPr>
          <p:cNvSpPr/>
          <p:nvPr/>
        </p:nvSpPr>
        <p:spPr>
          <a:xfrm>
            <a:off x="7637245" y="4376555"/>
            <a:ext cx="2688573" cy="147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err="1"/>
              <a:t>Webassembly</a:t>
            </a:r>
            <a:r>
              <a:rPr lang="nl-NL" sz="1400" dirty="0"/>
              <a:t> VM</a:t>
            </a:r>
            <a:endParaRPr lang="en-N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7D0B6-024E-4D45-BF90-E42EC02905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02032" y="4825128"/>
            <a:ext cx="2835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2C345-71BF-4254-A53F-CFF3EDD151F7}"/>
              </a:ext>
            </a:extLst>
          </p:cNvPr>
          <p:cNvCxnSpPr/>
          <p:nvPr/>
        </p:nvCxnSpPr>
        <p:spPr>
          <a:xfrm>
            <a:off x="8151956" y="3572607"/>
            <a:ext cx="0" cy="80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4522B5-EA71-465C-9BFC-CEC0E140BB09}"/>
              </a:ext>
            </a:extLst>
          </p:cNvPr>
          <p:cNvCxnSpPr/>
          <p:nvPr/>
        </p:nvCxnSpPr>
        <p:spPr>
          <a:xfrm flipV="1">
            <a:off x="8936960" y="3572607"/>
            <a:ext cx="0" cy="80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48EF0C5-9228-43FD-9070-14C7040B8693}"/>
              </a:ext>
            </a:extLst>
          </p:cNvPr>
          <p:cNvSpPr/>
          <p:nvPr/>
        </p:nvSpPr>
        <p:spPr>
          <a:xfrm>
            <a:off x="3580894" y="3881188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N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4194D6-494A-41F4-8B53-6F8483EB7DEB}"/>
              </a:ext>
            </a:extLst>
          </p:cNvPr>
          <p:cNvSpPr/>
          <p:nvPr/>
        </p:nvSpPr>
        <p:spPr>
          <a:xfrm>
            <a:off x="6141091" y="4956023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N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5CFF6A-E6DB-45E8-8569-B0F3E154C608}"/>
              </a:ext>
            </a:extLst>
          </p:cNvPr>
          <p:cNvSpPr/>
          <p:nvPr/>
        </p:nvSpPr>
        <p:spPr>
          <a:xfrm>
            <a:off x="7837823" y="3884600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EEE651-2394-46BE-92BF-0F7C011277D7}"/>
              </a:ext>
            </a:extLst>
          </p:cNvPr>
          <p:cNvSpPr/>
          <p:nvPr/>
        </p:nvSpPr>
        <p:spPr>
          <a:xfrm>
            <a:off x="8675287" y="3871865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N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B22EA7-CFB3-4612-8E2A-CB2CE3D14825}"/>
              </a:ext>
            </a:extLst>
          </p:cNvPr>
          <p:cNvSpPr/>
          <p:nvPr/>
        </p:nvSpPr>
        <p:spPr>
          <a:xfrm>
            <a:off x="7755020" y="4825128"/>
            <a:ext cx="2467281" cy="9286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000" dirty="0" err="1"/>
              <a:t>Wasm</a:t>
            </a:r>
            <a:r>
              <a:rPr lang="nl-NL" sz="1000" dirty="0"/>
              <a:t> module</a:t>
            </a:r>
            <a:endParaRPr lang="en-NL" sz="1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D8CD5C-6F0A-43B6-B61C-0E353B066EDB}"/>
              </a:ext>
            </a:extLst>
          </p:cNvPr>
          <p:cNvSpPr/>
          <p:nvPr/>
        </p:nvSpPr>
        <p:spPr>
          <a:xfrm>
            <a:off x="7824030" y="5273701"/>
            <a:ext cx="724748" cy="393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Code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70B389-7902-4A7B-95F3-A511935530F0}"/>
              </a:ext>
            </a:extLst>
          </p:cNvPr>
          <p:cNvSpPr/>
          <p:nvPr/>
        </p:nvSpPr>
        <p:spPr>
          <a:xfrm>
            <a:off x="8626189" y="5273701"/>
            <a:ext cx="724748" cy="393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Memory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63B1603-4BC5-4EC3-8D58-BC69DE308081}"/>
              </a:ext>
            </a:extLst>
          </p:cNvPr>
          <p:cNvSpPr/>
          <p:nvPr/>
        </p:nvSpPr>
        <p:spPr>
          <a:xfrm>
            <a:off x="10161917" y="2675460"/>
            <a:ext cx="1345721" cy="8971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DOM</a:t>
            </a:r>
            <a:endParaRPr lang="en-NL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4A0BE-1087-4557-9CFB-778849655ACD}"/>
              </a:ext>
            </a:extLst>
          </p:cNvPr>
          <p:cNvCxnSpPr>
            <a:stCxn id="4" idx="3"/>
            <a:endCxn id="33" idx="1"/>
          </p:cNvCxnSpPr>
          <p:nvPr/>
        </p:nvCxnSpPr>
        <p:spPr>
          <a:xfrm>
            <a:off x="9592568" y="3124034"/>
            <a:ext cx="569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A795ED-B56C-4038-BD44-B8AF57410BF0}"/>
              </a:ext>
            </a:extLst>
          </p:cNvPr>
          <p:cNvSpPr/>
          <p:nvPr/>
        </p:nvSpPr>
        <p:spPr>
          <a:xfrm>
            <a:off x="9755171" y="3173749"/>
            <a:ext cx="186784" cy="186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NL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3EEF57-8EB7-4FA6-F254-285811044904}"/>
              </a:ext>
            </a:extLst>
          </p:cNvPr>
          <p:cNvSpPr/>
          <p:nvPr/>
        </p:nvSpPr>
        <p:spPr>
          <a:xfrm>
            <a:off x="9432871" y="5273701"/>
            <a:ext cx="724748" cy="393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Stack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17841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430FD-1488-4F8E-A77F-1F492CD6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EEE98-DE10-4644-ABB6-B18AF335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(module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(func $add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(param $x i32) (param $y i32) 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(result i32)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local.get $x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local.get $y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	i32.add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)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	(export "add" (func $add))</a:t>
            </a:r>
          </a:p>
          <a:p>
            <a:pPr marL="0" indent="0">
              <a:buNone/>
            </a:pPr>
            <a:r>
              <a:rPr lang="nl-NL" dirty="0">
                <a:latin typeface="Consolas"/>
                <a:ea typeface="+mn-lt"/>
                <a:cs typeface="+mn-lt"/>
              </a:rPr>
              <a:t>)</a:t>
            </a:r>
            <a:endParaRPr lang="nl-NL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alibri"/>
              </a:rPr>
              <a:t>wat2wasm add.wat -o add.wasm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08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laden vanuit javascript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BA141-30B6-43AD-ADB1-5B17854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>
                <a:latin typeface="Consolas"/>
              </a:rPr>
              <a:t>WebAssembly.instantiateStreaming(fetch('add.wasm'))
  .then(obj =&gt; {
    console.log(obj.instance.exports.add(1, 2));    </a:t>
            </a:r>
            <a:endParaRPr lang="nl-NL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nl-NL" dirty="0">
                <a:latin typeface="Consolas"/>
              </a:rPr>
              <a:t>});</a:t>
            </a:r>
            <a:endParaRPr lang="nl-N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88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Hexadecimale data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37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>
                <a:ea typeface="+mn-lt"/>
                <a:cs typeface="Calibri"/>
              </a:rPr>
              <a:t>16-tallig getallenstelsel (base 16 </a:t>
            </a:r>
            <a:r>
              <a:rPr lang="nl-NL" dirty="0" err="1">
                <a:ea typeface="+mn-lt"/>
                <a:cs typeface="Calibri"/>
              </a:rPr>
              <a:t>ipv</a:t>
            </a:r>
            <a:r>
              <a:rPr lang="nl-NL" dirty="0">
                <a:ea typeface="+mn-lt"/>
                <a:cs typeface="Calibri"/>
              </a:rPr>
              <a:t> base 10)</a:t>
            </a:r>
          </a:p>
          <a:p>
            <a:r>
              <a:rPr lang="nl-NL" dirty="0">
                <a:ea typeface="+mn-lt"/>
                <a:cs typeface="Calibri"/>
              </a:rPr>
              <a:t>Een byte bestaat uit 256 waardes (0 t/m 255).. door dit te tonen als hexadecimale data is het overzichtelijk en mooi uitgelijnd</a:t>
            </a:r>
          </a:p>
          <a:p>
            <a:r>
              <a:rPr lang="nl-NL" dirty="0">
                <a:ea typeface="+mn-lt"/>
                <a:cs typeface="+mn-lt"/>
              </a:rPr>
              <a:t>Daarom ook Kleurcodes in </a:t>
            </a:r>
            <a:r>
              <a:rPr lang="nl-NL" dirty="0" err="1">
                <a:ea typeface="+mn-lt"/>
                <a:cs typeface="+mn-lt"/>
              </a:rPr>
              <a:t>hex</a:t>
            </a:r>
            <a:r>
              <a:rPr lang="nl-NL" dirty="0">
                <a:ea typeface="+mn-lt"/>
                <a:cs typeface="+mn-lt"/>
              </a:rPr>
              <a:t>:</a:t>
            </a:r>
          </a:p>
          <a:p>
            <a:pPr lvl="1"/>
            <a:r>
              <a:rPr lang="nl-NL" dirty="0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#FFFFFF</a:t>
            </a:r>
          </a:p>
          <a:p>
            <a:pPr lvl="1"/>
            <a:r>
              <a:rPr lang="nl-NL" dirty="0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#808080</a:t>
            </a:r>
          </a:p>
          <a:p>
            <a:pPr lvl="1"/>
            <a:r>
              <a:rPr lang="nl-NL" dirty="0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#FF0000</a:t>
            </a: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DB6117-7952-0F7F-4D98-94453EA22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96005"/>
              </p:ext>
            </p:extLst>
          </p:nvPr>
        </p:nvGraphicFramePr>
        <p:xfrm>
          <a:off x="8790316" y="365125"/>
          <a:ext cx="2268748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374">
                  <a:extLst>
                    <a:ext uri="{9D8B030D-6E8A-4147-A177-3AD203B41FA5}">
                      <a16:colId xmlns:a16="http://schemas.microsoft.com/office/drawing/2014/main" val="1294334363"/>
                    </a:ext>
                  </a:extLst>
                </a:gridCol>
                <a:gridCol w="1134374">
                  <a:extLst>
                    <a:ext uri="{9D8B030D-6E8A-4147-A177-3AD203B41FA5}">
                      <a16:colId xmlns:a16="http://schemas.microsoft.com/office/drawing/2014/main" val="4194065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Decimaal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Hex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5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1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4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5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5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6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7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1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sz="4800" noProof="1">
                <a:ea typeface="+mj-lt"/>
                <a:cs typeface="+mj-lt"/>
              </a:rPr>
              <a:t>Visual Webassembly compiler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93500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74B8-A828-4D47-8E6E-95B266D7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cs typeface="Calibri Light"/>
              </a:rPr>
              <a:t>Wat is de visuele webassembly compiler?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D587F-6E27-4D1D-B6BB-5CA6BAB6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Low-level Visual programming editor</a:t>
            </a:r>
          </a:p>
          <a:p>
            <a:r>
              <a:rPr lang="nl-NL" dirty="0" err="1">
                <a:cs typeface="Calibri"/>
              </a:rPr>
              <a:t>Frontend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React</a:t>
            </a:r>
            <a:r>
              <a:rPr lang="nl-NL" dirty="0">
                <a:cs typeface="Calibri"/>
              </a:rPr>
              <a:t> applicatie</a:t>
            </a:r>
          </a:p>
          <a:p>
            <a:r>
              <a:rPr lang="nl-NL" dirty="0">
                <a:cs typeface="Calibri"/>
              </a:rPr>
              <a:t>Maakt gebruik van </a:t>
            </a:r>
            <a:r>
              <a:rPr lang="nl-NL" dirty="0" err="1">
                <a:cs typeface="Calibri"/>
              </a:rPr>
              <a:t>custom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visual</a:t>
            </a:r>
            <a:r>
              <a:rPr lang="nl-NL" dirty="0">
                <a:cs typeface="Calibri"/>
              </a:rPr>
              <a:t> editor component "flowrunner-canvas“</a:t>
            </a:r>
          </a:p>
          <a:p>
            <a:pPr lvl="1"/>
            <a:r>
              <a:rPr lang="nl-NL" dirty="0">
                <a:cs typeface="Calibri"/>
              </a:rPr>
              <a:t>Generiek</a:t>
            </a:r>
          </a:p>
          <a:p>
            <a:pPr lvl="1"/>
            <a:r>
              <a:rPr lang="nl-NL" dirty="0">
                <a:cs typeface="Calibri"/>
              </a:rPr>
              <a:t>Eigen ontwikkeling</a:t>
            </a:r>
          </a:p>
          <a:p>
            <a:pPr lvl="1"/>
            <a:r>
              <a:rPr lang="nl-NL" dirty="0">
                <a:cs typeface="Calibri"/>
              </a:rPr>
              <a:t>NPM package</a:t>
            </a:r>
          </a:p>
          <a:p>
            <a:r>
              <a:rPr lang="nl-NL" dirty="0">
                <a:cs typeface="Calibri"/>
              </a:rPr>
              <a:t>Specifieke </a:t>
            </a:r>
            <a:r>
              <a:rPr lang="nl-NL" dirty="0" err="1">
                <a:cs typeface="Calibri"/>
              </a:rPr>
              <a:t>nodes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tbv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webassembly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Compilatie gebeurt in de browser </a:t>
            </a:r>
            <a:r>
              <a:rPr lang="nl-NL" dirty="0" err="1">
                <a:cs typeface="Calibri"/>
              </a:rPr>
              <a:t>mbv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custom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js</a:t>
            </a:r>
            <a:endParaRPr lang="nl-NL" sz="2800" dirty="0">
              <a:ea typeface="+mn-lt"/>
              <a:cs typeface="+mn-lt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90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9C3-62BB-490A-B7DF-F718F09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Waarom 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4A8C92-8CC9-43FF-BD01-EA19C6F4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Leren hoe </a:t>
            </a:r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onder de motorkap </a:t>
            </a:r>
            <a:r>
              <a:rPr lang="nl-NL" dirty="0" err="1">
                <a:cs typeface="Calibri"/>
              </a:rPr>
              <a:t>ism</a:t>
            </a:r>
            <a:r>
              <a:rPr lang="nl-NL" dirty="0">
                <a:cs typeface="Calibri"/>
              </a:rPr>
              <a:t> javascript</a:t>
            </a:r>
          </a:p>
          <a:p>
            <a:pPr lvl="1"/>
            <a:r>
              <a:rPr lang="nl-NL" dirty="0">
                <a:cs typeface="Calibri"/>
              </a:rPr>
              <a:t>Hoe werken andere omgevingen zoals Rust, </a:t>
            </a:r>
            <a:r>
              <a:rPr lang="nl-NL" dirty="0" err="1">
                <a:cs typeface="Calibri"/>
              </a:rPr>
              <a:t>Emscripten</a:t>
            </a:r>
            <a:r>
              <a:rPr lang="nl-NL" dirty="0">
                <a:cs typeface="Calibri"/>
              </a:rPr>
              <a:t> en </a:t>
            </a:r>
            <a:r>
              <a:rPr lang="nl-NL" dirty="0" err="1">
                <a:cs typeface="Calibri"/>
              </a:rPr>
              <a:t>Blazor</a:t>
            </a:r>
            <a:r>
              <a:rPr lang="nl-NL" dirty="0">
                <a:cs typeface="Calibri"/>
              </a:rPr>
              <a:t>?</a:t>
            </a:r>
            <a:endParaRPr lang="en-GB" dirty="0">
              <a:cs typeface="Calibri"/>
            </a:endParaRPr>
          </a:p>
          <a:p>
            <a:r>
              <a:rPr lang="nl-NL" dirty="0">
                <a:ea typeface="+mn-lt"/>
                <a:cs typeface="+mn-lt"/>
              </a:rPr>
              <a:t>Combineren van diagrammen met code geeft een goed overzicht en je kunt de diepte ingaan wanneer nodig</a:t>
            </a:r>
          </a:p>
          <a:p>
            <a:r>
              <a:rPr lang="nl-NL" dirty="0">
                <a:ea typeface="+mn-lt"/>
                <a:cs typeface="+mn-lt"/>
              </a:rPr>
              <a:t>Volledige controle over visuele programmeer omgeving geeft veel vrijheid en schept mogelijkheden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Onderzoeken andere manieren van programmeren, niet alleen tekstueel</a:t>
            </a:r>
          </a:p>
        </p:txBody>
      </p:sp>
    </p:spTree>
    <p:extLst>
      <p:ext uri="{BB962C8B-B14F-4D97-AF65-F5344CB8AC3E}">
        <p14:creationId xmlns:p14="http://schemas.microsoft.com/office/powerpoint/2010/main" val="325214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9E4080-900E-44F5-8623-C0CB877A42A4}"/>
              </a:ext>
            </a:extLst>
          </p:cNvPr>
          <p:cNvSpPr/>
          <p:nvPr/>
        </p:nvSpPr>
        <p:spPr>
          <a:xfrm>
            <a:off x="461682" y="1014006"/>
            <a:ext cx="11268635" cy="500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D587F-6E27-4D1D-B6BB-5CA6BAB6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143650"/>
            <a:ext cx="3034603" cy="54261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nl-NL" sz="2800" dirty="0">
                <a:ea typeface="+mn-lt"/>
                <a:cs typeface="+mn-lt"/>
              </a:rPr>
              <a:t>Visual webassembly compiler React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2752D-F703-4293-9853-7C746EC2A3E5}"/>
              </a:ext>
            </a:extLst>
          </p:cNvPr>
          <p:cNvSpPr/>
          <p:nvPr/>
        </p:nvSpPr>
        <p:spPr>
          <a:xfrm>
            <a:off x="950577" y="2365625"/>
            <a:ext cx="1432483" cy="716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Flowrunner-canvas editor</a:t>
            </a:r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EDFD9-8C6F-4497-BE7F-5E44D5AD5CE9}"/>
              </a:ext>
            </a:extLst>
          </p:cNvPr>
          <p:cNvSpPr/>
          <p:nvPr/>
        </p:nvSpPr>
        <p:spPr>
          <a:xfrm>
            <a:off x="4347272" y="4352584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Console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937C7-DAC7-4850-8405-A9851D7B9700}"/>
              </a:ext>
            </a:extLst>
          </p:cNvPr>
          <p:cNvSpPr/>
          <p:nvPr/>
        </p:nvSpPr>
        <p:spPr>
          <a:xfrm>
            <a:off x="6646855" y="4337664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GLCanvas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4AB23-3882-4822-BE20-AC69E2D19E1D}"/>
              </a:ext>
            </a:extLst>
          </p:cNvPr>
          <p:cNvSpPr/>
          <p:nvPr/>
        </p:nvSpPr>
        <p:spPr>
          <a:xfrm>
            <a:off x="8925438" y="4352584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Canvas</a:t>
            </a:r>
            <a:endParaRPr lang="en-N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393DA7-2564-4283-B1F3-A00D49B49D8E}"/>
              </a:ext>
            </a:extLst>
          </p:cNvPr>
          <p:cNvSpPr/>
          <p:nvPr/>
        </p:nvSpPr>
        <p:spPr>
          <a:xfrm>
            <a:off x="6880821" y="2365625"/>
            <a:ext cx="1565500" cy="71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JS</a:t>
            </a:r>
            <a:endParaRPr lang="en-NL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6D60BB-B5BE-491C-839F-5C52C711CF92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1666818" y="3081867"/>
            <a:ext cx="1" cy="15305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6EEED-CE46-4BAF-B72B-C2A4FEF6E24F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5368165" y="3081867"/>
            <a:ext cx="2295406" cy="12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33C18-F636-45B2-9C4D-B280A39B9B2B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7663571" y="3081867"/>
            <a:ext cx="2282760" cy="12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522AFE-0E6E-4003-8B83-16A0BC9DC232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7663571" y="3081867"/>
            <a:ext cx="4177" cy="125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E5DBD-1832-44A6-87FB-325EBAB7738A}"/>
              </a:ext>
            </a:extLst>
          </p:cNvPr>
          <p:cNvSpPr/>
          <p:nvPr/>
        </p:nvSpPr>
        <p:spPr>
          <a:xfrm>
            <a:off x="884068" y="4612420"/>
            <a:ext cx="1565500" cy="71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Localstorage StorageProvider</a:t>
            </a:r>
            <a:endParaRPr lang="en-NL" sz="1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653733-A499-4FD4-8E0D-8F5AF1FF8804}"/>
              </a:ext>
            </a:extLst>
          </p:cNvPr>
          <p:cNvGrpSpPr/>
          <p:nvPr/>
        </p:nvGrpSpPr>
        <p:grpSpPr>
          <a:xfrm>
            <a:off x="8967186" y="2308287"/>
            <a:ext cx="1683507" cy="837375"/>
            <a:chOff x="8967186" y="2308287"/>
            <a:chExt cx="1683507" cy="8373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DF22F-A89C-42A9-A35A-31B9AEF2093E}"/>
                </a:ext>
              </a:extLst>
            </p:cNvPr>
            <p:cNvSpPr/>
            <p:nvPr/>
          </p:nvSpPr>
          <p:spPr>
            <a:xfrm>
              <a:off x="8967186" y="2308287"/>
              <a:ext cx="1683507" cy="8373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43D94-99E7-4D45-97A0-3A0CD597935D}"/>
                </a:ext>
              </a:extLst>
            </p:cNvPr>
            <p:cNvSpPr/>
            <p:nvPr/>
          </p:nvSpPr>
          <p:spPr>
            <a:xfrm>
              <a:off x="9086248" y="2426401"/>
              <a:ext cx="1465688" cy="59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WASM module</a:t>
              </a:r>
              <a:endParaRPr lang="en-NL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5C786-9BEB-497E-849D-74D3ED133C0C}"/>
              </a:ext>
            </a:extLst>
          </p:cNvPr>
          <p:cNvCxnSpPr>
            <a:stCxn id="26" idx="3"/>
          </p:cNvCxnSpPr>
          <p:nvPr/>
        </p:nvCxnSpPr>
        <p:spPr>
          <a:xfrm flipV="1">
            <a:off x="8446321" y="2723745"/>
            <a:ext cx="5208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69A112-8825-48C9-8C8E-13FEB9622864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2383060" y="2723746"/>
            <a:ext cx="429189" cy="2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9AF2A4-8BD5-4EBC-81BB-1CCE8FB2530A}"/>
              </a:ext>
            </a:extLst>
          </p:cNvPr>
          <p:cNvCxnSpPr>
            <a:stCxn id="2" idx="3"/>
            <a:endCxn id="26" idx="1"/>
          </p:cNvCxnSpPr>
          <p:nvPr/>
        </p:nvCxnSpPr>
        <p:spPr>
          <a:xfrm flipV="1">
            <a:off x="6497053" y="2723746"/>
            <a:ext cx="383768" cy="2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6B2B6F9C-1FDC-4F2B-8B00-5793B6643EEB}"/>
              </a:ext>
            </a:extLst>
          </p:cNvPr>
          <p:cNvSpPr/>
          <p:nvPr/>
        </p:nvSpPr>
        <p:spPr>
          <a:xfrm>
            <a:off x="1640064" y="1586781"/>
            <a:ext cx="5915768" cy="1552836"/>
          </a:xfrm>
          <a:prstGeom prst="arc">
            <a:avLst>
              <a:gd name="adj1" fmla="val 10844026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34420F-8CFD-465A-B437-8FCC399189F4}"/>
              </a:ext>
            </a:extLst>
          </p:cNvPr>
          <p:cNvGrpSpPr/>
          <p:nvPr/>
        </p:nvGrpSpPr>
        <p:grpSpPr>
          <a:xfrm>
            <a:off x="2812249" y="2048931"/>
            <a:ext cx="3684804" cy="1355277"/>
            <a:chOff x="2812249" y="2048931"/>
            <a:chExt cx="3684804" cy="1355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19A366-8EDE-4E9E-83D4-254646CD3667}"/>
                </a:ext>
              </a:extLst>
            </p:cNvPr>
            <p:cNvGrpSpPr/>
            <p:nvPr/>
          </p:nvGrpSpPr>
          <p:grpSpPr>
            <a:xfrm>
              <a:off x="2812249" y="2048931"/>
              <a:ext cx="3684804" cy="1355277"/>
              <a:chOff x="2966255" y="1991181"/>
              <a:chExt cx="3621867" cy="135527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0F787-DB79-42C1-ABC5-C9447BD98A10}"/>
                  </a:ext>
                </a:extLst>
              </p:cNvPr>
              <p:cNvSpPr/>
              <p:nvPr/>
            </p:nvSpPr>
            <p:spPr>
              <a:xfrm>
                <a:off x="2966255" y="1991181"/>
                <a:ext cx="3621867" cy="13552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nl-NL" sz="1400" dirty="0"/>
                  <a:t>Compiler</a:t>
                </a:r>
                <a:endParaRPr lang="en-NL" sz="1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D11156-D92D-49C5-BF8F-5247D41E2457}"/>
                  </a:ext>
                </a:extLst>
              </p:cNvPr>
              <p:cNvSpPr/>
              <p:nvPr/>
            </p:nvSpPr>
            <p:spPr>
              <a:xfrm>
                <a:off x="4276454" y="2442625"/>
                <a:ext cx="1038490" cy="44531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/>
                  <a:t>Tokenize and Parse</a:t>
                </a:r>
                <a:endParaRPr lang="en-NL" sz="16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7E9665-65D9-474E-AE1E-780ACE490271}"/>
                  </a:ext>
                </a:extLst>
              </p:cNvPr>
              <p:cNvSpPr/>
              <p:nvPr/>
            </p:nvSpPr>
            <p:spPr>
              <a:xfrm>
                <a:off x="5450989" y="2442625"/>
                <a:ext cx="998173" cy="4453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/>
                  <a:t>Generate WASM</a:t>
                </a:r>
                <a:endParaRPr lang="en-NL" sz="16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A1A4852-8CB8-4D66-86E4-568EAD198A87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 flipV="1">
                <a:off x="5314944" y="2665282"/>
                <a:ext cx="1360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DC93F-5DC5-4BF9-93B6-59B15F6340D7}"/>
                </a:ext>
              </a:extLst>
            </p:cNvPr>
            <p:cNvSpPr/>
            <p:nvPr/>
          </p:nvSpPr>
          <p:spPr>
            <a:xfrm>
              <a:off x="2927460" y="2500375"/>
              <a:ext cx="1056536" cy="4453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/>
                <a:t>Flow to IL</a:t>
              </a:r>
              <a:endParaRPr lang="en-NL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DBFFFE-4F78-4833-85B8-23A3152FAAD4}"/>
                </a:ext>
              </a:extLst>
            </p:cNvPr>
            <p:cNvCxnSpPr>
              <a:stCxn id="45" idx="3"/>
              <a:endCxn id="6" idx="1"/>
            </p:cNvCxnSpPr>
            <p:nvPr/>
          </p:nvCxnSpPr>
          <p:spPr>
            <a:xfrm>
              <a:off x="3983996" y="2723033"/>
              <a:ext cx="161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32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F25F3-6485-42A6-B1A6-EE85DD3F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Compilatie </a:t>
            </a:r>
            <a:r>
              <a:rPr lang="nl-NL" dirty="0" err="1">
                <a:cs typeface="Calibri Light"/>
              </a:rPr>
              <a:t>process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E0C192-550B-473B-A20F-7676515E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Visual flow (=json) -&gt; Tekst script</a:t>
            </a:r>
          </a:p>
          <a:p>
            <a:r>
              <a:rPr lang="nl-NL" dirty="0">
                <a:cs typeface="Calibri"/>
              </a:rPr>
              <a:t>Textual language gets tokenized and parsed to AST</a:t>
            </a:r>
          </a:p>
          <a:p>
            <a:pPr lvl="1"/>
            <a:r>
              <a:rPr lang="nl-NL" dirty="0">
                <a:cs typeface="Calibri"/>
              </a:rPr>
              <a:t>Abstract Syntax Tree</a:t>
            </a:r>
          </a:p>
          <a:p>
            <a:r>
              <a:rPr lang="nl-NL" dirty="0">
                <a:cs typeface="Calibri"/>
              </a:rPr>
              <a:t>AST is used to generate webassembly</a:t>
            </a:r>
          </a:p>
          <a:p>
            <a:r>
              <a:rPr lang="nl-NL" dirty="0">
                <a:cs typeface="Calibri"/>
              </a:rPr>
              <a:t>Mapping between nodes and the final code is stored during processes</a:t>
            </a:r>
          </a:p>
          <a:p>
            <a:endParaRPr lang="nl-NL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EAD4D-2B2C-49AA-A579-F36C6C3704A7}"/>
              </a:ext>
            </a:extLst>
          </p:cNvPr>
          <p:cNvSpPr/>
          <p:nvPr/>
        </p:nvSpPr>
        <p:spPr>
          <a:xfrm>
            <a:off x="956732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FLOW JSON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8195B-82F4-4D5C-BADD-D39C033F559D}"/>
              </a:ext>
            </a:extLst>
          </p:cNvPr>
          <p:cNvSpPr/>
          <p:nvPr/>
        </p:nvSpPr>
        <p:spPr>
          <a:xfrm>
            <a:off x="3175000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Textual Format (IL)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356C0-4C2F-477A-BCE2-F060D5D10041}"/>
              </a:ext>
            </a:extLst>
          </p:cNvPr>
          <p:cNvSpPr/>
          <p:nvPr/>
        </p:nvSpPr>
        <p:spPr>
          <a:xfrm>
            <a:off x="7611534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AST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4EDD7-9542-4B7C-ACF7-FFFAF3CE4BF9}"/>
              </a:ext>
            </a:extLst>
          </p:cNvPr>
          <p:cNvSpPr/>
          <p:nvPr/>
        </p:nvSpPr>
        <p:spPr>
          <a:xfrm>
            <a:off x="5393266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Tokens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33BCF-BA7A-4ECC-A66A-6117E3E59586}"/>
              </a:ext>
            </a:extLst>
          </p:cNvPr>
          <p:cNvSpPr/>
          <p:nvPr/>
        </p:nvSpPr>
        <p:spPr>
          <a:xfrm>
            <a:off x="9829800" y="4411133"/>
            <a:ext cx="1871133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WASM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A795BF-B427-4C3F-B19F-0ACB640736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7865" y="4881033"/>
            <a:ext cx="34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5C6D3-E73F-4CAB-B07F-86CB216FB6C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046133" y="4881033"/>
            <a:ext cx="34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08F643-779D-4C17-8875-A8D641386D7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264399" y="4881033"/>
            <a:ext cx="34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DC089-E71E-45A6-9A25-C6B664ED0F7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482667" y="4881033"/>
            <a:ext cx="34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binaire data in javascript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BA141-30B6-43AD-ADB1-5B17854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let importObject =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imports: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log: (arg) =&gt;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  console.log("log from wasm", arg)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const wasmModule = new Uint8Array([   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0x00,0x61,0x73,0x6D,0x01,0x00,0x00,0x00,0x01,0x0A,0x02,0x60,0x01,0x7F,0x00,0x60,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0x02,0x7F,0x7F,0x00,0x02,0x0F,0x01,0x07,0x69,0x6D,0x70,0x6F,0x72,0x74,0x73,0x03,    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0x6C,0x6F,0x67,0x00,0x00,0x03,0x02,0x01,0x01,0x07,0x06,0x01,0x02,0x64,0x6F,0x00,    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0x01,0x0A,0x0B,0x01,0x09,0x00,0x20,0x00,0x20,0x01,0x6A,0x10,0x00,0x0B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]);          </a:t>
            </a:r>
          </a:p>
          <a:p>
            <a:pPr marL="0" indent="0">
              <a:buNone/>
            </a:pP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WebAssembly.instantiate(wasmModule, importObject).then(obj =&gt;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    obj.instance.exports.do(100, 200);    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397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A03A9-720B-41B6-95AD-63C2A184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Hello</a:t>
            </a:r>
            <a:r>
              <a:rPr lang="nl-NL" dirty="0">
                <a:cs typeface="Calibri Light"/>
              </a:rPr>
              <a:t> </a:t>
            </a:r>
            <a:r>
              <a:rPr lang="nl-NL" dirty="0" err="1">
                <a:cs typeface="Calibri Light"/>
              </a:rPr>
              <a:t>world</a:t>
            </a:r>
            <a:r>
              <a:rPr lang="nl-NL" dirty="0">
                <a:cs typeface="Calibri Light"/>
              </a:rPr>
              <a:t>!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07A11F-391B-4C63-8307-2320CE4B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Maikel van de Lisdonk</a:t>
            </a:r>
          </a:p>
          <a:p>
            <a:r>
              <a:rPr lang="nl-NL" dirty="0">
                <a:cs typeface="Calibri"/>
              </a:rPr>
              <a:t>Freelance </a:t>
            </a:r>
            <a:r>
              <a:rPr lang="nl-NL" dirty="0" err="1">
                <a:cs typeface="Calibri"/>
              </a:rPr>
              <a:t>developer</a:t>
            </a:r>
            <a:r>
              <a:rPr lang="nl-NL" dirty="0">
                <a:cs typeface="Calibri"/>
              </a:rPr>
              <a:t> vanaf 2012</a:t>
            </a:r>
          </a:p>
          <a:p>
            <a:pPr lvl="1"/>
            <a:r>
              <a:rPr lang="nl-NL" dirty="0" err="1">
                <a:cs typeface="Calibri"/>
              </a:rPr>
              <a:t>Frontend</a:t>
            </a:r>
            <a:r>
              <a:rPr lang="nl-NL" dirty="0">
                <a:cs typeface="Calibri"/>
              </a:rPr>
              <a:t> en Backend</a:t>
            </a:r>
          </a:p>
          <a:p>
            <a:r>
              <a:rPr lang="nl-NL" dirty="0">
                <a:cs typeface="Calibri"/>
              </a:rPr>
              <a:t>Programmeren vanaf 12jarige leeftijd, Commodore 64</a:t>
            </a:r>
          </a:p>
          <a:p>
            <a:r>
              <a:rPr lang="nl-NL" dirty="0">
                <a:cs typeface="Calibri"/>
              </a:rPr>
              <a:t>Zeist</a:t>
            </a:r>
          </a:p>
          <a:p>
            <a:r>
              <a:rPr lang="nl-NL" dirty="0">
                <a:cs typeface="Calibri"/>
                <a:hlinkClick r:id="rId2"/>
              </a:rPr>
              <a:t>https://nl.linkedin.com/in/devhelpr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maikel@devhelpr.com</a:t>
            </a:r>
          </a:p>
          <a:p>
            <a:pPr marL="0" indent="0">
              <a:buNone/>
            </a:pP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73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Demo’s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vanaf de </a:t>
            </a:r>
            <a:r>
              <a:rPr lang="nl-NL" dirty="0" err="1">
                <a:cs typeface="Calibri"/>
              </a:rPr>
              <a:t>command</a:t>
            </a:r>
            <a:r>
              <a:rPr lang="nl-NL" dirty="0">
                <a:cs typeface="Calibri"/>
              </a:rPr>
              <a:t>-line </a:t>
            </a:r>
            <a:r>
              <a:rPr lang="nl-NL" dirty="0" err="1">
                <a:cs typeface="Calibri"/>
              </a:rPr>
              <a:t>mbv</a:t>
            </a:r>
            <a:r>
              <a:rPr lang="nl-NL" dirty="0">
                <a:cs typeface="Calibri"/>
              </a:rPr>
              <a:t> WABT</a:t>
            </a:r>
            <a:endParaRPr lang="nl-NL" dirty="0">
              <a:ea typeface="+mn-lt"/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Eenvoudigste programma </a:t>
            </a:r>
            <a:r>
              <a:rPr lang="nl-NL" dirty="0" err="1">
                <a:ea typeface="+mn-lt"/>
                <a:cs typeface="Calibri"/>
              </a:rPr>
              <a:t>mbv</a:t>
            </a:r>
            <a:r>
              <a:rPr lang="nl-NL" dirty="0">
                <a:ea typeface="+mn-lt"/>
                <a:cs typeface="Calibri"/>
              </a:rPr>
              <a:t> visuele editor</a:t>
            </a:r>
          </a:p>
          <a:p>
            <a:pPr lvl="1"/>
            <a:r>
              <a:rPr lang="nl-NL" dirty="0">
                <a:ea typeface="+mn-lt"/>
                <a:cs typeface="Calibri"/>
              </a:rPr>
              <a:t>Uitbreiden met externe input</a:t>
            </a:r>
            <a:endParaRPr lang="nl-NL" dirty="0"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Fibonacci</a:t>
            </a:r>
          </a:p>
          <a:p>
            <a:r>
              <a:rPr lang="nl-NL" dirty="0">
                <a:ea typeface="+mn-lt"/>
                <a:cs typeface="Calibri"/>
              </a:rPr>
              <a:t>Memory</a:t>
            </a:r>
          </a:p>
          <a:p>
            <a:r>
              <a:rPr lang="nl-NL" dirty="0">
                <a:ea typeface="+mn-lt"/>
                <a:cs typeface="Calibri"/>
              </a:rPr>
              <a:t>Game of life </a:t>
            </a:r>
            <a:r>
              <a:rPr lang="nl-NL" dirty="0" err="1">
                <a:ea typeface="+mn-lt"/>
                <a:cs typeface="Calibri"/>
              </a:rPr>
              <a:t>mbv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Webgl</a:t>
            </a:r>
            <a:r>
              <a:rPr lang="nl-NL" dirty="0">
                <a:ea typeface="+mn-lt"/>
                <a:cs typeface="Calibri"/>
              </a:rPr>
              <a:t> en </a:t>
            </a:r>
            <a:r>
              <a:rPr lang="nl-NL" dirty="0" err="1">
                <a:ea typeface="+mn-lt"/>
                <a:cs typeface="Calibri"/>
              </a:rPr>
              <a:t>Webassembly</a:t>
            </a:r>
            <a:endParaRPr lang="nl-NL" dirty="0">
              <a:ea typeface="+mn-lt"/>
              <a:cs typeface="Calibri"/>
            </a:endParaRPr>
          </a:p>
          <a:p>
            <a:r>
              <a:rPr lang="nl-NL" dirty="0">
                <a:ea typeface="+mn-lt"/>
                <a:cs typeface="Calibri"/>
              </a:rPr>
              <a:t>Wasmer3 / WASI</a:t>
            </a:r>
          </a:p>
          <a:p>
            <a:endParaRPr lang="nl-NL" dirty="0">
              <a:ea typeface="+mn-lt"/>
              <a:cs typeface="Calibri"/>
            </a:endParaRPr>
          </a:p>
          <a:p>
            <a:pPr marL="0" indent="0">
              <a:buNone/>
            </a:pPr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25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Het meest eenvoudige programma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Visuele</a:t>
            </a:r>
            <a:r>
              <a:rPr lang="en-GB" dirty="0">
                <a:cs typeface="Calibri"/>
              </a:rPr>
              <a:t> Flow</a:t>
            </a:r>
          </a:p>
          <a:p>
            <a:r>
              <a:rPr lang="en-GB" dirty="0">
                <a:cs typeface="Calibri"/>
              </a:rPr>
              <a:t>JSON</a:t>
            </a:r>
          </a:p>
          <a:p>
            <a:r>
              <a:rPr lang="en-GB" dirty="0" err="1">
                <a:cs typeface="Calibri"/>
              </a:rPr>
              <a:t>Webassembly</a:t>
            </a:r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Webassembly</a:t>
            </a:r>
            <a:r>
              <a:rPr lang="en-GB" dirty="0">
                <a:cs typeface="Calibri"/>
              </a:rPr>
              <a:t> in code explorer</a:t>
            </a:r>
          </a:p>
          <a:p>
            <a:endParaRPr lang="en-GB" sz="2800" dirty="0">
              <a:cs typeface="Calibri"/>
            </a:endParaRPr>
          </a:p>
          <a:p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13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sz="4800" noProof="1">
                <a:ea typeface="+mj-lt"/>
                <a:cs typeface="+mj-lt"/>
              </a:rPr>
              <a:t>Memory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42122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766C-F1B8-4E8C-A9FA-9E18D8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Memory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6E4F0-74DE-62E6-2212-4819E4BF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“1 grote array”</a:t>
            </a:r>
          </a:p>
          <a:p>
            <a:r>
              <a:rPr lang="nl-NL" dirty="0"/>
              <a:t>Bij </a:t>
            </a:r>
            <a:r>
              <a:rPr lang="nl-NL" dirty="0" err="1"/>
              <a:t>instantieren</a:t>
            </a:r>
            <a:r>
              <a:rPr lang="nl-NL" dirty="0"/>
              <a:t> </a:t>
            </a:r>
            <a:r>
              <a:rPr lang="nl-NL" dirty="0" err="1"/>
              <a:t>Webassembly</a:t>
            </a:r>
            <a:r>
              <a:rPr lang="nl-NL" dirty="0"/>
              <a:t> alleen de hoeveelheid benodigd geheugen opgeven (in pages van 64K)</a:t>
            </a:r>
          </a:p>
          <a:p>
            <a:r>
              <a:rPr lang="nl-NL" dirty="0"/>
              <a:t>Er is geen memory management</a:t>
            </a:r>
          </a:p>
          <a:p>
            <a:pPr lvl="1"/>
            <a:r>
              <a:rPr lang="nl-NL" dirty="0"/>
              <a:t>Alleen lezen en schrijven </a:t>
            </a:r>
            <a:r>
              <a:rPr lang="nl-NL" dirty="0" err="1"/>
              <a:t>obv</a:t>
            </a:r>
            <a:r>
              <a:rPr lang="nl-NL" dirty="0"/>
              <a:t> adressen (“array </a:t>
            </a:r>
            <a:r>
              <a:rPr lang="nl-NL" dirty="0" err="1"/>
              <a:t>indexes</a:t>
            </a:r>
            <a:r>
              <a:rPr lang="nl-NL" dirty="0"/>
              <a:t>”)</a:t>
            </a:r>
          </a:p>
          <a:p>
            <a:r>
              <a:rPr lang="nl-NL" dirty="0"/>
              <a:t>In Javascript benaderbaar als </a:t>
            </a:r>
            <a:r>
              <a:rPr lang="nl-NL" dirty="0" err="1"/>
              <a:t>ArrayBuffer</a:t>
            </a:r>
            <a:endParaRPr lang="nl-NL" dirty="0"/>
          </a:p>
          <a:p>
            <a:pPr lvl="1"/>
            <a:r>
              <a:rPr lang="nl-NL" dirty="0"/>
              <a:t>Memory </a:t>
            </a:r>
            <a:r>
              <a:rPr lang="nl-NL" dirty="0" err="1"/>
              <a:t>Inspector</a:t>
            </a:r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5997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0814"/>
            <a:ext cx="9144000" cy="3216372"/>
          </a:xfrm>
        </p:spPr>
        <p:txBody>
          <a:bodyPr anchor="ctr">
            <a:normAutofit/>
          </a:bodyPr>
          <a:lstStyle/>
          <a:p>
            <a:r>
              <a:rPr lang="de-DE" sz="4800" noProof="1">
                <a:ea typeface="+mj-lt"/>
                <a:cs typeface="+mj-lt"/>
              </a:rPr>
              <a:t>Game of Life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27968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Game of life voorbeeld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Game of Life algoritme</a:t>
            </a:r>
          </a:p>
          <a:p>
            <a:pPr lvl="1"/>
            <a:r>
              <a:rPr lang="nl-NL" dirty="0">
                <a:cs typeface="Calibri"/>
              </a:rPr>
              <a:t>Google “game of life”</a:t>
            </a:r>
          </a:p>
          <a:p>
            <a:r>
              <a:rPr lang="nl-NL" dirty="0">
                <a:cs typeface="Calibri"/>
              </a:rPr>
              <a:t>3d naar 2d projectie </a:t>
            </a:r>
            <a:r>
              <a:rPr lang="nl-NL" dirty="0" err="1">
                <a:cs typeface="Calibri"/>
              </a:rPr>
              <a:t>mbv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matrixes</a:t>
            </a:r>
            <a:endParaRPr lang="nl-NL" dirty="0">
              <a:cs typeface="Calibri"/>
            </a:endParaRPr>
          </a:p>
          <a:p>
            <a:r>
              <a:rPr lang="nl-NL" dirty="0" err="1">
                <a:cs typeface="Calibri"/>
              </a:rPr>
              <a:t>Custom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webgl</a:t>
            </a:r>
            <a:r>
              <a:rPr lang="nl-NL" dirty="0">
                <a:cs typeface="Calibri"/>
              </a:rPr>
              <a:t> zonder </a:t>
            </a:r>
            <a:r>
              <a:rPr lang="nl-NL" dirty="0" err="1">
                <a:cs typeface="Calibri"/>
              </a:rPr>
              <a:t>library</a:t>
            </a:r>
            <a:endParaRPr lang="nl-NL" dirty="0">
              <a:cs typeface="Calibri"/>
            </a:endParaRPr>
          </a:p>
          <a:p>
            <a:r>
              <a:rPr lang="nl-NL" dirty="0" err="1">
                <a:cs typeface="Calibri"/>
              </a:rPr>
              <a:t>requestAnimationFrame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26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9E4080-900E-44F5-8623-C0CB877A42A4}"/>
              </a:ext>
            </a:extLst>
          </p:cNvPr>
          <p:cNvSpPr/>
          <p:nvPr/>
        </p:nvSpPr>
        <p:spPr>
          <a:xfrm>
            <a:off x="461682" y="1655547"/>
            <a:ext cx="11268635" cy="460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937C7-DAC7-4850-8405-A9851D7B9700}"/>
              </a:ext>
            </a:extLst>
          </p:cNvPr>
          <p:cNvSpPr/>
          <p:nvPr/>
        </p:nvSpPr>
        <p:spPr>
          <a:xfrm>
            <a:off x="871697" y="3683893"/>
            <a:ext cx="2041786" cy="107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Webgl</a:t>
            </a:r>
          </a:p>
          <a:p>
            <a:pPr algn="ctr"/>
            <a:r>
              <a:rPr lang="nl-NL" sz="1000" dirty="0"/>
              <a:t>(via canvas)</a:t>
            </a:r>
            <a:endParaRPr lang="en-NL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393DA7-2564-4283-B1F3-A00D49B49D8E}"/>
              </a:ext>
            </a:extLst>
          </p:cNvPr>
          <p:cNvSpPr/>
          <p:nvPr/>
        </p:nvSpPr>
        <p:spPr>
          <a:xfrm>
            <a:off x="1105663" y="2514035"/>
            <a:ext cx="1565500" cy="71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Javascript</a:t>
            </a:r>
          </a:p>
          <a:p>
            <a:pPr algn="ctr"/>
            <a:r>
              <a:rPr lang="nl-NL" sz="1000" dirty="0"/>
              <a:t>(via requestAnimationFrame)</a:t>
            </a:r>
            <a:endParaRPr lang="en-NL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522AFE-0E6E-4003-8B83-16A0BC9DC232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1888413" y="3230277"/>
            <a:ext cx="4177" cy="4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653733-A499-4FD4-8E0D-8F5AF1FF8804}"/>
              </a:ext>
            </a:extLst>
          </p:cNvPr>
          <p:cNvGrpSpPr/>
          <p:nvPr/>
        </p:nvGrpSpPr>
        <p:grpSpPr>
          <a:xfrm>
            <a:off x="3192028" y="2456697"/>
            <a:ext cx="1683507" cy="837375"/>
            <a:chOff x="8967186" y="2308287"/>
            <a:chExt cx="1683507" cy="8373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DF22F-A89C-42A9-A35A-31B9AEF2093E}"/>
                </a:ext>
              </a:extLst>
            </p:cNvPr>
            <p:cNvSpPr/>
            <p:nvPr/>
          </p:nvSpPr>
          <p:spPr>
            <a:xfrm>
              <a:off x="8967186" y="2308287"/>
              <a:ext cx="1683507" cy="8373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43D94-99E7-4D45-97A0-3A0CD597935D}"/>
                </a:ext>
              </a:extLst>
            </p:cNvPr>
            <p:cNvSpPr/>
            <p:nvPr/>
          </p:nvSpPr>
          <p:spPr>
            <a:xfrm>
              <a:off x="9086248" y="2426401"/>
              <a:ext cx="1465688" cy="59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WASM module</a:t>
              </a:r>
              <a:endParaRPr lang="en-NL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5C786-9BEB-497E-849D-74D3ED133C0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71163" y="2872155"/>
            <a:ext cx="5208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04D74-A5A1-450D-A95F-9289F89B8766}"/>
              </a:ext>
            </a:extLst>
          </p:cNvPr>
          <p:cNvSpPr/>
          <p:nvPr/>
        </p:nvSpPr>
        <p:spPr>
          <a:xfrm>
            <a:off x="6385728" y="1859931"/>
            <a:ext cx="4822635" cy="2971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nl-NL" dirty="0"/>
              <a:t>Webassembly Memory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70EF7-1FE4-4766-AD3C-D8D875762B0B}"/>
              </a:ext>
            </a:extLst>
          </p:cNvPr>
          <p:cNvSpPr/>
          <p:nvPr/>
        </p:nvSpPr>
        <p:spPr>
          <a:xfrm>
            <a:off x="6651057" y="2365234"/>
            <a:ext cx="1212782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Lists of Matrixes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26836-ECB9-47BC-834F-5A02F5373C4B}"/>
              </a:ext>
            </a:extLst>
          </p:cNvPr>
          <p:cNvSpPr/>
          <p:nvPr/>
        </p:nvSpPr>
        <p:spPr>
          <a:xfrm>
            <a:off x="6651057" y="3351824"/>
            <a:ext cx="1212783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Projection Matrix</a:t>
            </a:r>
            <a:endParaRPr lang="en-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247F2-87FA-4564-83CE-9359A9B104AF}"/>
              </a:ext>
            </a:extLst>
          </p:cNvPr>
          <p:cNvSpPr/>
          <p:nvPr/>
        </p:nvSpPr>
        <p:spPr>
          <a:xfrm>
            <a:off x="8102868" y="3351823"/>
            <a:ext cx="1212783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Camera Matrix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E3280-94B1-46A6-A909-C0B644D8C650}"/>
              </a:ext>
            </a:extLst>
          </p:cNvPr>
          <p:cNvSpPr/>
          <p:nvPr/>
        </p:nvSpPr>
        <p:spPr>
          <a:xfrm>
            <a:off x="9524745" y="3351822"/>
            <a:ext cx="1212783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Light Projection Matrix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2E86F-10C4-4848-BE1D-E0BB92B0D4DE}"/>
              </a:ext>
            </a:extLst>
          </p:cNvPr>
          <p:cNvSpPr txBox="1"/>
          <p:nvPr/>
        </p:nvSpPr>
        <p:spPr>
          <a:xfrm>
            <a:off x="6557643" y="4239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24647-B502-4FA1-ABFD-AC2C5FFD9DF1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4875535" y="2875385"/>
            <a:ext cx="1510193" cy="470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B3C8E-BE86-4680-970D-AC4636CCEC2B}"/>
              </a:ext>
            </a:extLst>
          </p:cNvPr>
          <p:cNvSpPr/>
          <p:nvPr/>
        </p:nvSpPr>
        <p:spPr>
          <a:xfrm>
            <a:off x="1320522" y="5217027"/>
            <a:ext cx="1135781" cy="683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Vertex shader</a:t>
            </a:r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6EB094-736C-4AF9-8103-7580B5FBAF8D}"/>
              </a:ext>
            </a:extLst>
          </p:cNvPr>
          <p:cNvSpPr/>
          <p:nvPr/>
        </p:nvSpPr>
        <p:spPr>
          <a:xfrm>
            <a:off x="2696479" y="5217026"/>
            <a:ext cx="1135781" cy="683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Fragment shader</a:t>
            </a:r>
            <a:endParaRPr lang="en-N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3BF617-2834-4F94-BD39-535656B8FE85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888413" y="4759658"/>
            <a:ext cx="4177" cy="45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716CF7-B885-49E4-A86D-C8F4F2545B62}"/>
              </a:ext>
            </a:extLst>
          </p:cNvPr>
          <p:cNvCxnSpPr>
            <a:stCxn id="22" idx="3"/>
            <a:endCxn id="42" idx="1"/>
          </p:cNvCxnSpPr>
          <p:nvPr/>
        </p:nvCxnSpPr>
        <p:spPr>
          <a:xfrm flipV="1">
            <a:off x="2456303" y="5558723"/>
            <a:ext cx="24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>
            <a:extLst>
              <a:ext uri="{FF2B5EF4-FFF2-40B4-BE49-F238E27FC236}">
                <a16:creationId xmlns:a16="http://schemas.microsoft.com/office/drawing/2014/main" id="{E45B95CA-5143-4A01-8524-A1DCCA17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GLCanvas</a:t>
            </a:r>
            <a:r>
              <a:rPr lang="nl-NL" dirty="0"/>
              <a:t> werking</a:t>
            </a:r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0B5CE9-7C71-443D-809B-B2578B8ECB14}"/>
              </a:ext>
            </a:extLst>
          </p:cNvPr>
          <p:cNvSpPr txBox="1"/>
          <p:nvPr/>
        </p:nvSpPr>
        <p:spPr>
          <a:xfrm>
            <a:off x="3834907" y="5374056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(gpu)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322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WASI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System Interface</a:t>
            </a:r>
          </a:p>
          <a:p>
            <a:r>
              <a:rPr lang="nl-NL" dirty="0">
                <a:cs typeface="Calibri"/>
              </a:rPr>
              <a:t>Gebruik buiten de browser zonder </a:t>
            </a:r>
            <a:r>
              <a:rPr lang="nl-NL" dirty="0" err="1">
                <a:cs typeface="Calibri"/>
              </a:rPr>
              <a:t>js</a:t>
            </a:r>
            <a:r>
              <a:rPr lang="nl-NL" dirty="0">
                <a:cs typeface="Calibri"/>
              </a:rPr>
              <a:t> met andere WASM </a:t>
            </a:r>
            <a:r>
              <a:rPr lang="nl-NL" dirty="0" err="1">
                <a:cs typeface="Calibri"/>
              </a:rPr>
              <a:t>runtimes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  <a:hlinkClick r:id="rId2"/>
              </a:rPr>
              <a:t>https://wasi.dev/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Doel : Gestandaardiseerde interface voor WASM modules</a:t>
            </a:r>
          </a:p>
          <a:p>
            <a:r>
              <a:rPr lang="nl-NL" dirty="0" err="1">
                <a:cs typeface="Calibri"/>
              </a:rPr>
              <a:t>Work</a:t>
            </a:r>
            <a:r>
              <a:rPr lang="nl-NL" dirty="0">
                <a:cs typeface="Calibri"/>
              </a:rPr>
              <a:t> in </a:t>
            </a:r>
            <a:r>
              <a:rPr lang="nl-NL" dirty="0" err="1">
                <a:cs typeface="Calibri"/>
              </a:rPr>
              <a:t>progress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1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Conclusies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Schrijf geen </a:t>
            </a:r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met de hand!</a:t>
            </a:r>
          </a:p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heeft geen toegang tot de DOM of andere </a:t>
            </a:r>
            <a:r>
              <a:rPr lang="nl-NL" dirty="0" err="1">
                <a:cs typeface="Calibri"/>
              </a:rPr>
              <a:t>api’s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Memory en code zijn gescheiden voor verbeterde beveiliging!</a:t>
            </a:r>
          </a:p>
          <a:p>
            <a:r>
              <a:rPr lang="nl-NL" dirty="0">
                <a:cs typeface="Calibri"/>
              </a:rPr>
              <a:t>Webassembly is meestal sneller dan javascript, het is op zijn minst consistent</a:t>
            </a:r>
          </a:p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maakt het mogelijk om andere talen te kunnen gebruiken in de browser naast JS</a:t>
            </a:r>
          </a:p>
          <a:p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is niet beperkt tot gebruik binnen de browser…</a:t>
            </a:r>
          </a:p>
        </p:txBody>
      </p:sp>
    </p:spTree>
    <p:extLst>
      <p:ext uri="{BB962C8B-B14F-4D97-AF65-F5344CB8AC3E}">
        <p14:creationId xmlns:p14="http://schemas.microsoft.com/office/powerpoint/2010/main" val="1641914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F4CF4-FFA8-4A6F-82F7-F62F17C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Webassembly in het wild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81885-6766-402D-A7D4-770B0FD8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Figma</a:t>
            </a:r>
          </a:p>
          <a:p>
            <a:r>
              <a:rPr lang="nl-NL" dirty="0">
                <a:cs typeface="Calibri"/>
              </a:rPr>
              <a:t>Photoshop</a:t>
            </a:r>
          </a:p>
          <a:p>
            <a:r>
              <a:rPr lang="nl-NL" dirty="0">
                <a:cs typeface="Calibri"/>
              </a:rPr>
              <a:t>Autocad web-app</a:t>
            </a:r>
          </a:p>
          <a:p>
            <a:r>
              <a:rPr lang="nl-NL" dirty="0">
                <a:cs typeface="Calibri"/>
              </a:rPr>
              <a:t>Google Earth</a:t>
            </a:r>
          </a:p>
          <a:p>
            <a:r>
              <a:rPr lang="nl-NL" dirty="0">
                <a:cs typeface="Calibri"/>
              </a:rPr>
              <a:t>Makepad.dev</a:t>
            </a:r>
          </a:p>
          <a:p>
            <a:r>
              <a:rPr lang="nl-NL" dirty="0">
                <a:cs typeface="Calibri"/>
              </a:rPr>
              <a:t>Amazon Primevideo</a:t>
            </a:r>
          </a:p>
          <a:p>
            <a:r>
              <a:rPr lang="nl-NL" dirty="0" err="1">
                <a:cs typeface="Calibri"/>
              </a:rPr>
              <a:t>LibreOffice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Server-side: </a:t>
            </a:r>
            <a:r>
              <a:rPr lang="nl-NL" dirty="0" err="1">
                <a:cs typeface="Calibri"/>
              </a:rPr>
              <a:t>Cloudflare</a:t>
            </a:r>
            <a:r>
              <a:rPr lang="nl-NL" dirty="0">
                <a:cs typeface="Calibri"/>
              </a:rPr>
              <a:t> en </a:t>
            </a:r>
            <a:r>
              <a:rPr lang="nl-NL" dirty="0" err="1">
                <a:cs typeface="Calibri"/>
              </a:rPr>
              <a:t>Fastly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3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Aanleiding en achtergrond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ea typeface="+mn-lt"/>
                <a:cs typeface="Calibri"/>
              </a:rPr>
              <a:t>Eigen ontwikkeling / side-project</a:t>
            </a:r>
          </a:p>
          <a:p>
            <a:r>
              <a:rPr lang="nl-NL" dirty="0">
                <a:ea typeface="+mn-lt"/>
                <a:cs typeface="Calibri"/>
              </a:rPr>
              <a:t>Uitersten</a:t>
            </a:r>
          </a:p>
          <a:p>
            <a:r>
              <a:rPr lang="nl-NL" dirty="0">
                <a:ea typeface="+mn-lt"/>
                <a:cs typeface="Calibri"/>
              </a:rPr>
              <a:t>Bestaande visuele programmeer omgevingen</a:t>
            </a:r>
          </a:p>
          <a:p>
            <a:r>
              <a:rPr lang="nl-NL" dirty="0">
                <a:ea typeface="+mn-lt"/>
                <a:cs typeface="Calibri"/>
              </a:rPr>
              <a:t>Flow </a:t>
            </a:r>
            <a:r>
              <a:rPr lang="nl-NL" dirty="0" err="1">
                <a:ea typeface="+mn-lt"/>
                <a:cs typeface="Calibri"/>
              </a:rPr>
              <a:t>diagrams</a:t>
            </a:r>
            <a:endParaRPr lang="nl-NL" dirty="0">
              <a:ea typeface="+mn-lt"/>
              <a:cs typeface="Calibri"/>
            </a:endParaRPr>
          </a:p>
          <a:p>
            <a:r>
              <a:rPr lang="nl-NL" dirty="0" err="1">
                <a:ea typeface="+mn-lt"/>
                <a:cs typeface="Calibri"/>
              </a:rPr>
              <a:t>Webassembly</a:t>
            </a:r>
            <a:endParaRPr lang="nl-NL" dirty="0">
              <a:ea typeface="+mn-lt"/>
              <a:cs typeface="Calibri"/>
            </a:endParaRPr>
          </a:p>
          <a:p>
            <a:pPr marL="0" indent="0">
              <a:buNone/>
            </a:pPr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796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3FEC-C4A6-4487-99DD-2D9417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78E1C-88E9-4F17-9372-61EABA9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1" dirty="0">
                <a:cs typeface="Calibri"/>
              </a:rPr>
              <a:t>Repository met </a:t>
            </a:r>
            <a:r>
              <a:rPr lang="en-GB" sz="1600" b="1" dirty="0" err="1">
                <a:cs typeface="Calibri"/>
              </a:rPr>
              <a:t>voorbeelden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cs typeface="Calibri"/>
              </a:rPr>
              <a:t>uit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cs typeface="Calibri"/>
              </a:rPr>
              <a:t>presentatie</a:t>
            </a:r>
            <a:endParaRPr lang="en-GB" sz="1600" b="1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https://github.com/devhelpr/dotnedsaturday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On compilers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https://www.udemy.com/course/parser-from-scratch/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Build your own webassembly compiler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https://www.youtube.com/watch?v=OsGnMm59wb4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Webassembly binary toolkit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https://github.com/WebAssembly/wabt/releases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Game of life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https://en.wikipedia.org/wiki/Conway%27s_Game_of_Life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Webgl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https://webglfundamentals.org/</a:t>
            </a:r>
          </a:p>
        </p:txBody>
      </p:sp>
    </p:spTree>
    <p:extLst>
      <p:ext uri="{BB962C8B-B14F-4D97-AF65-F5344CB8AC3E}">
        <p14:creationId xmlns:p14="http://schemas.microsoft.com/office/powerpoint/2010/main" val="312421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3FEC-C4A6-4487-99DD-2D9417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78E1C-88E9-4F17-9372-61EABA9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1" dirty="0">
                <a:cs typeface="Calibri"/>
              </a:rPr>
              <a:t>Future of code slack group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https://futureofcoding.org/</a:t>
            </a:r>
            <a:endParaRPr lang="en-GB" sz="1600" b="1" dirty="0">
              <a:cs typeface="Calibri"/>
            </a:endParaRPr>
          </a:p>
          <a:p>
            <a:pPr marL="0" indent="0">
              <a:buNone/>
            </a:pPr>
            <a:r>
              <a:rPr lang="en-GB" sz="1600" b="1" dirty="0" err="1">
                <a:cs typeface="Calibri"/>
              </a:rPr>
              <a:t>Webassembly</a:t>
            </a:r>
            <a:r>
              <a:rPr lang="en-GB" sz="1600" b="1" dirty="0">
                <a:cs typeface="Calibri"/>
              </a:rPr>
              <a:t> code explorer</a:t>
            </a: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2"/>
              </a:rPr>
              <a:t>https://wasdk.github.io/wasmcodeexplorer/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b="1" dirty="0" err="1">
                <a:cs typeface="Calibri"/>
              </a:rPr>
              <a:t>Wasmtime</a:t>
            </a:r>
            <a:r>
              <a:rPr lang="en-GB" sz="1600" b="1" dirty="0">
                <a:cs typeface="Calibri"/>
              </a:rPr>
              <a:t> dotnet</a:t>
            </a: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3"/>
              </a:rPr>
              <a:t>https://github.com/bytecodealliance/wasmtime-dotnet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b="1" dirty="0" err="1">
                <a:cs typeface="Calibri"/>
              </a:rPr>
              <a:t>Blazor</a:t>
            </a:r>
            <a:endParaRPr lang="en-GB" sz="1600" b="1" dirty="0">
              <a:cs typeface="Calibri"/>
            </a:endParaRP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4"/>
              </a:rPr>
              <a:t>https://blazor-demo.github.io/Counter</a:t>
            </a:r>
            <a:endParaRPr lang="en-GB" sz="1600" dirty="0">
              <a:cs typeface="Calibri"/>
            </a:endParaRPr>
          </a:p>
          <a:p>
            <a:pPr>
              <a:buFontTx/>
              <a:buChar char="-"/>
            </a:pPr>
            <a:r>
              <a:rPr lang="en-GB" sz="1600" dirty="0" err="1">
                <a:cs typeface="Calibri"/>
              </a:rPr>
              <a:t>Blazor</a:t>
            </a:r>
            <a:r>
              <a:rPr lang="en-GB" sz="1600" dirty="0">
                <a:cs typeface="Calibri"/>
              </a:rPr>
              <a:t> internals: https://blog.ndepend.com/blazor-internals-you-need-to-know/</a:t>
            </a: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WASI</a:t>
            </a:r>
          </a:p>
          <a:p>
            <a:pPr>
              <a:buFontTx/>
              <a:buChar char="-"/>
            </a:pPr>
            <a:r>
              <a:rPr lang="en-GB" sz="1600" dirty="0">
                <a:cs typeface="Calibri"/>
                <a:hlinkClick r:id="rId5"/>
              </a:rPr>
              <a:t>https://wasmer.io/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Retro emulators</a:t>
            </a:r>
            <a:r>
              <a:rPr lang="en-GB" sz="1600" dirty="0">
                <a:cs typeface="Calibri"/>
              </a:rPr>
              <a:t> (</a:t>
            </a:r>
            <a:r>
              <a:rPr lang="en-GB" sz="1600" dirty="0" err="1">
                <a:cs typeface="Calibri"/>
              </a:rPr>
              <a:t>oa</a:t>
            </a:r>
            <a:r>
              <a:rPr lang="en-GB" sz="1600" dirty="0">
                <a:cs typeface="Calibri"/>
              </a:rPr>
              <a:t> c64 …)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https://floooh.github.io/tiny8bit/</a:t>
            </a:r>
          </a:p>
        </p:txBody>
      </p:sp>
    </p:spTree>
    <p:extLst>
      <p:ext uri="{BB962C8B-B14F-4D97-AF65-F5344CB8AC3E}">
        <p14:creationId xmlns:p14="http://schemas.microsoft.com/office/powerpoint/2010/main" val="285419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3FEC-C4A6-4487-99DD-2D9417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Boeken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78E1C-88E9-4F17-9372-61EABA9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dirty="0">
                <a:cs typeface="Calibri"/>
              </a:rPr>
              <a:t>- The art of webassembly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- Webassembly: The definitive guide</a:t>
            </a:r>
            <a:endParaRPr lang="nl-NL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64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</a:t>
            </a:r>
            <a:r>
              <a:rPr lang="nl-NL" dirty="0" err="1">
                <a:cs typeface="Calibri Light"/>
              </a:rPr>
              <a:t>Binary</a:t>
            </a:r>
            <a:r>
              <a:rPr lang="nl-NL" dirty="0">
                <a:cs typeface="Calibri Light"/>
              </a:rPr>
              <a:t> Toolkit (WABT)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cs typeface="Calibri"/>
                <a:hlinkClick r:id="rId2"/>
              </a:rPr>
              <a:t>https://github.com/WebAssembly/wabt/releases</a:t>
            </a:r>
            <a:endParaRPr lang="en-GB" sz="2800" dirty="0">
              <a:cs typeface="Calibri"/>
            </a:endParaRPr>
          </a:p>
          <a:p>
            <a:r>
              <a:rPr lang="en-GB" dirty="0">
                <a:cs typeface="Calibri"/>
              </a:rPr>
              <a:t>wat2wasm [.wat] –o [.</a:t>
            </a:r>
            <a:r>
              <a:rPr lang="en-GB" dirty="0" err="1">
                <a:cs typeface="Calibri"/>
              </a:rPr>
              <a:t>wasm</a:t>
            </a:r>
            <a:r>
              <a:rPr lang="en-GB" dirty="0">
                <a:cs typeface="Calibri"/>
              </a:rPr>
              <a:t>]</a:t>
            </a:r>
          </a:p>
          <a:p>
            <a:r>
              <a:rPr lang="en-GB" dirty="0">
                <a:cs typeface="Calibri"/>
              </a:rPr>
              <a:t>WASM Text format </a:t>
            </a:r>
            <a:r>
              <a:rPr lang="en-GB" dirty="0">
                <a:cs typeface="Calibri"/>
                <a:hlinkClick r:id="rId3"/>
              </a:rPr>
              <a:t>https://webassembly.github.io/spec/core/text/index.html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sz="2800" dirty="0">
              <a:cs typeface="Calibri"/>
            </a:endParaRPr>
          </a:p>
          <a:p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172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Stack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Geen backend</a:t>
            </a:r>
          </a:p>
          <a:p>
            <a:r>
              <a:rPr lang="nl-NL" dirty="0" err="1">
                <a:ea typeface="+mn-lt"/>
                <a:cs typeface="Calibri"/>
              </a:rPr>
              <a:t>React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mbv</a:t>
            </a:r>
            <a:r>
              <a:rPr lang="nl-NL" dirty="0">
                <a:ea typeface="+mn-lt"/>
                <a:cs typeface="Calibri"/>
              </a:rPr>
              <a:t> CRA</a:t>
            </a:r>
          </a:p>
          <a:p>
            <a:r>
              <a:rPr lang="nl-NL" dirty="0" err="1">
                <a:ea typeface="+mn-lt"/>
                <a:cs typeface="Calibri"/>
              </a:rPr>
              <a:t>Konva</a:t>
            </a:r>
            <a:r>
              <a:rPr lang="nl-NL" dirty="0">
                <a:ea typeface="+mn-lt"/>
                <a:cs typeface="Calibri"/>
              </a:rPr>
              <a:t> / </a:t>
            </a:r>
            <a:r>
              <a:rPr lang="nl-NL" dirty="0" err="1">
                <a:ea typeface="+mn-lt"/>
                <a:cs typeface="Calibri"/>
              </a:rPr>
              <a:t>react-konva</a:t>
            </a:r>
            <a:r>
              <a:rPr lang="nl-NL" dirty="0">
                <a:ea typeface="+mn-lt"/>
                <a:cs typeface="Calibri"/>
              </a:rPr>
              <a:t> : canvas</a:t>
            </a:r>
          </a:p>
          <a:p>
            <a:r>
              <a:rPr lang="nl-NL" dirty="0" err="1">
                <a:ea typeface="+mn-lt"/>
                <a:cs typeface="Calibri"/>
              </a:rPr>
              <a:t>Zustand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global</a:t>
            </a:r>
            <a:r>
              <a:rPr lang="nl-NL" dirty="0">
                <a:ea typeface="+mn-lt"/>
                <a:cs typeface="Calibri"/>
              </a:rPr>
              <a:t> state</a:t>
            </a:r>
          </a:p>
          <a:p>
            <a:r>
              <a:rPr lang="nl-NL" dirty="0" err="1">
                <a:ea typeface="+mn-lt"/>
                <a:cs typeface="Calibri"/>
              </a:rPr>
              <a:t>Custom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Indexeddb</a:t>
            </a:r>
            <a:r>
              <a:rPr lang="nl-NL" dirty="0">
                <a:ea typeface="+mn-lt"/>
                <a:cs typeface="Calibri"/>
              </a:rPr>
              <a:t> storage</a:t>
            </a:r>
          </a:p>
          <a:p>
            <a:r>
              <a:rPr lang="nl-NL" dirty="0" err="1">
                <a:ea typeface="+mn-lt"/>
                <a:cs typeface="Calibri"/>
              </a:rPr>
              <a:t>Custom</a:t>
            </a:r>
            <a:r>
              <a:rPr lang="nl-NL" dirty="0">
                <a:ea typeface="+mn-lt"/>
                <a:cs typeface="Calibri"/>
              </a:rPr>
              <a:t> </a:t>
            </a:r>
            <a:r>
              <a:rPr lang="nl-NL" dirty="0" err="1">
                <a:ea typeface="+mn-lt"/>
                <a:cs typeface="Calibri"/>
              </a:rPr>
              <a:t>webassembly</a:t>
            </a:r>
            <a:r>
              <a:rPr lang="nl-NL" dirty="0">
                <a:ea typeface="+mn-lt"/>
                <a:cs typeface="Calibri"/>
              </a:rPr>
              <a:t> compiler</a:t>
            </a:r>
          </a:p>
          <a:p>
            <a:r>
              <a:rPr lang="nl-NL" dirty="0">
                <a:ea typeface="+mn-lt"/>
                <a:cs typeface="Calibri"/>
              </a:rPr>
              <a:t>Tests met </a:t>
            </a:r>
            <a:r>
              <a:rPr lang="nl-NL" dirty="0" err="1">
                <a:ea typeface="+mn-lt"/>
                <a:cs typeface="Calibri"/>
              </a:rPr>
              <a:t>js</a:t>
            </a:r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Calibri"/>
            </a:endParaRPr>
          </a:p>
          <a:p>
            <a:pPr marL="0" indent="0">
              <a:buNone/>
            </a:pPr>
            <a:endParaRPr lang="nl-NL" dirty="0">
              <a:ea typeface="+mn-lt"/>
              <a:cs typeface="Calibri"/>
            </a:endParaRPr>
          </a:p>
          <a:p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39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59F5E1B-E151-030B-8B23-98E8F9B9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6" y="3856263"/>
            <a:ext cx="5063873" cy="1872578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88CB99-0B6D-2129-CC02-E6778199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23" y="1055217"/>
            <a:ext cx="5217173" cy="226029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D5DEA9E-BA4B-8269-4126-DAB6654AD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6" y="1055218"/>
            <a:ext cx="5072513" cy="2260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DA1C3-E65E-F3D6-B420-690210920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828" y="4243864"/>
            <a:ext cx="4633362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9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Wat is </a:t>
            </a:r>
            <a:r>
              <a:rPr lang="nl-NL" dirty="0" err="1">
                <a:cs typeface="Calibri Light"/>
              </a:rPr>
              <a:t>assembly</a:t>
            </a:r>
            <a:r>
              <a:rPr lang="nl-NL" dirty="0">
                <a:cs typeface="Calibri Light"/>
              </a:rPr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ea typeface="+mn-lt"/>
                <a:cs typeface="Calibri"/>
              </a:rPr>
              <a:t>“Leesbare” variant van machinetaal</a:t>
            </a:r>
          </a:p>
          <a:p>
            <a:r>
              <a:rPr lang="nl-NL" dirty="0">
                <a:ea typeface="+mn-lt"/>
                <a:cs typeface="Calibri"/>
              </a:rPr>
              <a:t>Machinetaal is de instructie set van een CPU</a:t>
            </a:r>
          </a:p>
          <a:p>
            <a:r>
              <a:rPr lang="nl-NL" dirty="0">
                <a:ea typeface="+mn-lt"/>
                <a:cs typeface="Calibri"/>
              </a:rPr>
              <a:t>Zeer low-level</a:t>
            </a:r>
          </a:p>
          <a:p>
            <a:r>
              <a:rPr lang="nl-NL" dirty="0">
                <a:ea typeface="+mn-lt"/>
                <a:cs typeface="Calibri"/>
              </a:rPr>
              <a:t>Specifiek per processor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8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Wat is webassembly?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1600" b="0" i="0" dirty="0">
                <a:solidFill>
                  <a:srgbClr val="555555"/>
                </a:solidFill>
                <a:effectLst/>
              </a:rPr>
              <a:t>“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WebAssembly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(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afgekort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 </a:t>
            </a:r>
            <a:r>
              <a:rPr lang="en-GB" sz="1600" b="0" i="1" dirty="0" err="1">
                <a:solidFill>
                  <a:srgbClr val="555555"/>
                </a:solidFill>
                <a:effectLst/>
              </a:rPr>
              <a:t>Wasm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) is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een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binair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instructie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formaat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voor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een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generieke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virtule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cpu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. </a:t>
            </a:r>
          </a:p>
          <a:p>
            <a:pPr marL="0" indent="0" algn="ctr">
              <a:buNone/>
            </a:pPr>
            <a:br>
              <a:rPr lang="en-GB" sz="1600" b="0" i="0" dirty="0">
                <a:solidFill>
                  <a:srgbClr val="555555"/>
                </a:solidFill>
                <a:effectLst/>
              </a:rPr>
            </a:br>
            <a:r>
              <a:rPr lang="en-GB" sz="1600" b="0" i="0" dirty="0" err="1">
                <a:solidFill>
                  <a:srgbClr val="555555"/>
                </a:solidFill>
                <a:effectLst/>
              </a:rPr>
              <a:t>Wasm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is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ontworpen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als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een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makkelijk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overdraagbaar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compilatie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doel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voor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programmeertalen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, </a:t>
            </a:r>
          </a:p>
          <a:p>
            <a:pPr marL="0" indent="0" algn="ctr">
              <a:buNone/>
            </a:pPr>
            <a:r>
              <a:rPr lang="en-GB" sz="1600" b="0" i="0" dirty="0" err="1">
                <a:solidFill>
                  <a:srgbClr val="555555"/>
                </a:solidFill>
                <a:effectLst/>
              </a:rPr>
              <a:t>Waardoor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het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makkelijk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te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deployen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is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naar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zowel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web clients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als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andere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GB" sz="1600" b="0" i="0" dirty="0" err="1">
                <a:solidFill>
                  <a:srgbClr val="555555"/>
                </a:solidFill>
                <a:effectLst/>
              </a:rPr>
              <a:t>omgevingen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”</a:t>
            </a:r>
          </a:p>
          <a:p>
            <a:pPr marL="0" indent="0" algn="ctr">
              <a:buNone/>
            </a:pPr>
            <a:endParaRPr lang="en-GB" sz="1600" dirty="0">
              <a:solidFill>
                <a:srgbClr val="555555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rgbClr val="555555"/>
                </a:solidFill>
                <a:cs typeface="Calibri"/>
              </a:rPr>
              <a:t>Het is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niet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bedoeld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als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programmeertaal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voor</a:t>
            </a:r>
            <a:r>
              <a:rPr lang="en-GB" sz="1600" dirty="0">
                <a:solidFill>
                  <a:srgbClr val="555555"/>
                </a:solidFill>
                <a:cs typeface="Calibri"/>
              </a:rPr>
              <a:t> </a:t>
            </a:r>
            <a:r>
              <a:rPr lang="en-GB" sz="1600" dirty="0" err="1">
                <a:solidFill>
                  <a:srgbClr val="555555"/>
                </a:solidFill>
                <a:cs typeface="Calibri"/>
              </a:rPr>
              <a:t>mensen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beperkingen &amp; eigenschappen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4B2F-A922-422C-BDF8-E0C4003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Stack </a:t>
            </a:r>
            <a:r>
              <a:rPr lang="nl-NL" dirty="0" err="1">
                <a:cs typeface="Calibri"/>
              </a:rPr>
              <a:t>based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Int/float types, geen string </a:t>
            </a:r>
            <a:r>
              <a:rPr lang="nl-NL" dirty="0" err="1">
                <a:cs typeface="Calibri"/>
              </a:rPr>
              <a:t>data-type</a:t>
            </a:r>
            <a:r>
              <a:rPr lang="nl-NL" dirty="0">
                <a:cs typeface="Calibri"/>
              </a:rPr>
              <a:t> of complexer</a:t>
            </a:r>
          </a:p>
          <a:p>
            <a:r>
              <a:rPr lang="nl-NL" dirty="0">
                <a:cs typeface="Calibri"/>
              </a:rPr>
              <a:t>Alleen basis wiskundige operaties</a:t>
            </a:r>
          </a:p>
          <a:p>
            <a:r>
              <a:rPr lang="nl-NL" dirty="0">
                <a:cs typeface="Calibri"/>
              </a:rPr>
              <a:t>Geen memory management (er is wel memory)</a:t>
            </a:r>
          </a:p>
          <a:p>
            <a:r>
              <a:rPr lang="nl-NL" dirty="0">
                <a:cs typeface="Calibri"/>
              </a:rPr>
              <a:t>Geen DOM access of andere browser </a:t>
            </a:r>
            <a:r>
              <a:rPr lang="nl-NL" dirty="0" err="1">
                <a:cs typeface="Calibri"/>
              </a:rPr>
              <a:t>api’s</a:t>
            </a:r>
            <a:endParaRPr lang="nl-NL" dirty="0">
              <a:cs typeface="Calibri"/>
            </a:endParaRPr>
          </a:p>
          <a:p>
            <a:pPr lvl="1"/>
            <a:r>
              <a:rPr lang="nl-NL" dirty="0">
                <a:cs typeface="Calibri"/>
              </a:rPr>
              <a:t>Je kunt wel JS functie importeren</a:t>
            </a:r>
          </a:p>
          <a:p>
            <a:r>
              <a:rPr lang="nl-NL" dirty="0">
                <a:cs typeface="Calibri"/>
              </a:rPr>
              <a:t>In de browser gestart vanuit JS</a:t>
            </a:r>
          </a:p>
        </p:txBody>
      </p:sp>
    </p:spTree>
    <p:extLst>
      <p:ext uri="{BB962C8B-B14F-4D97-AF65-F5344CB8AC3E}">
        <p14:creationId xmlns:p14="http://schemas.microsoft.com/office/powerpoint/2010/main" val="39384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Hoe ontstaat een </a:t>
            </a:r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bestand?</a:t>
            </a:r>
            <a:endParaRPr lang="nl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0C34B0-CE21-4332-851E-FC3338F7D9FB}"/>
              </a:ext>
            </a:extLst>
          </p:cNvPr>
          <p:cNvSpPr/>
          <p:nvPr/>
        </p:nvSpPr>
        <p:spPr>
          <a:xfrm>
            <a:off x="2261559" y="2428335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Source-code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B0A4B2-2C4C-4407-8E54-91848CF10025}"/>
              </a:ext>
            </a:extLst>
          </p:cNvPr>
          <p:cNvSpPr/>
          <p:nvPr/>
        </p:nvSpPr>
        <p:spPr>
          <a:xfrm>
            <a:off x="5040702" y="2428332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Compiler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C82E1-97F0-4C19-8B03-582C8B760019}"/>
              </a:ext>
            </a:extLst>
          </p:cNvPr>
          <p:cNvSpPr/>
          <p:nvPr/>
        </p:nvSpPr>
        <p:spPr>
          <a:xfrm>
            <a:off x="7819846" y="2428333"/>
            <a:ext cx="1854680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.</a:t>
            </a:r>
            <a:r>
              <a:rPr lang="nl-NL" dirty="0" err="1"/>
              <a:t>wasm</a:t>
            </a:r>
            <a:r>
              <a:rPr lang="nl-NL" dirty="0"/>
              <a:t> file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86251E-225C-4DE7-B9C0-A056276F753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116239" y="2876906"/>
            <a:ext cx="92446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642B5-67D3-41F6-8890-46DC71E5C90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895382" y="2876906"/>
            <a:ext cx="924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31B5FE-C1EC-42C6-9B6E-3C6761B96643}"/>
              </a:ext>
            </a:extLst>
          </p:cNvPr>
          <p:cNvSpPr txBox="1"/>
          <p:nvPr/>
        </p:nvSpPr>
        <p:spPr>
          <a:xfrm>
            <a:off x="2383742" y="3674853"/>
            <a:ext cx="1610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</a:p>
          <a:p>
            <a:r>
              <a:rPr lang="nl-NL" dirty="0"/>
              <a:t>C++</a:t>
            </a:r>
          </a:p>
          <a:p>
            <a:r>
              <a:rPr lang="nl-NL" dirty="0"/>
              <a:t>Go</a:t>
            </a:r>
          </a:p>
          <a:p>
            <a:r>
              <a:rPr lang="nl-NL" dirty="0"/>
              <a:t>Rust</a:t>
            </a:r>
          </a:p>
          <a:p>
            <a:r>
              <a:rPr lang="nl-NL" dirty="0" err="1"/>
              <a:t>AssemblyScript</a:t>
            </a:r>
            <a:endParaRPr lang="nl-NL" dirty="0"/>
          </a:p>
          <a:p>
            <a:r>
              <a:rPr lang="nl-NL" dirty="0"/>
              <a:t>WAT</a:t>
            </a:r>
          </a:p>
          <a:p>
            <a:r>
              <a:rPr lang="nl-NL" dirty="0" err="1"/>
              <a:t>VisualFlow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D6B19-878D-4FF7-8D88-980D982FC680}"/>
              </a:ext>
            </a:extLst>
          </p:cNvPr>
          <p:cNvSpPr txBox="1"/>
          <p:nvPr/>
        </p:nvSpPr>
        <p:spPr>
          <a:xfrm>
            <a:off x="5278881" y="3674853"/>
            <a:ext cx="2119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Emscripten</a:t>
            </a:r>
            <a:endParaRPr lang="nl-NL" dirty="0"/>
          </a:p>
          <a:p>
            <a:r>
              <a:rPr lang="nl-NL" dirty="0"/>
              <a:t>LLVM</a:t>
            </a:r>
          </a:p>
          <a:p>
            <a:r>
              <a:rPr lang="nl-NL" dirty="0"/>
              <a:t>Wat2Wasm</a:t>
            </a:r>
          </a:p>
          <a:p>
            <a:r>
              <a:rPr lang="nl-NL" dirty="0" err="1"/>
              <a:t>Binaryen</a:t>
            </a:r>
            <a:endParaRPr lang="nl-NL" dirty="0"/>
          </a:p>
          <a:p>
            <a:r>
              <a:rPr lang="nl-NL" dirty="0"/>
              <a:t>Visual Flow compiler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73B3-F958-43C4-B0E4-E8A8093918F2}"/>
              </a:ext>
            </a:extLst>
          </p:cNvPr>
          <p:cNvSpPr txBox="1"/>
          <p:nvPr/>
        </p:nvSpPr>
        <p:spPr>
          <a:xfrm>
            <a:off x="5242651" y="6106290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C# en </a:t>
            </a:r>
            <a:r>
              <a:rPr lang="nl-NL" dirty="0" err="1"/>
              <a:t>Blazor</a:t>
            </a:r>
            <a:r>
              <a:rPr lang="nl-NL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7547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6F5ED-0541-408B-B0BA-37A496B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Webassembly</a:t>
            </a:r>
            <a:r>
              <a:rPr lang="nl-NL" dirty="0">
                <a:cs typeface="Calibri Light"/>
              </a:rPr>
              <a:t> compilatie en </a:t>
            </a:r>
            <a:r>
              <a:rPr lang="nl-NL" dirty="0" err="1">
                <a:cs typeface="Calibri Light"/>
              </a:rPr>
              <a:t>Blazor</a:t>
            </a:r>
            <a:r>
              <a:rPr lang="nl-NL" dirty="0">
                <a:cs typeface="Calibri Light"/>
              </a:rPr>
              <a:t>?</a:t>
            </a:r>
            <a:endParaRPr lang="nl-NL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EFA68B3-0053-48BC-86EF-C63A4C48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Mono.net </a:t>
            </a:r>
            <a:r>
              <a:rPr lang="nl-NL" dirty="0" err="1">
                <a:cs typeface="Calibri"/>
              </a:rPr>
              <a:t>runtime</a:t>
            </a:r>
            <a:r>
              <a:rPr lang="nl-NL" dirty="0">
                <a:cs typeface="Calibri"/>
              </a:rPr>
              <a:t> is gecompileerd naar </a:t>
            </a:r>
            <a:r>
              <a:rPr lang="nl-NL" dirty="0" err="1">
                <a:cs typeface="Calibri"/>
              </a:rPr>
              <a:t>Webassembly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C# wordt nog steeds naar IL gecompileerd</a:t>
            </a:r>
          </a:p>
          <a:p>
            <a:r>
              <a:rPr lang="nl-NL" dirty="0">
                <a:cs typeface="Calibri"/>
              </a:rPr>
              <a:t>De mono.net </a:t>
            </a:r>
            <a:r>
              <a:rPr lang="nl-NL" dirty="0" err="1">
                <a:cs typeface="Calibri"/>
              </a:rPr>
              <a:t>webassembly</a:t>
            </a:r>
            <a:r>
              <a:rPr lang="nl-NL" dirty="0">
                <a:cs typeface="Calibri"/>
              </a:rPr>
              <a:t> verwerkt de gecompileerde IL</a:t>
            </a:r>
          </a:p>
          <a:p>
            <a:pPr marL="0" indent="0">
              <a:buNone/>
            </a:pPr>
            <a:endParaRPr lang="nl-NL" sz="2800" dirty="0">
              <a:ea typeface="+mn-lt"/>
              <a:cs typeface="+mn-lt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7D1D8A-45C0-4235-BFE5-DB705CA25E2E}"/>
              </a:ext>
            </a:extLst>
          </p:cNvPr>
          <p:cNvSpPr/>
          <p:nvPr/>
        </p:nvSpPr>
        <p:spPr>
          <a:xfrm>
            <a:off x="1984075" y="4451230"/>
            <a:ext cx="16735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C# / </a:t>
            </a:r>
            <a:r>
              <a:rPr lang="nl-NL" dirty="0" err="1"/>
              <a:t>Razor</a:t>
            </a:r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14D9AC-2533-4BA7-91FE-9BC1CDD087C1}"/>
              </a:ext>
            </a:extLst>
          </p:cNvPr>
          <p:cNvSpPr/>
          <p:nvPr/>
        </p:nvSpPr>
        <p:spPr>
          <a:xfrm>
            <a:off x="4793411" y="4451230"/>
            <a:ext cx="16735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.Net IL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E9AD83-D47C-4CC3-9026-B58892D709A6}"/>
              </a:ext>
            </a:extLst>
          </p:cNvPr>
          <p:cNvSpPr/>
          <p:nvPr/>
        </p:nvSpPr>
        <p:spPr>
          <a:xfrm>
            <a:off x="6901132" y="4045789"/>
            <a:ext cx="3140015" cy="1863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400" dirty="0"/>
              <a:t>Browser</a:t>
            </a:r>
            <a:endParaRPr lang="en-NL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D666B-17E9-47F6-ADC3-87C96644C748}"/>
              </a:ext>
            </a:extLst>
          </p:cNvPr>
          <p:cNvSpPr/>
          <p:nvPr/>
        </p:nvSpPr>
        <p:spPr>
          <a:xfrm>
            <a:off x="7602747" y="4451230"/>
            <a:ext cx="16735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Mono.Wasm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2BBB0F-0864-4503-9493-95D8E4B928A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657599" y="4908430"/>
            <a:ext cx="113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D8C11-767A-4631-BA17-287581A24B7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466935" y="4908430"/>
            <a:ext cx="113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82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38514</TotalTime>
  <Words>1289</Words>
  <Application>Microsoft Office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Cascadia Code</vt:lpstr>
      <vt:lpstr>Consolas</vt:lpstr>
      <vt:lpstr>Kantoorthema</vt:lpstr>
      <vt:lpstr>Developing a Visual Webassembly compiler in the browser</vt:lpstr>
      <vt:lpstr>Hello world!</vt:lpstr>
      <vt:lpstr>Aanleiding en achtergrond</vt:lpstr>
      <vt:lpstr>PowerPoint Presentation</vt:lpstr>
      <vt:lpstr>Wat is assembly?</vt:lpstr>
      <vt:lpstr>Wat is webassembly?</vt:lpstr>
      <vt:lpstr>Webassembly beperkingen &amp; eigenschappen</vt:lpstr>
      <vt:lpstr>Hoe ontstaat een webassembly bestand?</vt:lpstr>
      <vt:lpstr>Webassembly compilatie en Blazor?</vt:lpstr>
      <vt:lpstr>Interactie JS en Webassembly</vt:lpstr>
      <vt:lpstr>Voorbeeld</vt:lpstr>
      <vt:lpstr>Webassembly laden vanuit javascript</vt:lpstr>
      <vt:lpstr>Hexadecimale data</vt:lpstr>
      <vt:lpstr>Visual Webassembly compiler</vt:lpstr>
      <vt:lpstr>Wat is de visuele webassembly compiler?</vt:lpstr>
      <vt:lpstr>Waarom ?</vt:lpstr>
      <vt:lpstr>PowerPoint Presentation</vt:lpstr>
      <vt:lpstr>Compilatie process</vt:lpstr>
      <vt:lpstr>Webassembly binaire data in javascript</vt:lpstr>
      <vt:lpstr>Demo’s</vt:lpstr>
      <vt:lpstr>Het meest eenvoudige programma</vt:lpstr>
      <vt:lpstr>Memory</vt:lpstr>
      <vt:lpstr>Memory</vt:lpstr>
      <vt:lpstr>Game of Life</vt:lpstr>
      <vt:lpstr>Game of life voorbeeld</vt:lpstr>
      <vt:lpstr>GLCanvas werking</vt:lpstr>
      <vt:lpstr>WASI</vt:lpstr>
      <vt:lpstr>Conclusies</vt:lpstr>
      <vt:lpstr>Webassembly in het wild</vt:lpstr>
      <vt:lpstr>Links</vt:lpstr>
      <vt:lpstr>Links</vt:lpstr>
      <vt:lpstr>Boeken</vt:lpstr>
      <vt:lpstr>WebAssembly Binary Toolkit (WABT)</vt:lpstr>
      <vt:lpstr>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Maikel van de Lisdonk</cp:lastModifiedBy>
  <cp:revision>258</cp:revision>
  <dcterms:created xsi:type="dcterms:W3CDTF">2022-01-01T13:39:06Z</dcterms:created>
  <dcterms:modified xsi:type="dcterms:W3CDTF">2022-05-27T13:27:56Z</dcterms:modified>
</cp:coreProperties>
</file>