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0C596-A81F-D5B1-7AAF-D3AA37CABB9C}" v="631" dt="2024-04-22T03:10:24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  <a:ea typeface="+mj-lt"/>
                <a:cs typeface="+mj-lt"/>
              </a:rPr>
              <a:t>Railway </a:t>
            </a:r>
            <a:r>
              <a:rPr lang="en-US" sz="4000" b="1" dirty="0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Reservation</a:t>
            </a:r>
            <a:r>
              <a:rPr lang="en-US" sz="4000" b="1" dirty="0">
                <a:solidFill>
                  <a:schemeClr val="tx2"/>
                </a:solidFill>
                <a:ea typeface="+mj-lt"/>
                <a:cs typeface="+mj-lt"/>
              </a:rPr>
              <a:t> System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4" name="Picture 3" descr="Indian railway infrastructurе: Challenges, Opportunities - EuroSchool">
            <a:extLst>
              <a:ext uri="{FF2B5EF4-FFF2-40B4-BE49-F238E27FC236}">
                <a16:creationId xmlns:a16="http://schemas.microsoft.com/office/drawing/2014/main" id="{5694D894-C2CC-5CC6-3DAE-8E436E76F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2" b="38627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Project prepared 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by</a:t>
            </a:r>
            <a:r>
              <a:rPr lang="en-US" sz="2000" dirty="0">
                <a:solidFill>
                  <a:schemeClr val="tx2"/>
                </a:solidFill>
              </a:rPr>
              <a:t> Himal Tamang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oil Moisture Deficit on the railway - Network Rail">
            <a:extLst>
              <a:ext uri="{FF2B5EF4-FFF2-40B4-BE49-F238E27FC236}">
                <a16:creationId xmlns:a16="http://schemas.microsoft.com/office/drawing/2014/main" id="{0D385903-C2BC-6139-ECEF-CF6A18706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4" r="359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699ED-8FE4-E03C-EB96-238B81D0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What is the project about?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7F14-E38E-B21A-FA3C-158B2363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5041389" cy="3742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dirty="0">
                <a:latin typeface="Times New Roman"/>
                <a:ea typeface="+mn-lt"/>
                <a:cs typeface="+mn-lt"/>
              </a:rPr>
              <a:t> Develop a robust railway reservation system.</a:t>
            </a:r>
          </a:p>
          <a:p>
            <a:r>
              <a:rPr lang="en-US" sz="3000" dirty="0">
                <a:latin typeface="Times New Roman"/>
                <a:ea typeface="+mn-lt"/>
                <a:cs typeface="+mn-lt"/>
              </a:rPr>
              <a:t>Streamline booking process.</a:t>
            </a:r>
          </a:p>
          <a:p>
            <a:r>
              <a:rPr lang="en-US" sz="3000" dirty="0">
                <a:latin typeface="Times New Roman"/>
                <a:ea typeface="+mn-lt"/>
                <a:cs typeface="+mn-lt"/>
              </a:rPr>
              <a:t>Efficiently manage reservations.</a:t>
            </a:r>
          </a:p>
          <a:p>
            <a:r>
              <a:rPr lang="en-US" sz="3000" dirty="0">
                <a:latin typeface="Times New Roman"/>
                <a:ea typeface="+mn-lt"/>
                <a:cs typeface="+mn-lt"/>
              </a:rPr>
              <a:t>Provide seamless experience for passengers and administrators.</a:t>
            </a:r>
            <a:endParaRPr lang="en-US"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607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699ED-8FE4-E03C-EB96-238B81D0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35" y="609600"/>
            <a:ext cx="4319578" cy="1330839"/>
          </a:xfrm>
        </p:spPr>
        <p:txBody>
          <a:bodyPr>
            <a:normAutofit/>
          </a:bodyPr>
          <a:lstStyle/>
          <a:p>
            <a:r>
              <a:rPr lang="en-US" sz="4100" b="1">
                <a:ea typeface="+mj-lt"/>
                <a:cs typeface="+mj-lt"/>
              </a:rPr>
              <a:t>What is the project about?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7F14-E38E-B21A-FA3C-158B2363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34" y="2194102"/>
            <a:ext cx="4974841" cy="390858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000" dirty="0">
              <a:latin typeface="Times New Roman"/>
              <a:ea typeface="+mn-lt"/>
              <a:cs typeface="+mn-lt"/>
            </a:endParaRPr>
          </a:p>
          <a:p>
            <a:r>
              <a:rPr lang="en-US" sz="3000" dirty="0">
                <a:latin typeface="Times New Roman"/>
                <a:ea typeface="+mn-lt"/>
                <a:cs typeface="Arial"/>
              </a:rPr>
              <a:t>Address inefficiencies of traditional systems.</a:t>
            </a:r>
          </a:p>
          <a:p>
            <a:r>
              <a:rPr lang="en-US" sz="3000" dirty="0">
                <a:latin typeface="Times New Roman"/>
                <a:ea typeface="+mn-lt"/>
                <a:cs typeface="Arial"/>
              </a:rPr>
              <a:t>Aim for efficiency and user-friendliness.</a:t>
            </a:r>
          </a:p>
          <a:p>
            <a:endParaRPr lang="en-US" sz="3000" dirty="0">
              <a:latin typeface="Times New Roman"/>
              <a:cs typeface="Times New Roman"/>
            </a:endParaRPr>
          </a:p>
        </p:txBody>
      </p:sp>
      <p:pic>
        <p:nvPicPr>
          <p:cNvPr id="4" name="Picture 3" descr="Soil Moisture Deficit on the railway - Network Rail">
            <a:extLst>
              <a:ext uri="{FF2B5EF4-FFF2-40B4-BE49-F238E27FC236}">
                <a16:creationId xmlns:a16="http://schemas.microsoft.com/office/drawing/2014/main" id="{0D385903-C2BC-6139-ECEF-CF6A18706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8" r="14646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099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B2A91-3239-EA9D-7185-583FB89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/>
              <a:t>Discussion ( Expectations &amp; </a:t>
            </a:r>
            <a:r>
              <a:rPr lang="en-US" sz="4200" b="1" dirty="0">
                <a:latin typeface="Times New Roman"/>
                <a:cs typeface="Times New Roman"/>
              </a:rPr>
              <a:t>Learnings</a:t>
            </a:r>
            <a:r>
              <a:rPr lang="en-US" sz="4200" b="1" dirty="0"/>
              <a:t> )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1060-E3B2-1DFA-342B-15751277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6072389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/>
                <a:ea typeface="+mn-lt"/>
                <a:cs typeface="+mn-lt"/>
              </a:rPr>
              <a:t>My expectation</a:t>
            </a:r>
          </a:p>
          <a:p>
            <a:r>
              <a:rPr lang="en-US" sz="3000" dirty="0">
                <a:latin typeface="Times New Roman"/>
                <a:ea typeface="+mn-lt"/>
                <a:cs typeface="+mn-lt"/>
              </a:rPr>
              <a:t>Build </a:t>
            </a:r>
            <a:r>
              <a:rPr lang="en-US" sz="3000" dirty="0" err="1">
                <a:latin typeface="Times New Roman"/>
                <a:ea typeface="+mn-lt"/>
                <a:cs typeface="+mn-lt"/>
              </a:rPr>
              <a:t>minimanilist</a:t>
            </a:r>
            <a:r>
              <a:rPr lang="en-US" sz="3000" dirty="0">
                <a:latin typeface="Times New Roman"/>
                <a:ea typeface="+mn-lt"/>
                <a:cs typeface="+mn-lt"/>
              </a:rPr>
              <a:t> railway reservation system</a:t>
            </a:r>
            <a:endParaRPr lang="en-US" sz="3000" dirty="0">
              <a:latin typeface="Times New Roman"/>
              <a:ea typeface="+mn-lt"/>
              <a:cs typeface="Times New Roman"/>
            </a:endParaRPr>
          </a:p>
          <a:p>
            <a:r>
              <a:rPr lang="en-US" sz="3000" dirty="0">
                <a:latin typeface="Times New Roman"/>
                <a:ea typeface="+mn-lt"/>
                <a:cs typeface="+mn-lt"/>
              </a:rPr>
              <a:t>Can book multiple tickets at once.</a:t>
            </a:r>
            <a:endParaRPr lang="en-US" sz="3000" dirty="0">
              <a:latin typeface="Times New Roman"/>
              <a:cs typeface="Times New Roman"/>
            </a:endParaRPr>
          </a:p>
          <a:p>
            <a:r>
              <a:rPr lang="en-US" sz="3000" dirty="0">
                <a:latin typeface="Times New Roman"/>
                <a:ea typeface="+mn-lt"/>
                <a:cs typeface="+mn-lt"/>
              </a:rPr>
              <a:t>Increased accuracy.</a:t>
            </a:r>
            <a:endParaRPr lang="en-US" sz="3000" dirty="0">
              <a:latin typeface="Times New Roman"/>
              <a:cs typeface="Times New Roman"/>
            </a:endParaRPr>
          </a:p>
          <a:p>
            <a:r>
              <a:rPr lang="en-US" sz="3000" dirty="0">
                <a:latin typeface="Times New Roman"/>
                <a:ea typeface="+mn-lt"/>
                <a:cs typeface="+mn-lt"/>
              </a:rPr>
              <a:t>Improved system reliability.</a:t>
            </a:r>
            <a:br>
              <a:rPr lang="en-US" sz="3000" dirty="0">
                <a:latin typeface="Times New Roman"/>
              </a:rPr>
            </a:br>
            <a:endParaRPr lang="en-US" sz="3000">
              <a:latin typeface="Times New Roman"/>
              <a:cs typeface="Times New Roman"/>
            </a:endParaRPr>
          </a:p>
        </p:txBody>
      </p:sp>
      <p:pic>
        <p:nvPicPr>
          <p:cNvPr id="4" name="Picture 3" descr="Learn to Code With These 5 Online Coding Courses for Beginners - CNET">
            <a:extLst>
              <a:ext uri="{FF2B5EF4-FFF2-40B4-BE49-F238E27FC236}">
                <a16:creationId xmlns:a16="http://schemas.microsoft.com/office/drawing/2014/main" id="{FACE78F6-C12D-CABC-4B16-CE17B85A0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58" r="7615"/>
          <a:stretch/>
        </p:blipFill>
        <p:spPr>
          <a:xfrm>
            <a:off x="67214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282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B2A91-3239-EA9D-7185-583FB89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-2629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4300" b="1"/>
              <a:t>Discussion ( Expectations &amp; </a:t>
            </a:r>
            <a:r>
              <a:rPr lang="en-US" sz="4300" b="1">
                <a:latin typeface="Times New Roman"/>
                <a:cs typeface="Times New Roman"/>
              </a:rPr>
              <a:t>Learnings</a:t>
            </a:r>
            <a:r>
              <a:rPr lang="en-US" sz="4300" b="1"/>
              <a:t> 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earn to Code With These 5 Online Coding Courses for Beginners - CNET">
            <a:extLst>
              <a:ext uri="{FF2B5EF4-FFF2-40B4-BE49-F238E27FC236}">
                <a16:creationId xmlns:a16="http://schemas.microsoft.com/office/drawing/2014/main" id="{FACE78F6-C12D-CABC-4B16-CE17B85A0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1" r="7730" b="2"/>
          <a:stretch/>
        </p:blipFill>
        <p:spPr>
          <a:xfrm>
            <a:off x="3276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4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1060-E3B2-1DFA-342B-15751277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355818"/>
            <a:ext cx="5529173" cy="35234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1">
                    <a:alpha val="80000"/>
                  </a:schemeClr>
                </a:solidFill>
                <a:latin typeface="Times New Roman"/>
                <a:ea typeface="+mn-lt"/>
                <a:cs typeface="+mn-lt"/>
              </a:rPr>
              <a:t>Learning:</a:t>
            </a:r>
            <a:endParaRPr lang="en-US" sz="3000" dirty="0">
              <a:solidFill>
                <a:schemeClr val="tx1">
                  <a:alpha val="80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3000" dirty="0">
                <a:solidFill>
                  <a:schemeClr val="tx1">
                    <a:alpha val="80000"/>
                  </a:schemeClr>
                </a:solidFill>
                <a:latin typeface="Times New Roman"/>
                <a:ea typeface="+mn-lt"/>
                <a:cs typeface="+mn-lt"/>
              </a:rPr>
              <a:t>Build an reservation system in c.</a:t>
            </a:r>
            <a:endParaRPr lang="en-US" sz="3000" dirty="0">
              <a:solidFill>
                <a:schemeClr val="tx1">
                  <a:alpha val="80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3000" dirty="0">
                <a:solidFill>
                  <a:schemeClr val="tx1">
                    <a:alpha val="80000"/>
                  </a:schemeClr>
                </a:solidFill>
                <a:latin typeface="Times New Roman"/>
              </a:rPr>
              <a:t>Learn to combine all the concepts that I have learned throughout the course</a:t>
            </a:r>
            <a:endParaRPr lang="en-US" sz="3000" dirty="0">
              <a:solidFill>
                <a:schemeClr val="tx1">
                  <a:alpha val="8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3000" dirty="0">
                <a:solidFill>
                  <a:schemeClr val="tx1">
                    <a:alpha val="80000"/>
                  </a:schemeClr>
                </a:solidFill>
                <a:latin typeface="Times New Roman"/>
              </a:rPr>
              <a:t>Learn about railway reservation system status in real time, technology advancement in railway system</a:t>
            </a:r>
            <a:br>
              <a:rPr lang="en-US" sz="3000" dirty="0">
                <a:latin typeface="Times New Roman"/>
              </a:rPr>
            </a:br>
            <a:endParaRPr lang="en-US" sz="3000">
              <a:solidFill>
                <a:schemeClr val="tx1">
                  <a:alpha val="8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11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96DDD-8821-2027-6806-F36BBA73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/>
                <a:cs typeface="Times New Roman"/>
              </a:rPr>
              <a:t>Future</a:t>
            </a:r>
            <a:r>
              <a:rPr lang="en-US" sz="3600" b="1" dirty="0">
                <a:solidFill>
                  <a:schemeClr val="tx2"/>
                </a:solidFill>
              </a:rPr>
              <a:t> Work 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7AB0-92E3-3DC9-E822-9E679E9F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Upgrade the same concept in modern languages like </a:t>
            </a:r>
            <a:r>
              <a:rPr lang="en-US" sz="3000" dirty="0" err="1">
                <a:solidFill>
                  <a:schemeClr val="tx2"/>
                </a:solidFill>
              </a:rPr>
              <a:t>Nextjs</a:t>
            </a:r>
            <a:r>
              <a:rPr lang="en-US" sz="3000" dirty="0">
                <a:solidFill>
                  <a:schemeClr val="tx2"/>
                </a:solidFill>
              </a:rPr>
              <a:t>, Python, PHP, </a:t>
            </a:r>
            <a:r>
              <a:rPr lang="en-US" sz="3000" dirty="0" err="1">
                <a:solidFill>
                  <a:schemeClr val="tx2"/>
                </a:solidFill>
                <a:latin typeface="Times New Roman"/>
                <a:cs typeface="Times New Roman"/>
              </a:rPr>
              <a:t>etc</a:t>
            </a:r>
            <a:endParaRPr lang="en-US" sz="30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Integrate the database to store the data of users in real time</a:t>
            </a:r>
          </a:p>
          <a:p>
            <a:pPr marL="0" indent="0">
              <a:buNone/>
            </a:pPr>
            <a:endParaRPr lang="en-US" sz="30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ip of the Week: Follow These Steps Before You Upgrade - Ashton Solutions">
            <a:extLst>
              <a:ext uri="{FF2B5EF4-FFF2-40B4-BE49-F238E27FC236}">
                <a16:creationId xmlns:a16="http://schemas.microsoft.com/office/drawing/2014/main" id="{06364A07-CE91-EBB0-A44C-5F94741B1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9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3697B-C64B-EDDF-B2C2-62E749AE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B6D1D3B-1BCB-3099-FCA9-BAF3A8EE1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07233"/>
            <a:ext cx="6780700" cy="34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6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CC10D-EC26-CFAC-2BC5-64AA507D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Accepting Question and Suggestion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C899-346A-37F9-0F90-49A6C84A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121" y="4171528"/>
            <a:ext cx="9163757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Graphic 12" descr="Help">
            <a:extLst>
              <a:ext uri="{FF2B5EF4-FFF2-40B4-BE49-F238E27FC236}">
                <a16:creationId xmlns:a16="http://schemas.microsoft.com/office/drawing/2014/main" id="{0FF5C79A-2128-01F9-479F-7E2991C20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63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Railway Reservation System</vt:lpstr>
      <vt:lpstr>What is the project about?</vt:lpstr>
      <vt:lpstr>What is the project about?</vt:lpstr>
      <vt:lpstr>Discussion ( Expectations &amp; Learnings )</vt:lpstr>
      <vt:lpstr>Discussion ( Expectations &amp; Learnings )</vt:lpstr>
      <vt:lpstr>Future Work </vt:lpstr>
      <vt:lpstr>Demo</vt:lpstr>
      <vt:lpstr>Accepting Question and Suggestion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174</cp:revision>
  <dcterms:created xsi:type="dcterms:W3CDTF">2024-04-22T02:25:43Z</dcterms:created>
  <dcterms:modified xsi:type="dcterms:W3CDTF">2024-04-22T03:11:04Z</dcterms:modified>
</cp:coreProperties>
</file>