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312" r:id="rId3"/>
    <p:sldId id="261" r:id="rId4"/>
    <p:sldId id="257" r:id="rId5"/>
    <p:sldId id="313" r:id="rId6"/>
    <p:sldId id="314" r:id="rId7"/>
    <p:sldId id="315" r:id="rId8"/>
    <p:sldId id="260" r:id="rId9"/>
    <p:sldId id="329" r:id="rId10"/>
    <p:sldId id="317" r:id="rId11"/>
    <p:sldId id="316" r:id="rId12"/>
    <p:sldId id="330" r:id="rId13"/>
    <p:sldId id="331" r:id="rId14"/>
    <p:sldId id="332" r:id="rId15"/>
    <p:sldId id="322" r:id="rId16"/>
    <p:sldId id="333" r:id="rId17"/>
    <p:sldId id="334" r:id="rId18"/>
    <p:sldId id="335" r:id="rId19"/>
    <p:sldId id="327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35C809-029A-43FC-8986-78990210B7BC}">
  <a:tblStyle styleId="{BC35C809-029A-43FC-8986-78990210B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146D2-4F85-44BD-9319-6F5A2F7400E1}" type="doc">
      <dgm:prSet loTypeId="urn:microsoft.com/office/officeart/2005/8/layout/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2B44B8-63C9-4A1C-A068-3D3E58EB4311}">
      <dgm:prSet phldrT="[Text]" custT="1"/>
      <dgm:spPr/>
      <dgm:t>
        <a:bodyPr/>
        <a:lstStyle/>
        <a:p>
          <a:r>
            <a:rPr lang="en-US" sz="2000" dirty="0"/>
            <a:t>1.Tổng </a:t>
          </a:r>
          <a:r>
            <a:rPr lang="en-US" sz="2000" dirty="0" err="1"/>
            <a:t>quan</a:t>
          </a:r>
          <a:r>
            <a:rPr lang="en-US" sz="2000" dirty="0"/>
            <a:t> </a:t>
          </a:r>
          <a:r>
            <a:rPr lang="en-US" sz="2000" dirty="0" err="1"/>
            <a:t>về</a:t>
          </a:r>
          <a:r>
            <a:rPr lang="en-US" sz="2000" dirty="0"/>
            <a:t> </a:t>
          </a:r>
          <a:r>
            <a:rPr lang="en-US" sz="2000" dirty="0" err="1"/>
            <a:t>đề</a:t>
          </a:r>
          <a:r>
            <a:rPr lang="en-US" sz="2000" dirty="0"/>
            <a:t> </a:t>
          </a:r>
          <a:r>
            <a:rPr lang="en-US" sz="2000" dirty="0" err="1"/>
            <a:t>tài</a:t>
          </a:r>
          <a:r>
            <a:rPr lang="en-US" sz="2000" dirty="0"/>
            <a:t>	</a:t>
          </a:r>
        </a:p>
      </dgm:t>
    </dgm:pt>
    <dgm:pt modelId="{6D162552-0EDE-44C1-9C4F-E5913FA4AEF9}" type="parTrans" cxnId="{F27040F6-204E-484C-BA86-F8695FBE517D}">
      <dgm:prSet/>
      <dgm:spPr/>
      <dgm:t>
        <a:bodyPr/>
        <a:lstStyle/>
        <a:p>
          <a:endParaRPr lang="en-US"/>
        </a:p>
      </dgm:t>
    </dgm:pt>
    <dgm:pt modelId="{368EA120-2C79-4515-8DF7-6B5D8ECFACAA}" type="sibTrans" cxnId="{F27040F6-204E-484C-BA86-F8695FBE517D}">
      <dgm:prSet/>
      <dgm:spPr/>
      <dgm:t>
        <a:bodyPr/>
        <a:lstStyle/>
        <a:p>
          <a:endParaRPr lang="en-US"/>
        </a:p>
      </dgm:t>
    </dgm:pt>
    <dgm:pt modelId="{707D7662-C817-4318-88EA-48B19AD0F1B7}">
      <dgm:prSet phldrT="[Text]" custT="1"/>
      <dgm:spPr/>
      <dgm:t>
        <a:bodyPr/>
        <a:lstStyle/>
        <a:p>
          <a:r>
            <a:rPr lang="en-US" sz="2000" dirty="0"/>
            <a:t>2. </a:t>
          </a:r>
          <a:r>
            <a:rPr lang="en-US" sz="2000" dirty="0" err="1"/>
            <a:t>Cơ</a:t>
          </a:r>
          <a:r>
            <a:rPr lang="en-US" sz="2000" dirty="0"/>
            <a:t> </a:t>
          </a:r>
          <a:r>
            <a:rPr lang="en-US" sz="2000" dirty="0" err="1"/>
            <a:t>sở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</a:t>
          </a:r>
          <a:r>
            <a:rPr lang="en-US" sz="2000" dirty="0" err="1"/>
            <a:t>thuyết</a:t>
          </a:r>
          <a:endParaRPr lang="en-US" sz="2000" dirty="0"/>
        </a:p>
      </dgm:t>
    </dgm:pt>
    <dgm:pt modelId="{6BA725C7-4E6A-4E97-859E-6573B7306EA2}" type="parTrans" cxnId="{7E66E12B-E30E-483D-AFDE-827D2DFC5419}">
      <dgm:prSet/>
      <dgm:spPr/>
      <dgm:t>
        <a:bodyPr/>
        <a:lstStyle/>
        <a:p>
          <a:endParaRPr lang="en-US"/>
        </a:p>
      </dgm:t>
    </dgm:pt>
    <dgm:pt modelId="{8EB7EC3A-B797-46BE-8C1B-E9D6C006B492}" type="sibTrans" cxnId="{7E66E12B-E30E-483D-AFDE-827D2DFC5419}">
      <dgm:prSet/>
      <dgm:spPr/>
      <dgm:t>
        <a:bodyPr/>
        <a:lstStyle/>
        <a:p>
          <a:endParaRPr lang="en-US"/>
        </a:p>
      </dgm:t>
    </dgm:pt>
    <dgm:pt modelId="{620A70AA-6378-4E41-B0F0-B05063E92F5C}">
      <dgm:prSet phldrT="[Text]" custT="1"/>
      <dgm:spPr/>
      <dgm:t>
        <a:bodyPr/>
        <a:lstStyle/>
        <a:p>
          <a:r>
            <a:rPr lang="en-US" sz="2000" dirty="0"/>
            <a:t>5. Demo website</a:t>
          </a:r>
        </a:p>
      </dgm:t>
    </dgm:pt>
    <dgm:pt modelId="{B1F590FC-1060-468B-94F1-1EAB3F60ED59}" type="parTrans" cxnId="{23FB058B-A60F-4BAC-9756-3C22BE1413D3}">
      <dgm:prSet/>
      <dgm:spPr/>
      <dgm:t>
        <a:bodyPr/>
        <a:lstStyle/>
        <a:p>
          <a:endParaRPr lang="en-US"/>
        </a:p>
      </dgm:t>
    </dgm:pt>
    <dgm:pt modelId="{2DFA76F0-3F45-4EFA-9E31-B4BBB4A1F5E5}" type="sibTrans" cxnId="{23FB058B-A60F-4BAC-9756-3C22BE1413D3}">
      <dgm:prSet/>
      <dgm:spPr/>
      <dgm:t>
        <a:bodyPr/>
        <a:lstStyle/>
        <a:p>
          <a:endParaRPr lang="en-US"/>
        </a:p>
      </dgm:t>
    </dgm:pt>
    <dgm:pt modelId="{3340C78F-16D7-42AB-A2B7-E7D5AD4BD4B8}">
      <dgm:prSet custT="1"/>
      <dgm:spPr/>
      <dgm:t>
        <a:bodyPr/>
        <a:lstStyle/>
        <a:p>
          <a:r>
            <a:rPr lang="en-US" sz="2000" dirty="0"/>
            <a:t>3. </a:t>
          </a:r>
          <a:r>
            <a:rPr lang="en-US" sz="2000" dirty="0" err="1"/>
            <a:t>Nội</a:t>
          </a:r>
          <a:r>
            <a:rPr lang="en-US" sz="2000" dirty="0"/>
            <a:t> dung </a:t>
          </a:r>
          <a:r>
            <a:rPr lang="en-US" sz="2000" dirty="0" err="1"/>
            <a:t>thực</a:t>
          </a:r>
          <a:r>
            <a:rPr lang="en-US" sz="2000" dirty="0"/>
            <a:t> </a:t>
          </a:r>
          <a:r>
            <a:rPr lang="en-US" sz="2000" dirty="0" err="1"/>
            <a:t>hiện</a:t>
          </a:r>
          <a:endParaRPr lang="en-US" sz="2000" dirty="0"/>
        </a:p>
      </dgm:t>
    </dgm:pt>
    <dgm:pt modelId="{ED9D3737-7DAF-49E5-91E5-744425E69852}" type="parTrans" cxnId="{909D86B6-3851-4857-B39D-6A488154F63B}">
      <dgm:prSet/>
      <dgm:spPr/>
      <dgm:t>
        <a:bodyPr/>
        <a:lstStyle/>
        <a:p>
          <a:endParaRPr lang="en-US"/>
        </a:p>
      </dgm:t>
    </dgm:pt>
    <dgm:pt modelId="{252A50EC-7E1D-4ED0-B855-CE8FBB709250}" type="sibTrans" cxnId="{909D86B6-3851-4857-B39D-6A488154F63B}">
      <dgm:prSet/>
      <dgm:spPr/>
      <dgm:t>
        <a:bodyPr/>
        <a:lstStyle/>
        <a:p>
          <a:endParaRPr lang="en-US"/>
        </a:p>
      </dgm:t>
    </dgm:pt>
    <dgm:pt modelId="{328DB10C-993E-461E-9F9A-F4DAD707F38F}">
      <dgm:prSet custT="1"/>
      <dgm:spPr/>
      <dgm:t>
        <a:bodyPr/>
        <a:lstStyle/>
        <a:p>
          <a:r>
            <a:rPr lang="en-US" sz="2000" dirty="0"/>
            <a:t>4. </a:t>
          </a:r>
          <a:r>
            <a:rPr lang="en-US" sz="2000" dirty="0" err="1"/>
            <a:t>Kết</a:t>
          </a:r>
          <a:r>
            <a:rPr lang="en-US" sz="2000" dirty="0"/>
            <a:t> </a:t>
          </a:r>
          <a:r>
            <a:rPr lang="en-US" sz="2000" dirty="0" err="1"/>
            <a:t>quả</a:t>
          </a:r>
          <a:r>
            <a:rPr lang="en-US" sz="2000" dirty="0"/>
            <a:t> </a:t>
          </a:r>
          <a:r>
            <a:rPr lang="en-US" sz="2000" dirty="0" err="1"/>
            <a:t>đạt</a:t>
          </a:r>
          <a:r>
            <a:rPr lang="en-US" sz="2000" dirty="0"/>
            <a:t> </a:t>
          </a:r>
          <a:r>
            <a:rPr lang="en-US" sz="2000" dirty="0" err="1"/>
            <a:t>được</a:t>
          </a:r>
          <a:endParaRPr lang="en-US" sz="2000" dirty="0"/>
        </a:p>
      </dgm:t>
    </dgm:pt>
    <dgm:pt modelId="{C11DAB7E-4ACF-404A-BE69-9DEF82314DC4}" type="parTrans" cxnId="{9179150A-E783-47D4-8D8D-B9420FF25098}">
      <dgm:prSet/>
      <dgm:spPr/>
      <dgm:t>
        <a:bodyPr/>
        <a:lstStyle/>
        <a:p>
          <a:endParaRPr lang="en-US"/>
        </a:p>
      </dgm:t>
    </dgm:pt>
    <dgm:pt modelId="{6C7CF3BD-9538-413C-850A-37F651ED4C16}" type="sibTrans" cxnId="{9179150A-E783-47D4-8D8D-B9420FF25098}">
      <dgm:prSet/>
      <dgm:spPr/>
      <dgm:t>
        <a:bodyPr/>
        <a:lstStyle/>
        <a:p>
          <a:endParaRPr lang="en-US"/>
        </a:p>
      </dgm:t>
    </dgm:pt>
    <dgm:pt modelId="{2064C921-33C8-4F48-9822-45F5397FCC6D}" type="pres">
      <dgm:prSet presAssocID="{765146D2-4F85-44BD-9319-6F5A2F7400E1}" presName="linear" presStyleCnt="0">
        <dgm:presLayoutVars>
          <dgm:dir/>
          <dgm:animLvl val="lvl"/>
          <dgm:resizeHandles val="exact"/>
        </dgm:presLayoutVars>
      </dgm:prSet>
      <dgm:spPr/>
    </dgm:pt>
    <dgm:pt modelId="{D80CEA41-A657-457A-869D-E8C351BC4F5C}" type="pres">
      <dgm:prSet presAssocID="{602B44B8-63C9-4A1C-A068-3D3E58EB4311}" presName="parentLin" presStyleCnt="0"/>
      <dgm:spPr/>
    </dgm:pt>
    <dgm:pt modelId="{3041845B-6F11-4758-93FA-8D3D62DB93D6}" type="pres">
      <dgm:prSet presAssocID="{602B44B8-63C9-4A1C-A068-3D3E58EB4311}" presName="parentLeftMargin" presStyleLbl="node1" presStyleIdx="0" presStyleCnt="5"/>
      <dgm:spPr/>
    </dgm:pt>
    <dgm:pt modelId="{538C81E5-FC13-4938-972A-8D0D279F2831}" type="pres">
      <dgm:prSet presAssocID="{602B44B8-63C9-4A1C-A068-3D3E58EB431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AF2FB-07E0-4538-9645-B4B2B3042526}" type="pres">
      <dgm:prSet presAssocID="{602B44B8-63C9-4A1C-A068-3D3E58EB4311}" presName="negativeSpace" presStyleCnt="0"/>
      <dgm:spPr/>
    </dgm:pt>
    <dgm:pt modelId="{512D43BD-8EFB-4680-A39B-3FB31BE2E489}" type="pres">
      <dgm:prSet presAssocID="{602B44B8-63C9-4A1C-A068-3D3E58EB4311}" presName="childText" presStyleLbl="conFgAcc1" presStyleIdx="0" presStyleCnt="5">
        <dgm:presLayoutVars>
          <dgm:bulletEnabled val="1"/>
        </dgm:presLayoutVars>
      </dgm:prSet>
      <dgm:spPr/>
    </dgm:pt>
    <dgm:pt modelId="{B54B5F90-87F3-4051-B1B8-2179D5B931C6}" type="pres">
      <dgm:prSet presAssocID="{368EA120-2C79-4515-8DF7-6B5D8ECFACAA}" presName="spaceBetweenRectangles" presStyleCnt="0"/>
      <dgm:spPr/>
    </dgm:pt>
    <dgm:pt modelId="{F97AF7C5-1010-4B1F-9EDD-BC45CB4FC494}" type="pres">
      <dgm:prSet presAssocID="{707D7662-C817-4318-88EA-48B19AD0F1B7}" presName="parentLin" presStyleCnt="0"/>
      <dgm:spPr/>
    </dgm:pt>
    <dgm:pt modelId="{1AEDA788-66A4-49C3-8814-35075AA2A3FE}" type="pres">
      <dgm:prSet presAssocID="{707D7662-C817-4318-88EA-48B19AD0F1B7}" presName="parentLeftMargin" presStyleLbl="node1" presStyleIdx="0" presStyleCnt="5"/>
      <dgm:spPr/>
    </dgm:pt>
    <dgm:pt modelId="{7720A24D-1CC8-43F7-8724-352600DD4AD7}" type="pres">
      <dgm:prSet presAssocID="{707D7662-C817-4318-88EA-48B19AD0F1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C90E12-E8F9-42A4-BAB7-CCB7EA2096B9}" type="pres">
      <dgm:prSet presAssocID="{707D7662-C817-4318-88EA-48B19AD0F1B7}" presName="negativeSpace" presStyleCnt="0"/>
      <dgm:spPr/>
    </dgm:pt>
    <dgm:pt modelId="{0366064C-9CEB-4456-A89B-0B9E18E9C8D0}" type="pres">
      <dgm:prSet presAssocID="{707D7662-C817-4318-88EA-48B19AD0F1B7}" presName="childText" presStyleLbl="conFgAcc1" presStyleIdx="1" presStyleCnt="5">
        <dgm:presLayoutVars>
          <dgm:bulletEnabled val="1"/>
        </dgm:presLayoutVars>
      </dgm:prSet>
      <dgm:spPr/>
    </dgm:pt>
    <dgm:pt modelId="{7668BBC1-EF16-4B76-B8DF-2FB22CC321D4}" type="pres">
      <dgm:prSet presAssocID="{8EB7EC3A-B797-46BE-8C1B-E9D6C006B492}" presName="spaceBetweenRectangles" presStyleCnt="0"/>
      <dgm:spPr/>
    </dgm:pt>
    <dgm:pt modelId="{91807D18-2874-4986-B09E-1B638E396F59}" type="pres">
      <dgm:prSet presAssocID="{3340C78F-16D7-42AB-A2B7-E7D5AD4BD4B8}" presName="parentLin" presStyleCnt="0"/>
      <dgm:spPr/>
    </dgm:pt>
    <dgm:pt modelId="{2A09B8B3-6CBC-4D36-8E6A-B7352A5F4CD2}" type="pres">
      <dgm:prSet presAssocID="{3340C78F-16D7-42AB-A2B7-E7D5AD4BD4B8}" presName="parentLeftMargin" presStyleLbl="node1" presStyleIdx="1" presStyleCnt="5"/>
      <dgm:spPr/>
    </dgm:pt>
    <dgm:pt modelId="{9D1B6BBD-C9CF-462E-B432-0980BC5B2FA3}" type="pres">
      <dgm:prSet presAssocID="{3340C78F-16D7-42AB-A2B7-E7D5AD4BD4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7A23C5-1374-459C-AE23-85C276C1E018}" type="pres">
      <dgm:prSet presAssocID="{3340C78F-16D7-42AB-A2B7-E7D5AD4BD4B8}" presName="negativeSpace" presStyleCnt="0"/>
      <dgm:spPr/>
    </dgm:pt>
    <dgm:pt modelId="{DEF4B731-AD96-4AC3-ABD0-CFCB4AC8E868}" type="pres">
      <dgm:prSet presAssocID="{3340C78F-16D7-42AB-A2B7-E7D5AD4BD4B8}" presName="childText" presStyleLbl="conFgAcc1" presStyleIdx="2" presStyleCnt="5">
        <dgm:presLayoutVars>
          <dgm:bulletEnabled val="1"/>
        </dgm:presLayoutVars>
      </dgm:prSet>
      <dgm:spPr/>
    </dgm:pt>
    <dgm:pt modelId="{308E175F-A0FD-4073-8BF8-0C7A65FDF79A}" type="pres">
      <dgm:prSet presAssocID="{252A50EC-7E1D-4ED0-B855-CE8FBB709250}" presName="spaceBetweenRectangles" presStyleCnt="0"/>
      <dgm:spPr/>
    </dgm:pt>
    <dgm:pt modelId="{01A49F1E-F99F-4076-833A-49135DD2C14F}" type="pres">
      <dgm:prSet presAssocID="{328DB10C-993E-461E-9F9A-F4DAD707F38F}" presName="parentLin" presStyleCnt="0"/>
      <dgm:spPr/>
    </dgm:pt>
    <dgm:pt modelId="{EC3FEA17-3C8A-4577-B76D-60A0CA8D8A29}" type="pres">
      <dgm:prSet presAssocID="{328DB10C-993E-461E-9F9A-F4DAD707F38F}" presName="parentLeftMargin" presStyleLbl="node1" presStyleIdx="2" presStyleCnt="5"/>
      <dgm:spPr/>
    </dgm:pt>
    <dgm:pt modelId="{CF3AE93C-9E2A-475A-A7B2-87D21846AA11}" type="pres">
      <dgm:prSet presAssocID="{328DB10C-993E-461E-9F9A-F4DAD707F3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1C5059-83CD-4DEB-9339-0EE21D32751E}" type="pres">
      <dgm:prSet presAssocID="{328DB10C-993E-461E-9F9A-F4DAD707F38F}" presName="negativeSpace" presStyleCnt="0"/>
      <dgm:spPr/>
    </dgm:pt>
    <dgm:pt modelId="{8E0DD7D4-7431-4838-B9B7-7A562210BE33}" type="pres">
      <dgm:prSet presAssocID="{328DB10C-993E-461E-9F9A-F4DAD707F38F}" presName="childText" presStyleLbl="conFgAcc1" presStyleIdx="3" presStyleCnt="5">
        <dgm:presLayoutVars>
          <dgm:bulletEnabled val="1"/>
        </dgm:presLayoutVars>
      </dgm:prSet>
      <dgm:spPr/>
    </dgm:pt>
    <dgm:pt modelId="{65B85FEC-723B-48A1-A901-F142AD2F73D7}" type="pres">
      <dgm:prSet presAssocID="{6C7CF3BD-9538-413C-850A-37F651ED4C16}" presName="spaceBetweenRectangles" presStyleCnt="0"/>
      <dgm:spPr/>
    </dgm:pt>
    <dgm:pt modelId="{4DE073FE-B652-4741-B02F-4CBD312FA258}" type="pres">
      <dgm:prSet presAssocID="{620A70AA-6378-4E41-B0F0-B05063E92F5C}" presName="parentLin" presStyleCnt="0"/>
      <dgm:spPr/>
    </dgm:pt>
    <dgm:pt modelId="{030FFD94-C55D-4198-8FFD-1A26B6F04E14}" type="pres">
      <dgm:prSet presAssocID="{620A70AA-6378-4E41-B0F0-B05063E92F5C}" presName="parentLeftMargin" presStyleLbl="node1" presStyleIdx="3" presStyleCnt="5"/>
      <dgm:spPr/>
    </dgm:pt>
    <dgm:pt modelId="{CDF1593F-F29E-4535-A2B8-0CA484017C9F}" type="pres">
      <dgm:prSet presAssocID="{620A70AA-6378-4E41-B0F0-B05063E92F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0252658-B8C1-4BD2-81FF-9B84370653C3}" type="pres">
      <dgm:prSet presAssocID="{620A70AA-6378-4E41-B0F0-B05063E92F5C}" presName="negativeSpace" presStyleCnt="0"/>
      <dgm:spPr/>
    </dgm:pt>
    <dgm:pt modelId="{76E47025-DB5C-4EA5-9902-6A449650EC0A}" type="pres">
      <dgm:prSet presAssocID="{620A70AA-6378-4E41-B0F0-B05063E92F5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179150A-E783-47D4-8D8D-B9420FF25098}" srcId="{765146D2-4F85-44BD-9319-6F5A2F7400E1}" destId="{328DB10C-993E-461E-9F9A-F4DAD707F38F}" srcOrd="3" destOrd="0" parTransId="{C11DAB7E-4ACF-404A-BE69-9DEF82314DC4}" sibTransId="{6C7CF3BD-9538-413C-850A-37F651ED4C16}"/>
    <dgm:cxn modelId="{05B6E71E-864E-40F4-B79F-BB78F1086CE7}" type="presOf" srcId="{328DB10C-993E-461E-9F9A-F4DAD707F38F}" destId="{EC3FEA17-3C8A-4577-B76D-60A0CA8D8A29}" srcOrd="0" destOrd="0" presId="urn:microsoft.com/office/officeart/2005/8/layout/list1"/>
    <dgm:cxn modelId="{7E66E12B-E30E-483D-AFDE-827D2DFC5419}" srcId="{765146D2-4F85-44BD-9319-6F5A2F7400E1}" destId="{707D7662-C817-4318-88EA-48B19AD0F1B7}" srcOrd="1" destOrd="0" parTransId="{6BA725C7-4E6A-4E97-859E-6573B7306EA2}" sibTransId="{8EB7EC3A-B797-46BE-8C1B-E9D6C006B492}"/>
    <dgm:cxn modelId="{92555F3B-2168-4358-8762-797EF029C248}" type="presOf" srcId="{765146D2-4F85-44BD-9319-6F5A2F7400E1}" destId="{2064C921-33C8-4F48-9822-45F5397FCC6D}" srcOrd="0" destOrd="0" presId="urn:microsoft.com/office/officeart/2005/8/layout/list1"/>
    <dgm:cxn modelId="{23FB058B-A60F-4BAC-9756-3C22BE1413D3}" srcId="{765146D2-4F85-44BD-9319-6F5A2F7400E1}" destId="{620A70AA-6378-4E41-B0F0-B05063E92F5C}" srcOrd="4" destOrd="0" parTransId="{B1F590FC-1060-468B-94F1-1EAB3F60ED59}" sibTransId="{2DFA76F0-3F45-4EFA-9E31-B4BBB4A1F5E5}"/>
    <dgm:cxn modelId="{2346698E-6B10-4476-AB67-DBE1CCEFE9F2}" type="presOf" srcId="{707D7662-C817-4318-88EA-48B19AD0F1B7}" destId="{1AEDA788-66A4-49C3-8814-35075AA2A3FE}" srcOrd="0" destOrd="0" presId="urn:microsoft.com/office/officeart/2005/8/layout/list1"/>
    <dgm:cxn modelId="{7598DDA9-F0F4-4216-AA48-BAE41C3F1F6F}" type="presOf" srcId="{620A70AA-6378-4E41-B0F0-B05063E92F5C}" destId="{030FFD94-C55D-4198-8FFD-1A26B6F04E14}" srcOrd="0" destOrd="0" presId="urn:microsoft.com/office/officeart/2005/8/layout/list1"/>
    <dgm:cxn modelId="{909D86B6-3851-4857-B39D-6A488154F63B}" srcId="{765146D2-4F85-44BD-9319-6F5A2F7400E1}" destId="{3340C78F-16D7-42AB-A2B7-E7D5AD4BD4B8}" srcOrd="2" destOrd="0" parTransId="{ED9D3737-7DAF-49E5-91E5-744425E69852}" sibTransId="{252A50EC-7E1D-4ED0-B855-CE8FBB709250}"/>
    <dgm:cxn modelId="{B3CA4CC1-B670-4E1E-91BC-BB31CE4D0722}" type="presOf" srcId="{602B44B8-63C9-4A1C-A068-3D3E58EB4311}" destId="{3041845B-6F11-4758-93FA-8D3D62DB93D6}" srcOrd="0" destOrd="0" presId="urn:microsoft.com/office/officeart/2005/8/layout/list1"/>
    <dgm:cxn modelId="{8D4A76C2-0924-41EA-8AF5-0D4827AD0AC1}" type="presOf" srcId="{620A70AA-6378-4E41-B0F0-B05063E92F5C}" destId="{CDF1593F-F29E-4535-A2B8-0CA484017C9F}" srcOrd="1" destOrd="0" presId="urn:microsoft.com/office/officeart/2005/8/layout/list1"/>
    <dgm:cxn modelId="{35DAD8DF-F100-4D1D-9851-808DC3979148}" type="presOf" srcId="{707D7662-C817-4318-88EA-48B19AD0F1B7}" destId="{7720A24D-1CC8-43F7-8724-352600DD4AD7}" srcOrd="1" destOrd="0" presId="urn:microsoft.com/office/officeart/2005/8/layout/list1"/>
    <dgm:cxn modelId="{B7B1C8EA-AE68-4D31-967E-471CA99FF18A}" type="presOf" srcId="{602B44B8-63C9-4A1C-A068-3D3E58EB4311}" destId="{538C81E5-FC13-4938-972A-8D0D279F2831}" srcOrd="1" destOrd="0" presId="urn:microsoft.com/office/officeart/2005/8/layout/list1"/>
    <dgm:cxn modelId="{9B7981F3-D964-4C6B-A068-D3091BAF5D58}" type="presOf" srcId="{328DB10C-993E-461E-9F9A-F4DAD707F38F}" destId="{CF3AE93C-9E2A-475A-A7B2-87D21846AA11}" srcOrd="1" destOrd="0" presId="urn:microsoft.com/office/officeart/2005/8/layout/list1"/>
    <dgm:cxn modelId="{951CCDF5-AD55-4AA6-8D62-8160A6D5BC12}" type="presOf" srcId="{3340C78F-16D7-42AB-A2B7-E7D5AD4BD4B8}" destId="{9D1B6BBD-C9CF-462E-B432-0980BC5B2FA3}" srcOrd="1" destOrd="0" presId="urn:microsoft.com/office/officeart/2005/8/layout/list1"/>
    <dgm:cxn modelId="{F27040F6-204E-484C-BA86-F8695FBE517D}" srcId="{765146D2-4F85-44BD-9319-6F5A2F7400E1}" destId="{602B44B8-63C9-4A1C-A068-3D3E58EB4311}" srcOrd="0" destOrd="0" parTransId="{6D162552-0EDE-44C1-9C4F-E5913FA4AEF9}" sibTransId="{368EA120-2C79-4515-8DF7-6B5D8ECFACAA}"/>
    <dgm:cxn modelId="{CA787DFA-14A7-4B49-81DE-CC0AA8AB4E01}" type="presOf" srcId="{3340C78F-16D7-42AB-A2B7-E7D5AD4BD4B8}" destId="{2A09B8B3-6CBC-4D36-8E6A-B7352A5F4CD2}" srcOrd="0" destOrd="0" presId="urn:microsoft.com/office/officeart/2005/8/layout/list1"/>
    <dgm:cxn modelId="{5B6CAEC6-F235-4308-AE92-0D0D122C5647}" type="presParOf" srcId="{2064C921-33C8-4F48-9822-45F5397FCC6D}" destId="{D80CEA41-A657-457A-869D-E8C351BC4F5C}" srcOrd="0" destOrd="0" presId="urn:microsoft.com/office/officeart/2005/8/layout/list1"/>
    <dgm:cxn modelId="{20373838-8844-4E2A-A169-E50F21592E84}" type="presParOf" srcId="{D80CEA41-A657-457A-869D-E8C351BC4F5C}" destId="{3041845B-6F11-4758-93FA-8D3D62DB93D6}" srcOrd="0" destOrd="0" presId="urn:microsoft.com/office/officeart/2005/8/layout/list1"/>
    <dgm:cxn modelId="{3C9F072F-ECEE-4DAD-BCB6-7AD933B91CCE}" type="presParOf" srcId="{D80CEA41-A657-457A-869D-E8C351BC4F5C}" destId="{538C81E5-FC13-4938-972A-8D0D279F2831}" srcOrd="1" destOrd="0" presId="urn:microsoft.com/office/officeart/2005/8/layout/list1"/>
    <dgm:cxn modelId="{AF1440AE-FFFA-4792-8F44-49B8425930B9}" type="presParOf" srcId="{2064C921-33C8-4F48-9822-45F5397FCC6D}" destId="{F33AF2FB-07E0-4538-9645-B4B2B3042526}" srcOrd="1" destOrd="0" presId="urn:microsoft.com/office/officeart/2005/8/layout/list1"/>
    <dgm:cxn modelId="{BE3B7AE9-85E9-4C5E-99F0-D58D287821DF}" type="presParOf" srcId="{2064C921-33C8-4F48-9822-45F5397FCC6D}" destId="{512D43BD-8EFB-4680-A39B-3FB31BE2E489}" srcOrd="2" destOrd="0" presId="urn:microsoft.com/office/officeart/2005/8/layout/list1"/>
    <dgm:cxn modelId="{0646A6C6-BA88-4B63-AA72-7D8C04B427D9}" type="presParOf" srcId="{2064C921-33C8-4F48-9822-45F5397FCC6D}" destId="{B54B5F90-87F3-4051-B1B8-2179D5B931C6}" srcOrd="3" destOrd="0" presId="urn:microsoft.com/office/officeart/2005/8/layout/list1"/>
    <dgm:cxn modelId="{4E9C14DC-38D9-4633-A1EC-74CA7DE7903B}" type="presParOf" srcId="{2064C921-33C8-4F48-9822-45F5397FCC6D}" destId="{F97AF7C5-1010-4B1F-9EDD-BC45CB4FC494}" srcOrd="4" destOrd="0" presId="urn:microsoft.com/office/officeart/2005/8/layout/list1"/>
    <dgm:cxn modelId="{6B547A70-5583-44BA-A862-0A1A80DB5AAF}" type="presParOf" srcId="{F97AF7C5-1010-4B1F-9EDD-BC45CB4FC494}" destId="{1AEDA788-66A4-49C3-8814-35075AA2A3FE}" srcOrd="0" destOrd="0" presId="urn:microsoft.com/office/officeart/2005/8/layout/list1"/>
    <dgm:cxn modelId="{3E81691F-002D-46F3-85A3-B34FC5D8A6F6}" type="presParOf" srcId="{F97AF7C5-1010-4B1F-9EDD-BC45CB4FC494}" destId="{7720A24D-1CC8-43F7-8724-352600DD4AD7}" srcOrd="1" destOrd="0" presId="urn:microsoft.com/office/officeart/2005/8/layout/list1"/>
    <dgm:cxn modelId="{3595E437-D114-4A13-B4B7-0D71A92C9668}" type="presParOf" srcId="{2064C921-33C8-4F48-9822-45F5397FCC6D}" destId="{19C90E12-E8F9-42A4-BAB7-CCB7EA2096B9}" srcOrd="5" destOrd="0" presId="urn:microsoft.com/office/officeart/2005/8/layout/list1"/>
    <dgm:cxn modelId="{7774752B-F7A7-46E8-89FE-E5D58B286809}" type="presParOf" srcId="{2064C921-33C8-4F48-9822-45F5397FCC6D}" destId="{0366064C-9CEB-4456-A89B-0B9E18E9C8D0}" srcOrd="6" destOrd="0" presId="urn:microsoft.com/office/officeart/2005/8/layout/list1"/>
    <dgm:cxn modelId="{ABB19CCB-8CE5-4EF1-8B16-DE6A566B0C86}" type="presParOf" srcId="{2064C921-33C8-4F48-9822-45F5397FCC6D}" destId="{7668BBC1-EF16-4B76-B8DF-2FB22CC321D4}" srcOrd="7" destOrd="0" presId="urn:microsoft.com/office/officeart/2005/8/layout/list1"/>
    <dgm:cxn modelId="{EC9B7489-B6F2-4797-A4B8-70E2D1C2E7B1}" type="presParOf" srcId="{2064C921-33C8-4F48-9822-45F5397FCC6D}" destId="{91807D18-2874-4986-B09E-1B638E396F59}" srcOrd="8" destOrd="0" presId="urn:microsoft.com/office/officeart/2005/8/layout/list1"/>
    <dgm:cxn modelId="{404C2521-2884-448F-9BC3-40EA4FC7F224}" type="presParOf" srcId="{91807D18-2874-4986-B09E-1B638E396F59}" destId="{2A09B8B3-6CBC-4D36-8E6A-B7352A5F4CD2}" srcOrd="0" destOrd="0" presId="urn:microsoft.com/office/officeart/2005/8/layout/list1"/>
    <dgm:cxn modelId="{D09AFD74-5E12-4D2D-A027-96AF38C0B950}" type="presParOf" srcId="{91807D18-2874-4986-B09E-1B638E396F59}" destId="{9D1B6BBD-C9CF-462E-B432-0980BC5B2FA3}" srcOrd="1" destOrd="0" presId="urn:microsoft.com/office/officeart/2005/8/layout/list1"/>
    <dgm:cxn modelId="{C3B54EC9-FFF5-4230-8738-89FF1A3D8C39}" type="presParOf" srcId="{2064C921-33C8-4F48-9822-45F5397FCC6D}" destId="{C27A23C5-1374-459C-AE23-85C276C1E018}" srcOrd="9" destOrd="0" presId="urn:microsoft.com/office/officeart/2005/8/layout/list1"/>
    <dgm:cxn modelId="{9F515B98-2F62-477F-AE4B-5D61E4387E2D}" type="presParOf" srcId="{2064C921-33C8-4F48-9822-45F5397FCC6D}" destId="{DEF4B731-AD96-4AC3-ABD0-CFCB4AC8E868}" srcOrd="10" destOrd="0" presId="urn:microsoft.com/office/officeart/2005/8/layout/list1"/>
    <dgm:cxn modelId="{693FC487-C8EA-4373-BBF4-4E64B4AFA01B}" type="presParOf" srcId="{2064C921-33C8-4F48-9822-45F5397FCC6D}" destId="{308E175F-A0FD-4073-8BF8-0C7A65FDF79A}" srcOrd="11" destOrd="0" presId="urn:microsoft.com/office/officeart/2005/8/layout/list1"/>
    <dgm:cxn modelId="{00E9FC09-8F5C-406D-98D4-D37452AB1C52}" type="presParOf" srcId="{2064C921-33C8-4F48-9822-45F5397FCC6D}" destId="{01A49F1E-F99F-4076-833A-49135DD2C14F}" srcOrd="12" destOrd="0" presId="urn:microsoft.com/office/officeart/2005/8/layout/list1"/>
    <dgm:cxn modelId="{BAAFF0E1-79B7-4BE4-BEA8-9FC90F074271}" type="presParOf" srcId="{01A49F1E-F99F-4076-833A-49135DD2C14F}" destId="{EC3FEA17-3C8A-4577-B76D-60A0CA8D8A29}" srcOrd="0" destOrd="0" presId="urn:microsoft.com/office/officeart/2005/8/layout/list1"/>
    <dgm:cxn modelId="{DA297B4E-58ED-4F40-B073-883E4ED08334}" type="presParOf" srcId="{01A49F1E-F99F-4076-833A-49135DD2C14F}" destId="{CF3AE93C-9E2A-475A-A7B2-87D21846AA11}" srcOrd="1" destOrd="0" presId="urn:microsoft.com/office/officeart/2005/8/layout/list1"/>
    <dgm:cxn modelId="{A8AA1110-4E38-4173-A453-0A852FA9063E}" type="presParOf" srcId="{2064C921-33C8-4F48-9822-45F5397FCC6D}" destId="{651C5059-83CD-4DEB-9339-0EE21D32751E}" srcOrd="13" destOrd="0" presId="urn:microsoft.com/office/officeart/2005/8/layout/list1"/>
    <dgm:cxn modelId="{3D31AE42-9415-4633-B686-7BDE64ACD33E}" type="presParOf" srcId="{2064C921-33C8-4F48-9822-45F5397FCC6D}" destId="{8E0DD7D4-7431-4838-B9B7-7A562210BE33}" srcOrd="14" destOrd="0" presId="urn:microsoft.com/office/officeart/2005/8/layout/list1"/>
    <dgm:cxn modelId="{EDC0E591-693F-461C-9D91-7659ECCA7C16}" type="presParOf" srcId="{2064C921-33C8-4F48-9822-45F5397FCC6D}" destId="{65B85FEC-723B-48A1-A901-F142AD2F73D7}" srcOrd="15" destOrd="0" presId="urn:microsoft.com/office/officeart/2005/8/layout/list1"/>
    <dgm:cxn modelId="{AA9C65DF-F27F-4DCB-8FBD-9E9D88376880}" type="presParOf" srcId="{2064C921-33C8-4F48-9822-45F5397FCC6D}" destId="{4DE073FE-B652-4741-B02F-4CBD312FA258}" srcOrd="16" destOrd="0" presId="urn:microsoft.com/office/officeart/2005/8/layout/list1"/>
    <dgm:cxn modelId="{2388D6C9-D56B-46C8-9CA4-6C743DD3B98F}" type="presParOf" srcId="{4DE073FE-B652-4741-B02F-4CBD312FA258}" destId="{030FFD94-C55D-4198-8FFD-1A26B6F04E14}" srcOrd="0" destOrd="0" presId="urn:microsoft.com/office/officeart/2005/8/layout/list1"/>
    <dgm:cxn modelId="{F2F6403F-E3EA-4607-AC0A-6D5FC9D2BDF5}" type="presParOf" srcId="{4DE073FE-B652-4741-B02F-4CBD312FA258}" destId="{CDF1593F-F29E-4535-A2B8-0CA484017C9F}" srcOrd="1" destOrd="0" presId="urn:microsoft.com/office/officeart/2005/8/layout/list1"/>
    <dgm:cxn modelId="{FF11AD50-C143-4B2D-BFB1-BCA209D56D8A}" type="presParOf" srcId="{2064C921-33C8-4F48-9822-45F5397FCC6D}" destId="{B0252658-B8C1-4BD2-81FF-9B84370653C3}" srcOrd="17" destOrd="0" presId="urn:microsoft.com/office/officeart/2005/8/layout/list1"/>
    <dgm:cxn modelId="{79DF9D56-1B66-4DB0-8C90-E174E9183C5E}" type="presParOf" srcId="{2064C921-33C8-4F48-9822-45F5397FCC6D}" destId="{76E47025-DB5C-4EA5-9902-6A449650EC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D43BD-8EFB-4680-A39B-3FB31BE2E489}">
      <dsp:nvSpPr>
        <dsp:cNvPr id="0" name=""/>
        <dsp:cNvSpPr/>
      </dsp:nvSpPr>
      <dsp:spPr>
        <a:xfrm>
          <a:off x="0" y="300544"/>
          <a:ext cx="60960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C81E5-FC13-4938-972A-8D0D279F2831}">
      <dsp:nvSpPr>
        <dsp:cNvPr id="0" name=""/>
        <dsp:cNvSpPr/>
      </dsp:nvSpPr>
      <dsp:spPr>
        <a:xfrm>
          <a:off x="304800" y="108664"/>
          <a:ext cx="42672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1.Tổng </a:t>
          </a:r>
          <a:r>
            <a:rPr lang="en-US" sz="2000" kern="1200" dirty="0" err="1"/>
            <a:t>quan</a:t>
          </a:r>
          <a:r>
            <a:rPr lang="en-US" sz="2000" kern="1200" dirty="0"/>
            <a:t> </a:t>
          </a:r>
          <a:r>
            <a:rPr lang="en-US" sz="2000" kern="1200" dirty="0" err="1"/>
            <a:t>về</a:t>
          </a:r>
          <a:r>
            <a:rPr lang="en-US" sz="2000" kern="1200" dirty="0"/>
            <a:t> </a:t>
          </a:r>
          <a:r>
            <a:rPr lang="en-US" sz="2000" kern="1200" dirty="0" err="1"/>
            <a:t>đề</a:t>
          </a:r>
          <a:r>
            <a:rPr lang="en-US" sz="2000" kern="1200" dirty="0"/>
            <a:t> </a:t>
          </a:r>
          <a:r>
            <a:rPr lang="en-US" sz="2000" kern="1200" dirty="0" err="1"/>
            <a:t>tài</a:t>
          </a:r>
          <a:r>
            <a:rPr lang="en-US" sz="2000" kern="1200" dirty="0"/>
            <a:t>	</a:t>
          </a:r>
        </a:p>
      </dsp:txBody>
      <dsp:txXfrm>
        <a:off x="323534" y="127398"/>
        <a:ext cx="4229732" cy="346292"/>
      </dsp:txXfrm>
    </dsp:sp>
    <dsp:sp modelId="{0366064C-9CEB-4456-A89B-0B9E18E9C8D0}">
      <dsp:nvSpPr>
        <dsp:cNvPr id="0" name=""/>
        <dsp:cNvSpPr/>
      </dsp:nvSpPr>
      <dsp:spPr>
        <a:xfrm>
          <a:off x="0" y="890224"/>
          <a:ext cx="60960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0A24D-1CC8-43F7-8724-352600DD4AD7}">
      <dsp:nvSpPr>
        <dsp:cNvPr id="0" name=""/>
        <dsp:cNvSpPr/>
      </dsp:nvSpPr>
      <dsp:spPr>
        <a:xfrm>
          <a:off x="304800" y="698344"/>
          <a:ext cx="42672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</a:t>
          </a:r>
          <a:r>
            <a:rPr lang="en-US" sz="2000" kern="1200" dirty="0" err="1"/>
            <a:t>Cơ</a:t>
          </a:r>
          <a:r>
            <a:rPr lang="en-US" sz="2000" kern="1200" dirty="0"/>
            <a:t> </a:t>
          </a:r>
          <a:r>
            <a:rPr lang="en-US" sz="2000" kern="1200" dirty="0" err="1"/>
            <a:t>sở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thuyết</a:t>
          </a:r>
          <a:endParaRPr lang="en-US" sz="2000" kern="1200" dirty="0"/>
        </a:p>
      </dsp:txBody>
      <dsp:txXfrm>
        <a:off x="323534" y="717078"/>
        <a:ext cx="4229732" cy="346292"/>
      </dsp:txXfrm>
    </dsp:sp>
    <dsp:sp modelId="{DEF4B731-AD96-4AC3-ABD0-CFCB4AC8E868}">
      <dsp:nvSpPr>
        <dsp:cNvPr id="0" name=""/>
        <dsp:cNvSpPr/>
      </dsp:nvSpPr>
      <dsp:spPr>
        <a:xfrm>
          <a:off x="0" y="1479904"/>
          <a:ext cx="60960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B6BBD-C9CF-462E-B432-0980BC5B2FA3}">
      <dsp:nvSpPr>
        <dsp:cNvPr id="0" name=""/>
        <dsp:cNvSpPr/>
      </dsp:nvSpPr>
      <dsp:spPr>
        <a:xfrm>
          <a:off x="304800" y="1288024"/>
          <a:ext cx="42672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</a:t>
          </a:r>
          <a:r>
            <a:rPr lang="en-US" sz="2000" kern="1200" dirty="0" err="1"/>
            <a:t>Nội</a:t>
          </a:r>
          <a:r>
            <a:rPr lang="en-US" sz="2000" kern="1200" dirty="0"/>
            <a:t> dung </a:t>
          </a:r>
          <a:r>
            <a:rPr lang="en-US" sz="2000" kern="1200" dirty="0" err="1"/>
            <a:t>thực</a:t>
          </a:r>
          <a:r>
            <a:rPr lang="en-US" sz="2000" kern="1200" dirty="0"/>
            <a:t> </a:t>
          </a:r>
          <a:r>
            <a:rPr lang="en-US" sz="2000" kern="1200" dirty="0" err="1"/>
            <a:t>hiện</a:t>
          </a:r>
          <a:endParaRPr lang="en-US" sz="2000" kern="1200" dirty="0"/>
        </a:p>
      </dsp:txBody>
      <dsp:txXfrm>
        <a:off x="323534" y="1306758"/>
        <a:ext cx="4229732" cy="346292"/>
      </dsp:txXfrm>
    </dsp:sp>
    <dsp:sp modelId="{8E0DD7D4-7431-4838-B9B7-7A562210BE33}">
      <dsp:nvSpPr>
        <dsp:cNvPr id="0" name=""/>
        <dsp:cNvSpPr/>
      </dsp:nvSpPr>
      <dsp:spPr>
        <a:xfrm>
          <a:off x="0" y="2069584"/>
          <a:ext cx="60960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E93C-9E2A-475A-A7B2-87D21846AA11}">
      <dsp:nvSpPr>
        <dsp:cNvPr id="0" name=""/>
        <dsp:cNvSpPr/>
      </dsp:nvSpPr>
      <dsp:spPr>
        <a:xfrm>
          <a:off x="304800" y="1877704"/>
          <a:ext cx="42672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</a:t>
          </a: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quả</a:t>
          </a:r>
          <a:r>
            <a:rPr lang="en-US" sz="2000" kern="1200" dirty="0"/>
            <a:t> </a:t>
          </a:r>
          <a:r>
            <a:rPr lang="en-US" sz="2000" kern="1200" dirty="0" err="1"/>
            <a:t>đạt</a:t>
          </a:r>
          <a:r>
            <a:rPr lang="en-US" sz="2000" kern="1200" dirty="0"/>
            <a:t> </a:t>
          </a:r>
          <a:r>
            <a:rPr lang="en-US" sz="2000" kern="1200" dirty="0" err="1"/>
            <a:t>được</a:t>
          </a:r>
          <a:endParaRPr lang="en-US" sz="2000" kern="1200" dirty="0"/>
        </a:p>
      </dsp:txBody>
      <dsp:txXfrm>
        <a:off x="323534" y="1896438"/>
        <a:ext cx="4229732" cy="346292"/>
      </dsp:txXfrm>
    </dsp:sp>
    <dsp:sp modelId="{76E47025-DB5C-4EA5-9902-6A449650EC0A}">
      <dsp:nvSpPr>
        <dsp:cNvPr id="0" name=""/>
        <dsp:cNvSpPr/>
      </dsp:nvSpPr>
      <dsp:spPr>
        <a:xfrm>
          <a:off x="0" y="2659264"/>
          <a:ext cx="60960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1593F-F29E-4535-A2B8-0CA484017C9F}">
      <dsp:nvSpPr>
        <dsp:cNvPr id="0" name=""/>
        <dsp:cNvSpPr/>
      </dsp:nvSpPr>
      <dsp:spPr>
        <a:xfrm>
          <a:off x="304800" y="2467384"/>
          <a:ext cx="42672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Demo website</a:t>
          </a:r>
        </a:p>
      </dsp:txBody>
      <dsp:txXfrm>
        <a:off x="323534" y="2486118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8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2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02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9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42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2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8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318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2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125a64d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125a64d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11d1b47e8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11d1b47e8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08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59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15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125a64da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125a64da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08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84000" y="1447800"/>
            <a:ext cx="6375900" cy="17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3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76975" y="3615300"/>
            <a:ext cx="1552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4975" y="3615300"/>
            <a:ext cx="1552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5" name="Google Shape;15;p2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7" name="Google Shape;17;p2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18;p2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9" name="Google Shape;19;p2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2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1" name="Google Shape;21;p2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3" name="Google Shape;23;p2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5" name="Google Shape;25;p2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7" name="Google Shape;27;p2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9" name="Google Shape;29;p2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5" name="Google Shape;35;p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3"/>
          <p:cNvSpPr txBox="1">
            <a:spLocks noGrp="1"/>
          </p:cNvSpPr>
          <p:nvPr>
            <p:ph type="title" hasCustomPrompt="1"/>
          </p:nvPr>
        </p:nvSpPr>
        <p:spPr>
          <a:xfrm flipH="1">
            <a:off x="2304120" y="1972300"/>
            <a:ext cx="1155600" cy="9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70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/>
          </p:nvPr>
        </p:nvSpPr>
        <p:spPr>
          <a:xfrm>
            <a:off x="3620280" y="2224840"/>
            <a:ext cx="3219600" cy="6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841550" y="3565157"/>
            <a:ext cx="5460900" cy="29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59" name="Google Shape;59;p3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" name="Google Shape;60;p3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1" name="Google Shape;61;p3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3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3" name="Google Shape;63;p3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3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5" name="Google Shape;65;p3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66;p3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7" name="Google Shape;67;p3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" name="Google Shape;68;p3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9" name="Google Shape;69;p3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3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1" name="Google Shape;71;p3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3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3" name="Google Shape;73;p3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3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79" name="Google Shape;79;p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2" name="Google Shape;102;p4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4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4" name="Google Shape;104;p4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4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" name="Google Shape;106;p4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4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8" name="Google Shape;108;p4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" name="Google Shape;109;p4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" name="Google Shape;110;p4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4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2" name="Google Shape;112;p4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4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4" name="Google Shape;114;p4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4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6" name="Google Shape;116;p4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4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253" name="Google Shape;253;p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2322650" y="1776125"/>
            <a:ext cx="44988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275" name="Google Shape;275;p8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6" name="Google Shape;276;p8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77" name="Google Shape;277;p8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8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79" name="Google Shape;279;p8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" name="Google Shape;280;p8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81" name="Google Shape;281;p8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8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83" name="Google Shape;283;p8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8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85" name="Google Shape;285;p8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" name="Google Shape;286;p8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87" name="Google Shape;287;p8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8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89" name="Google Shape;289;p8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8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9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9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295" name="Google Shape;295;p9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9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9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9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9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9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9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9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9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9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9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9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9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9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9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9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9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9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5" name="Google Shape;315;p9"/>
          <p:cNvSpPr txBox="1">
            <a:spLocks noGrp="1"/>
          </p:cNvSpPr>
          <p:nvPr>
            <p:ph type="title"/>
          </p:nvPr>
        </p:nvSpPr>
        <p:spPr>
          <a:xfrm>
            <a:off x="2617663" y="1548550"/>
            <a:ext cx="3908700" cy="918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 b="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subTitle" idx="1"/>
          </p:nvPr>
        </p:nvSpPr>
        <p:spPr>
          <a:xfrm>
            <a:off x="2477863" y="2674225"/>
            <a:ext cx="4188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17" name="Google Shape;317;p9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318" name="Google Shape;318;p9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9" name="Google Shape;319;p9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20" name="Google Shape;320;p9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9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22" name="Google Shape;322;p9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9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24" name="Google Shape;324;p9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5" name="Google Shape;325;p9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26" name="Google Shape;326;p9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9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28" name="Google Shape;328;p9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9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30" name="Google Shape;330;p9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1" name="Google Shape;331;p9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332" name="Google Shape;332;p9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9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1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84" name="Google Shape;384;p1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4" name="Google Shape;404;p13"/>
          <p:cNvSpPr txBox="1">
            <a:spLocks noGrp="1"/>
          </p:cNvSpPr>
          <p:nvPr>
            <p:ph type="title"/>
          </p:nvPr>
        </p:nvSpPr>
        <p:spPr>
          <a:xfrm>
            <a:off x="1638550" y="861875"/>
            <a:ext cx="58668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2"/>
          </p:nvPr>
        </p:nvSpPr>
        <p:spPr>
          <a:xfrm>
            <a:off x="2375932" y="150707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1"/>
          </p:nvPr>
        </p:nvSpPr>
        <p:spPr>
          <a:xfrm>
            <a:off x="2375932" y="186562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3" hasCustomPrompt="1"/>
          </p:nvPr>
        </p:nvSpPr>
        <p:spPr>
          <a:xfrm>
            <a:off x="1637032" y="150707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4"/>
          </p:nvPr>
        </p:nvSpPr>
        <p:spPr>
          <a:xfrm>
            <a:off x="5531157" y="150707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5"/>
          </p:nvPr>
        </p:nvSpPr>
        <p:spPr>
          <a:xfrm>
            <a:off x="5531157" y="186562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2257" y="150707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7"/>
          </p:nvPr>
        </p:nvSpPr>
        <p:spPr>
          <a:xfrm>
            <a:off x="2375932" y="2494100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8"/>
          </p:nvPr>
        </p:nvSpPr>
        <p:spPr>
          <a:xfrm>
            <a:off x="2375932" y="2852650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9" hasCustomPrompt="1"/>
          </p:nvPr>
        </p:nvSpPr>
        <p:spPr>
          <a:xfrm>
            <a:off x="1637032" y="2494100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13"/>
          </p:nvPr>
        </p:nvSpPr>
        <p:spPr>
          <a:xfrm>
            <a:off x="5531157" y="2494100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14"/>
          </p:nvPr>
        </p:nvSpPr>
        <p:spPr>
          <a:xfrm>
            <a:off x="5531157" y="2852650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2257" y="2494100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title" idx="16"/>
          </p:nvPr>
        </p:nvSpPr>
        <p:spPr>
          <a:xfrm>
            <a:off x="2375932" y="348112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7"/>
          </p:nvPr>
        </p:nvSpPr>
        <p:spPr>
          <a:xfrm>
            <a:off x="2375932" y="383967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18" hasCustomPrompt="1"/>
          </p:nvPr>
        </p:nvSpPr>
        <p:spPr>
          <a:xfrm>
            <a:off x="1637032" y="348112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>
            <a:spLocks noGrp="1"/>
          </p:cNvSpPr>
          <p:nvPr>
            <p:ph type="title" idx="19"/>
          </p:nvPr>
        </p:nvSpPr>
        <p:spPr>
          <a:xfrm>
            <a:off x="5531157" y="348112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20"/>
          </p:nvPr>
        </p:nvSpPr>
        <p:spPr>
          <a:xfrm>
            <a:off x="5531157" y="383967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1" hasCustomPrompt="1"/>
          </p:nvPr>
        </p:nvSpPr>
        <p:spPr>
          <a:xfrm>
            <a:off x="4792257" y="348112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3" name="Google Shape;423;p13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424" name="Google Shape;424;p13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13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26" name="Google Shape;426;p13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13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28" name="Google Shape;428;p13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9" name="Google Shape;429;p13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0" name="Google Shape;430;p13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13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2" name="Google Shape;432;p13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3" name="Google Shape;433;p13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4" name="Google Shape;434;p13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5" name="Google Shape;435;p13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6" name="Google Shape;436;p13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13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8" name="Google Shape;438;p13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13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2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31" name="Google Shape;1031;p2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1" name="Google Shape;1051;p27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52" name="Google Shape;1052;p27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3" name="Google Shape;1053;p27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4" name="Google Shape;1054;p27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5" name="Google Shape;1055;p27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6" name="Google Shape;1056;p27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7" name="Google Shape;1057;p27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8" name="Google Shape;1058;p27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9" name="Google Shape;1059;p27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0" name="Google Shape;1060;p27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1" name="Google Shape;1061;p27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2" name="Google Shape;1062;p27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3" name="Google Shape;1063;p27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4" name="Google Shape;1064;p27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5" name="Google Shape;1065;p27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6" name="Google Shape;1066;p27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7" name="Google Shape;1067;p27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2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72" name="Google Shape;1072;p2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2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2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2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2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2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2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2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2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2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2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2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2" name="Google Shape;1092;p28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093" name="Google Shape;1093;p28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28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5" name="Google Shape;1095;p28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6" name="Google Shape;1096;p28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7" name="Google Shape;1097;p28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8" name="Google Shape;1098;p28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9" name="Google Shape;1099;p28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0" name="Google Shape;1100;p28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1" name="Google Shape;1101;p28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2" name="Google Shape;1102;p28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3" name="Google Shape;1103;p28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4" name="Google Shape;1104;p28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5" name="Google Shape;1105;p28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6" name="Google Shape;1106;p28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7" name="Google Shape;1107;p28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8" name="Google Shape;1108;p28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2"/>
          <p:cNvSpPr txBox="1">
            <a:spLocks noGrp="1"/>
          </p:cNvSpPr>
          <p:nvPr>
            <p:ph type="ctrTitle"/>
          </p:nvPr>
        </p:nvSpPr>
        <p:spPr>
          <a:xfrm>
            <a:off x="1383988" y="615769"/>
            <a:ext cx="6375900" cy="516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2"/>
                </a:solidFill>
                <a:latin typeface="+mj-lt"/>
              </a:rPr>
              <a:t>HỌC VIỆN NÔNG NGHIỆP VIỆT NAM</a:t>
            </a:r>
            <a:endParaRPr sz="2800" b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" name="Google Shape;1119;p32">
            <a:extLst>
              <a:ext uri="{FF2B5EF4-FFF2-40B4-BE49-F238E27FC236}">
                <a16:creationId xmlns:a16="http://schemas.microsoft.com/office/drawing/2014/main" id="{A67227ED-801A-41F1-AE16-E4A47492875B}"/>
              </a:ext>
            </a:extLst>
          </p:cNvPr>
          <p:cNvSpPr txBox="1">
            <a:spLocks/>
          </p:cNvSpPr>
          <p:nvPr/>
        </p:nvSpPr>
        <p:spPr>
          <a:xfrm>
            <a:off x="1383988" y="1011469"/>
            <a:ext cx="6375900" cy="51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erriweather"/>
              <a:buNone/>
              <a:defRPr sz="43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accent2"/>
                </a:solidFill>
                <a:latin typeface="+mj-lt"/>
              </a:rPr>
              <a:t>KHOA CÔNG NGHỆ THÔNG TIN</a:t>
            </a:r>
            <a:endParaRPr lang="en-US" sz="2800" b="1" dirty="0">
              <a:latin typeface="+mj-lt"/>
            </a:endParaRPr>
          </a:p>
        </p:txBody>
      </p:sp>
      <p:sp>
        <p:nvSpPr>
          <p:cNvPr id="6" name="Google Shape;1119;p32">
            <a:extLst>
              <a:ext uri="{FF2B5EF4-FFF2-40B4-BE49-F238E27FC236}">
                <a16:creationId xmlns:a16="http://schemas.microsoft.com/office/drawing/2014/main" id="{206A7EE6-8F3D-46D1-B265-F2E65810BF51}"/>
              </a:ext>
            </a:extLst>
          </p:cNvPr>
          <p:cNvSpPr txBox="1">
            <a:spLocks/>
          </p:cNvSpPr>
          <p:nvPr/>
        </p:nvSpPr>
        <p:spPr>
          <a:xfrm>
            <a:off x="1383988" y="1610556"/>
            <a:ext cx="6375900" cy="51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erriweather"/>
              <a:buNone/>
              <a:defRPr sz="43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KHOÁ LUẬN TỐT NGHIỆP</a:t>
            </a:r>
          </a:p>
        </p:txBody>
      </p:sp>
      <p:sp>
        <p:nvSpPr>
          <p:cNvPr id="7" name="Google Shape;1119;p32">
            <a:extLst>
              <a:ext uri="{FF2B5EF4-FFF2-40B4-BE49-F238E27FC236}">
                <a16:creationId xmlns:a16="http://schemas.microsoft.com/office/drawing/2014/main" id="{3FCA42C2-6BC4-42D1-895C-30CBCFBC40FC}"/>
              </a:ext>
            </a:extLst>
          </p:cNvPr>
          <p:cNvSpPr txBox="1">
            <a:spLocks/>
          </p:cNvSpPr>
          <p:nvPr/>
        </p:nvSpPr>
        <p:spPr>
          <a:xfrm>
            <a:off x="1383988" y="2127287"/>
            <a:ext cx="6375900" cy="51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erriweather"/>
              <a:buNone/>
              <a:defRPr sz="43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chemeClr val="accent4"/>
                </a:solidFill>
                <a:latin typeface="+mj-lt"/>
              </a:rPr>
              <a:t>Đề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tài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Xây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dựng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và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phát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triển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 website tin </a:t>
            </a:r>
            <a:r>
              <a:rPr lang="en-US" sz="2400" dirty="0" err="1">
                <a:solidFill>
                  <a:schemeClr val="accent4"/>
                </a:solidFill>
                <a:latin typeface="+mj-lt"/>
              </a:rPr>
              <a:t>tức</a:t>
            </a:r>
            <a:endParaRPr lang="en-US" sz="2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Google Shape;1119;p32">
            <a:extLst>
              <a:ext uri="{FF2B5EF4-FFF2-40B4-BE49-F238E27FC236}">
                <a16:creationId xmlns:a16="http://schemas.microsoft.com/office/drawing/2014/main" id="{66E305AA-7E73-469A-915D-76AC13F69037}"/>
              </a:ext>
            </a:extLst>
          </p:cNvPr>
          <p:cNvSpPr txBox="1">
            <a:spLocks/>
          </p:cNvSpPr>
          <p:nvPr/>
        </p:nvSpPr>
        <p:spPr>
          <a:xfrm>
            <a:off x="1383988" y="2741545"/>
            <a:ext cx="2753672" cy="71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erriweather"/>
              <a:buNone/>
              <a:defRPr sz="43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dirty="0" err="1">
                <a:solidFill>
                  <a:schemeClr val="accent4"/>
                </a:solidFill>
                <a:latin typeface="+mj-lt"/>
              </a:rPr>
              <a:t>Sinh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+mj-lt"/>
              </a:rPr>
              <a:t>viên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: Hoàng Đức Kiên</a:t>
            </a:r>
          </a:p>
          <a:p>
            <a:pPr algn="l"/>
            <a:r>
              <a:rPr lang="en-US" sz="1600" dirty="0" err="1">
                <a:solidFill>
                  <a:schemeClr val="accent4"/>
                </a:solidFill>
                <a:latin typeface="+mj-lt"/>
              </a:rPr>
              <a:t>Lớp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: K63TH</a:t>
            </a:r>
          </a:p>
          <a:p>
            <a:pPr algn="l"/>
            <a:r>
              <a:rPr lang="en-US" sz="1600" dirty="0" err="1">
                <a:solidFill>
                  <a:schemeClr val="accent4"/>
                </a:solidFill>
                <a:latin typeface="+mj-lt"/>
              </a:rPr>
              <a:t>Mã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+mj-lt"/>
              </a:rPr>
              <a:t>sinh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+mj-lt"/>
              </a:rPr>
              <a:t>viên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: 637837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3D47F3C-C2B7-4777-8A15-2CAA7152A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Giảng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dẫn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Ths.Nguyễn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Hoàng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A1A71C-8C28-4D16-AA63-1D4AB343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0"/>
            <a:ext cx="838200" cy="853440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D84CCF-73D0-4D26-938E-50021269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4" y="0"/>
            <a:ext cx="838200" cy="8534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7"/>
          <p:cNvSpPr/>
          <p:nvPr/>
        </p:nvSpPr>
        <p:spPr>
          <a:xfrm rot="5400000">
            <a:off x="3743239" y="-175204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92" name="Google Shape;1192;p37"/>
          <p:cNvSpPr txBox="1">
            <a:spLocks noGrp="1"/>
          </p:cNvSpPr>
          <p:nvPr>
            <p:ph type="title"/>
          </p:nvPr>
        </p:nvSpPr>
        <p:spPr>
          <a:xfrm flipH="1">
            <a:off x="1960847" y="1995774"/>
            <a:ext cx="11556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03</a:t>
            </a:r>
            <a:endParaRPr sz="6600" dirty="0">
              <a:latin typeface="+mj-lt"/>
            </a:endParaRPr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3116447" y="2122074"/>
            <a:ext cx="4176268" cy="643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  <a:cs typeface="Times New Roman" panose="02020603050405020304" pitchFamily="18" charset="0"/>
              </a:rPr>
              <a:t>Nội dung thực hiện</a:t>
            </a:r>
            <a:endParaRPr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5" name="Google Shape;1195;p37"/>
          <p:cNvSpPr/>
          <p:nvPr/>
        </p:nvSpPr>
        <p:spPr>
          <a:xfrm rot="2173104">
            <a:off x="6687104" y="1497219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96" name="Google Shape;1196;p37"/>
          <p:cNvSpPr/>
          <p:nvPr/>
        </p:nvSpPr>
        <p:spPr>
          <a:xfrm rot="2501104">
            <a:off x="1611832" y="3006395"/>
            <a:ext cx="830604" cy="280281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407D7-2124-4997-B20F-23F2B012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AB426-5B61-4166-AAFD-030C27C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50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0"/>
          <p:cNvSpPr txBox="1">
            <a:spLocks noGrp="1"/>
          </p:cNvSpPr>
          <p:nvPr>
            <p:ph type="title"/>
          </p:nvPr>
        </p:nvSpPr>
        <p:spPr>
          <a:xfrm>
            <a:off x="1265237" y="1447845"/>
            <a:ext cx="4498800" cy="319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Yêu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cầu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nghiệp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vụ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8901-CAC9-48BB-91B5-E948FE349C7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92614" y="1851809"/>
            <a:ext cx="6677025" cy="566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can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thiệp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Xác định yêu cầu hệ thống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9EC11C1F-4BBA-414D-A0CE-708A1F2DE55A}"/>
              </a:ext>
            </a:extLst>
          </p:cNvPr>
          <p:cNvSpPr txBox="1">
            <a:spLocks/>
          </p:cNvSpPr>
          <p:nvPr/>
        </p:nvSpPr>
        <p:spPr>
          <a:xfrm>
            <a:off x="1492614" y="2724954"/>
            <a:ext cx="5845737" cy="103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	-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luận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sửa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dành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 </a:t>
            </a:r>
            <a:br>
              <a:rPr lang="en-US" sz="1600" dirty="0">
                <a:latin typeface="+mj-lt"/>
                <a:cs typeface="Times New Roman" panose="02020603050405020304" pitchFamily="18" charset="0"/>
              </a:rPr>
            </a:br>
            <a:r>
              <a:rPr lang="en-US" sz="16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truy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cập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trang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" grpId="0"/>
      <p:bldP spid="3" grpId="0" build="p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0"/>
          <p:cNvSpPr txBox="1">
            <a:spLocks noGrp="1"/>
          </p:cNvSpPr>
          <p:nvPr>
            <p:ph type="title"/>
          </p:nvPr>
        </p:nvSpPr>
        <p:spPr>
          <a:xfrm>
            <a:off x="1265237" y="1447845"/>
            <a:ext cx="4498800" cy="319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Yêu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cầu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phi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Xác định yêu cầu hệ thống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28F1CCA-3816-4F38-84AF-184806075B37}"/>
              </a:ext>
            </a:extLst>
          </p:cNvPr>
          <p:cNvSpPr txBox="1">
            <a:spLocks/>
          </p:cNvSpPr>
          <p:nvPr/>
        </p:nvSpPr>
        <p:spPr>
          <a:xfrm>
            <a:off x="1207293" y="1767611"/>
            <a:ext cx="6729412" cy="12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Website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tạp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Font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chữ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phù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kích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thước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màn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hình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trải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nghiệm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dùng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0A43CB9-456C-4A7C-8320-9D983CAC9595}"/>
              </a:ext>
            </a:extLst>
          </p:cNvPr>
          <p:cNvSpPr txBox="1">
            <a:spLocks/>
          </p:cNvSpPr>
          <p:nvPr/>
        </p:nvSpPr>
        <p:spPr>
          <a:xfrm>
            <a:off x="1207293" y="2796064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An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toàn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liệu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hoá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nhạy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cảm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42B2484-EC21-4FAE-AC6C-422C6F4B8B44}"/>
              </a:ext>
            </a:extLst>
          </p:cNvPr>
          <p:cNvSpPr txBox="1">
            <a:spLocks/>
          </p:cNvSpPr>
          <p:nvPr/>
        </p:nvSpPr>
        <p:spPr>
          <a:xfrm>
            <a:off x="1207143" y="3479709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phổ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biến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" grpId="0"/>
      <p:bldP spid="9" grpId="0" build="p"/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0"/>
          <p:cNvSpPr txBox="1">
            <a:spLocks noGrp="1"/>
          </p:cNvSpPr>
          <p:nvPr>
            <p:ph type="title"/>
          </p:nvPr>
        </p:nvSpPr>
        <p:spPr>
          <a:xfrm>
            <a:off x="1265237" y="1447845"/>
            <a:ext cx="4498800" cy="319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b="1" dirty="0" err="1"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cs typeface="Times New Roman" panose="02020603050405020304" pitchFamily="18" charset="0"/>
              </a:rPr>
              <a:t>Usecase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cs typeface="Times New Roman" panose="02020603050405020304" pitchFamily="18" charset="0"/>
              </a:rPr>
              <a:t>tổng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cs typeface="Times New Roman" panose="02020603050405020304" pitchFamily="18" charset="0"/>
              </a:rPr>
              <a:t>quát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Thiết kế hệ thống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E7CBD2-D158-4F41-96E5-01CBD15446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64030" y="1767610"/>
            <a:ext cx="5615940" cy="26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0"/>
          <p:cNvSpPr txBox="1">
            <a:spLocks noGrp="1"/>
          </p:cNvSpPr>
          <p:nvPr>
            <p:ph type="title"/>
          </p:nvPr>
        </p:nvSpPr>
        <p:spPr>
          <a:xfrm>
            <a:off x="1265237" y="1447845"/>
            <a:ext cx="4498800" cy="319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b="1" dirty="0" err="1">
                <a:cs typeface="Times New Roman" panose="02020603050405020304" pitchFamily="18" charset="0"/>
              </a:rPr>
              <a:t>Biểu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cs typeface="Times New Roman" panose="02020603050405020304" pitchFamily="18" charset="0"/>
              </a:rPr>
              <a:t> Class </a:t>
            </a:r>
            <a:r>
              <a:rPr lang="en-US" sz="1600" b="1" dirty="0" err="1">
                <a:cs typeface="Times New Roman" panose="02020603050405020304" pitchFamily="18" charset="0"/>
              </a:rPr>
              <a:t>tổng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cs typeface="Times New Roman" panose="02020603050405020304" pitchFamily="18" charset="0"/>
              </a:rPr>
              <a:t>quát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Thiết kế hệ thống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15689-B88E-4CB5-9F9A-162A64DC96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65238" y="611726"/>
            <a:ext cx="6613524" cy="43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7"/>
          <p:cNvSpPr/>
          <p:nvPr/>
        </p:nvSpPr>
        <p:spPr>
          <a:xfrm rot="5400000">
            <a:off x="3743239" y="-175204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92" name="Google Shape;1192;p37"/>
          <p:cNvSpPr txBox="1">
            <a:spLocks noGrp="1"/>
          </p:cNvSpPr>
          <p:nvPr>
            <p:ph type="title"/>
          </p:nvPr>
        </p:nvSpPr>
        <p:spPr>
          <a:xfrm flipH="1">
            <a:off x="1960847" y="1995774"/>
            <a:ext cx="11556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04</a:t>
            </a:r>
            <a:endParaRPr sz="6600" dirty="0">
              <a:latin typeface="+mj-lt"/>
            </a:endParaRPr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3116447" y="2122074"/>
            <a:ext cx="4176268" cy="643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  <a:cs typeface="Times New Roman" panose="02020603050405020304" pitchFamily="18" charset="0"/>
              </a:rPr>
              <a:t>Kết quả đạt được</a:t>
            </a:r>
            <a:endParaRPr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5" name="Google Shape;1195;p37"/>
          <p:cNvSpPr/>
          <p:nvPr/>
        </p:nvSpPr>
        <p:spPr>
          <a:xfrm rot="2173104">
            <a:off x="6687104" y="1497219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96" name="Google Shape;1196;p37"/>
          <p:cNvSpPr/>
          <p:nvPr/>
        </p:nvSpPr>
        <p:spPr>
          <a:xfrm rot="2501104">
            <a:off x="1611832" y="3006395"/>
            <a:ext cx="830604" cy="280281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407D7-2124-4997-B20F-23F2B012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AB426-5B61-4166-AAFD-030C27C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89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Kết quả đạt được</a:t>
            </a:r>
            <a:endParaRPr lang="en-US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28F1CCA-3816-4F38-84AF-184806075B37}"/>
              </a:ext>
            </a:extLst>
          </p:cNvPr>
          <p:cNvSpPr txBox="1">
            <a:spLocks/>
          </p:cNvSpPr>
          <p:nvPr/>
        </p:nvSpPr>
        <p:spPr>
          <a:xfrm>
            <a:off x="1207143" y="1350962"/>
            <a:ext cx="6729412" cy="12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trị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trải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nghiệm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dùng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Đầy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đủ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ra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0A43CB9-456C-4A7C-8320-9D983CAC9595}"/>
              </a:ext>
            </a:extLst>
          </p:cNvPr>
          <p:cNvSpPr txBox="1">
            <a:spLocks/>
          </p:cNvSpPr>
          <p:nvPr/>
        </p:nvSpPr>
        <p:spPr>
          <a:xfrm>
            <a:off x="1206843" y="2415788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hoá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nhạy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cảm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SSL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môi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production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Cloudflare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ngăn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chặn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tấn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DDOS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42B2484-EC21-4FAE-AC6C-422C6F4B8B44}"/>
              </a:ext>
            </a:extLst>
          </p:cNvPr>
          <p:cNvSpPr txBox="1">
            <a:spLocks/>
          </p:cNvSpPr>
          <p:nvPr/>
        </p:nvSpPr>
        <p:spPr>
          <a:xfrm>
            <a:off x="1206843" y="3322312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phổ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Chorme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Cốc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cốc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,…</a:t>
            </a:r>
          </a:p>
        </p:txBody>
      </p:sp>
    </p:spTree>
    <p:extLst>
      <p:ext uri="{BB962C8B-B14F-4D97-AF65-F5344CB8AC3E}">
        <p14:creationId xmlns:p14="http://schemas.microsoft.com/office/powerpoint/2010/main" val="32219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H</a:t>
            </a:r>
            <a:r>
              <a:rPr lang="en" dirty="0">
                <a:latin typeface="+mj-lt"/>
                <a:cs typeface="Times New Roman" panose="02020603050405020304" pitchFamily="18" charset="0"/>
              </a:rPr>
              <a:t>ạn chế</a:t>
            </a:r>
            <a:endParaRPr lang="en-US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28F1CCA-3816-4F38-84AF-184806075B37}"/>
              </a:ext>
            </a:extLst>
          </p:cNvPr>
          <p:cNvSpPr txBox="1">
            <a:spLocks/>
          </p:cNvSpPr>
          <p:nvPr/>
        </p:nvSpPr>
        <p:spPr>
          <a:xfrm>
            <a:off x="1207143" y="1350962"/>
            <a:ext cx="6729412" cy="12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Ở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mobile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tốt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màu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sắc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chuyên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nghiệp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0A43CB9-456C-4A7C-8320-9D983CAC9595}"/>
              </a:ext>
            </a:extLst>
          </p:cNvPr>
          <p:cNvSpPr txBox="1">
            <a:spLocks/>
          </p:cNvSpPr>
          <p:nvPr/>
        </p:nvSpPr>
        <p:spPr>
          <a:xfrm>
            <a:off x="1206843" y="2415788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an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toàn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hacker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chuyên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42B2484-EC21-4FAE-AC6C-422C6F4B8B44}"/>
              </a:ext>
            </a:extLst>
          </p:cNvPr>
          <p:cNvSpPr txBox="1">
            <a:spLocks/>
          </p:cNvSpPr>
          <p:nvPr/>
        </p:nvSpPr>
        <p:spPr>
          <a:xfrm>
            <a:off x="1206843" y="3322312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71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0"/>
          <p:cNvSpPr txBox="1">
            <a:spLocks noGrp="1"/>
          </p:cNvSpPr>
          <p:nvPr>
            <p:ph type="title" idx="4294967295"/>
          </p:nvPr>
        </p:nvSpPr>
        <p:spPr>
          <a:xfrm>
            <a:off x="1265237" y="852439"/>
            <a:ext cx="6613525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triển</a:t>
            </a:r>
            <a:endParaRPr lang="en-US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B8702-C6C5-4D81-84EC-81A92208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1576" cy="85344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85E24-DFAE-44DB-B92E-BF835C4B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576" cy="85343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28F1CCA-3816-4F38-84AF-184806075B37}"/>
              </a:ext>
            </a:extLst>
          </p:cNvPr>
          <p:cNvSpPr txBox="1">
            <a:spLocks/>
          </p:cNvSpPr>
          <p:nvPr/>
        </p:nvSpPr>
        <p:spPr>
          <a:xfrm>
            <a:off x="1207143" y="1350962"/>
            <a:ext cx="6729412" cy="12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mobile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lựa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màu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sắc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phù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website tin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tức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0A43CB9-456C-4A7C-8320-9D983CAC9595}"/>
              </a:ext>
            </a:extLst>
          </p:cNvPr>
          <p:cNvSpPr txBox="1">
            <a:spLocks/>
          </p:cNvSpPr>
          <p:nvPr/>
        </p:nvSpPr>
        <p:spPr>
          <a:xfrm>
            <a:off x="1206843" y="2375941"/>
            <a:ext cx="6729712" cy="8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tục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42B2484-EC21-4FAE-AC6C-422C6F4B8B44}"/>
              </a:ext>
            </a:extLst>
          </p:cNvPr>
          <p:cNvSpPr txBox="1">
            <a:spLocks/>
          </p:cNvSpPr>
          <p:nvPr/>
        </p:nvSpPr>
        <p:spPr>
          <a:xfrm>
            <a:off x="1206843" y="3164916"/>
            <a:ext cx="6729712" cy="121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hẹn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giờ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,…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backup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database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7"/>
          <p:cNvSpPr/>
          <p:nvPr/>
        </p:nvSpPr>
        <p:spPr>
          <a:xfrm rot="5400000">
            <a:off x="3809526" y="-920516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92" name="Google Shape;1192;p37"/>
          <p:cNvSpPr txBox="1">
            <a:spLocks noGrp="1"/>
          </p:cNvSpPr>
          <p:nvPr>
            <p:ph type="title"/>
          </p:nvPr>
        </p:nvSpPr>
        <p:spPr>
          <a:xfrm flipH="1">
            <a:off x="1993991" y="1226986"/>
            <a:ext cx="11556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05</a:t>
            </a:r>
            <a:endParaRPr sz="6600" dirty="0">
              <a:latin typeface="+mj-lt"/>
            </a:endParaRPr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3383063" y="1368830"/>
            <a:ext cx="4176268" cy="643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  <a:cs typeface="Times New Roman" panose="02020603050405020304" pitchFamily="18" charset="0"/>
              </a:rPr>
              <a:t>DEMO</a:t>
            </a:r>
            <a:endParaRPr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5" name="Google Shape;1195;p37"/>
          <p:cNvSpPr/>
          <p:nvPr/>
        </p:nvSpPr>
        <p:spPr>
          <a:xfrm rot="2173104">
            <a:off x="6687104" y="1497219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407D7-2124-4997-B20F-23F2B012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AB426-5B61-4166-AAFD-030C27C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  <p:sp>
        <p:nvSpPr>
          <p:cNvPr id="12" name="Google Shape;1193;p37">
            <a:extLst>
              <a:ext uri="{FF2B5EF4-FFF2-40B4-BE49-F238E27FC236}">
                <a16:creationId xmlns:a16="http://schemas.microsoft.com/office/drawing/2014/main" id="{725837C4-2134-4E7D-861F-4796A9DB5F2F}"/>
              </a:ext>
            </a:extLst>
          </p:cNvPr>
          <p:cNvSpPr txBox="1">
            <a:spLocks/>
          </p:cNvSpPr>
          <p:nvPr/>
        </p:nvSpPr>
        <p:spPr>
          <a:xfrm>
            <a:off x="2221965" y="2624103"/>
            <a:ext cx="4823412" cy="64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4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latin typeface="+mj-lt"/>
                <a:cs typeface="Times New Roman" panose="02020603050405020304" pitchFamily="18" charset="0"/>
              </a:rPr>
              <a:t>Thầy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cô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truy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cập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chỉ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Google Shape;1193;p37">
            <a:extLst>
              <a:ext uri="{FF2B5EF4-FFF2-40B4-BE49-F238E27FC236}">
                <a16:creationId xmlns:a16="http://schemas.microsoft.com/office/drawing/2014/main" id="{A1F5A97B-14F4-44B4-AC6A-091CBEDC5315}"/>
              </a:ext>
            </a:extLst>
          </p:cNvPr>
          <p:cNvSpPr txBox="1">
            <a:spLocks/>
          </p:cNvSpPr>
          <p:nvPr/>
        </p:nvSpPr>
        <p:spPr>
          <a:xfrm>
            <a:off x="2571791" y="3272902"/>
            <a:ext cx="4176268" cy="64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4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https://aio.news</a:t>
            </a:r>
          </a:p>
        </p:txBody>
      </p:sp>
    </p:spTree>
    <p:extLst>
      <p:ext uri="{BB962C8B-B14F-4D97-AF65-F5344CB8AC3E}">
        <p14:creationId xmlns:p14="http://schemas.microsoft.com/office/powerpoint/2010/main" val="299466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4"/>
          <p:cNvSpPr txBox="1">
            <a:spLocks noGrp="1"/>
          </p:cNvSpPr>
          <p:nvPr>
            <p:ph type="title" idx="4294967295"/>
          </p:nvPr>
        </p:nvSpPr>
        <p:spPr>
          <a:xfrm>
            <a:off x="1409350" y="853439"/>
            <a:ext cx="5867400" cy="423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Nội dung báo cáo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0F7E24-C333-4F6C-B4FE-D47352A1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E894B0-4621-463A-B4A6-B34BFB4A5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D87B67-C996-4503-BB45-08E1AC06E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351283"/>
              </p:ext>
            </p:extLst>
          </p:nvPr>
        </p:nvGraphicFramePr>
        <p:xfrm>
          <a:off x="1409350" y="1349054"/>
          <a:ext cx="6096000" cy="3095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32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56"/>
          <p:cNvGrpSpPr/>
          <p:nvPr/>
        </p:nvGrpSpPr>
        <p:grpSpPr>
          <a:xfrm>
            <a:off x="1613550" y="1401788"/>
            <a:ext cx="5916894" cy="2548655"/>
            <a:chOff x="1613550" y="1401788"/>
            <a:chExt cx="5916894" cy="2548655"/>
          </a:xfrm>
        </p:grpSpPr>
        <p:sp>
          <p:nvSpPr>
            <p:cNvPr id="1727" name="Google Shape;1727;p56"/>
            <p:cNvSpPr/>
            <p:nvPr/>
          </p:nvSpPr>
          <p:spPr>
            <a:xfrm>
              <a:off x="1613550" y="1401788"/>
              <a:ext cx="5916894" cy="2548655"/>
            </a:xfrm>
            <a:custGeom>
              <a:avLst/>
              <a:gdLst/>
              <a:ahLst/>
              <a:cxnLst/>
              <a:rect l="l" t="t" r="r" b="b"/>
              <a:pathLst>
                <a:path w="24018" h="16314" extrusionOk="0">
                  <a:moveTo>
                    <a:pt x="1" y="1"/>
                  </a:moveTo>
                  <a:lnTo>
                    <a:pt x="1" y="15326"/>
                  </a:lnTo>
                  <a:cubicBezTo>
                    <a:pt x="240" y="15379"/>
                    <a:pt x="484" y="15406"/>
                    <a:pt x="728" y="15406"/>
                  </a:cubicBezTo>
                  <a:cubicBezTo>
                    <a:pt x="972" y="15406"/>
                    <a:pt x="1216" y="15379"/>
                    <a:pt x="1455" y="15326"/>
                  </a:cubicBezTo>
                  <a:cubicBezTo>
                    <a:pt x="2110" y="15186"/>
                    <a:pt x="3244" y="14730"/>
                    <a:pt x="3738" y="14730"/>
                  </a:cubicBezTo>
                  <a:cubicBezTo>
                    <a:pt x="3806" y="14730"/>
                    <a:pt x="3862" y="14739"/>
                    <a:pt x="3903" y="14758"/>
                  </a:cubicBezTo>
                  <a:cubicBezTo>
                    <a:pt x="4075" y="14854"/>
                    <a:pt x="4318" y="14923"/>
                    <a:pt x="4644" y="14923"/>
                  </a:cubicBezTo>
                  <a:cubicBezTo>
                    <a:pt x="4925" y="14923"/>
                    <a:pt x="5267" y="14872"/>
                    <a:pt x="5677" y="14740"/>
                  </a:cubicBezTo>
                  <a:cubicBezTo>
                    <a:pt x="5764" y="14711"/>
                    <a:pt x="5856" y="14698"/>
                    <a:pt x="5952" y="14698"/>
                  </a:cubicBezTo>
                  <a:cubicBezTo>
                    <a:pt x="6839" y="14698"/>
                    <a:pt x="8058" y="15829"/>
                    <a:pt x="8426" y="15893"/>
                  </a:cubicBezTo>
                  <a:cubicBezTo>
                    <a:pt x="8800" y="15975"/>
                    <a:pt x="9787" y="16310"/>
                    <a:pt x="10385" y="16310"/>
                  </a:cubicBezTo>
                  <a:cubicBezTo>
                    <a:pt x="10439" y="16310"/>
                    <a:pt x="10490" y="16307"/>
                    <a:pt x="10537" y="16301"/>
                  </a:cubicBezTo>
                  <a:cubicBezTo>
                    <a:pt x="10927" y="16257"/>
                    <a:pt x="11322" y="16235"/>
                    <a:pt x="11716" y="16235"/>
                  </a:cubicBezTo>
                  <a:cubicBezTo>
                    <a:pt x="12111" y="16235"/>
                    <a:pt x="12506" y="16257"/>
                    <a:pt x="12896" y="16301"/>
                  </a:cubicBezTo>
                  <a:cubicBezTo>
                    <a:pt x="12934" y="16310"/>
                    <a:pt x="12983" y="16313"/>
                    <a:pt x="13040" y="16313"/>
                  </a:cubicBezTo>
                  <a:cubicBezTo>
                    <a:pt x="13598" y="16313"/>
                    <a:pt x="14986" y="15958"/>
                    <a:pt x="15645" y="15893"/>
                  </a:cubicBezTo>
                  <a:cubicBezTo>
                    <a:pt x="16093" y="15850"/>
                    <a:pt x="16326" y="15766"/>
                    <a:pt x="16596" y="15766"/>
                  </a:cubicBezTo>
                  <a:cubicBezTo>
                    <a:pt x="16765" y="15766"/>
                    <a:pt x="16947" y="15798"/>
                    <a:pt x="17206" y="15893"/>
                  </a:cubicBezTo>
                  <a:cubicBezTo>
                    <a:pt x="17696" y="16079"/>
                    <a:pt x="18809" y="16175"/>
                    <a:pt x="19711" y="16175"/>
                  </a:cubicBezTo>
                  <a:cubicBezTo>
                    <a:pt x="20017" y="16175"/>
                    <a:pt x="20298" y="16164"/>
                    <a:pt x="20523" y="16142"/>
                  </a:cubicBezTo>
                  <a:cubicBezTo>
                    <a:pt x="20631" y="16131"/>
                    <a:pt x="20756" y="16127"/>
                    <a:pt x="20893" y="16127"/>
                  </a:cubicBezTo>
                  <a:cubicBezTo>
                    <a:pt x="21391" y="16127"/>
                    <a:pt x="22053" y="16183"/>
                    <a:pt x="22650" y="16183"/>
                  </a:cubicBezTo>
                  <a:cubicBezTo>
                    <a:pt x="23241" y="16183"/>
                    <a:pt x="23769" y="16128"/>
                    <a:pt x="24017" y="15911"/>
                  </a:cubicBezTo>
                  <a:lnTo>
                    <a:pt x="2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24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1615775" y="1401788"/>
              <a:ext cx="5912460" cy="259722"/>
            </a:xfrm>
            <a:custGeom>
              <a:avLst/>
              <a:gdLst/>
              <a:ahLst/>
              <a:cxnLst/>
              <a:rect l="l" t="t" r="r" b="b"/>
              <a:pathLst>
                <a:path w="24000" h="3158" extrusionOk="0">
                  <a:moveTo>
                    <a:pt x="1" y="1"/>
                  </a:moveTo>
                  <a:lnTo>
                    <a:pt x="1" y="3158"/>
                  </a:lnTo>
                  <a:lnTo>
                    <a:pt x="23999" y="3158"/>
                  </a:lnTo>
                  <a:lnTo>
                    <a:pt x="23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729" name="Google Shape;1729;p56"/>
          <p:cNvSpPr txBox="1">
            <a:spLocks noGrp="1"/>
          </p:cNvSpPr>
          <p:nvPr>
            <p:ph type="title"/>
          </p:nvPr>
        </p:nvSpPr>
        <p:spPr>
          <a:xfrm>
            <a:off x="2322600" y="1776125"/>
            <a:ext cx="44988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Cảm ơn thầy cô</a:t>
            </a:r>
            <a:endParaRPr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D8176-8C74-4704-937E-165EF15E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8801C-7858-446D-BCF4-651C15C37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7"/>
          <p:cNvSpPr/>
          <p:nvPr/>
        </p:nvSpPr>
        <p:spPr>
          <a:xfrm rot="5400000">
            <a:off x="3743239" y="-175204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92" name="Google Shape;1192;p37"/>
          <p:cNvSpPr txBox="1">
            <a:spLocks noGrp="1"/>
          </p:cNvSpPr>
          <p:nvPr>
            <p:ph type="title"/>
          </p:nvPr>
        </p:nvSpPr>
        <p:spPr>
          <a:xfrm flipH="1">
            <a:off x="1960847" y="1995774"/>
            <a:ext cx="11556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n-lt"/>
                <a:cs typeface="Times New Roman" panose="02020603050405020304" pitchFamily="18" charset="0"/>
              </a:rPr>
              <a:t>01</a:t>
            </a:r>
            <a:endParaRPr sz="6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3116447" y="2122074"/>
            <a:ext cx="4176268" cy="643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n-lt"/>
                <a:cs typeface="Times New Roman" panose="02020603050405020304" pitchFamily="18" charset="0"/>
              </a:rPr>
              <a:t>Tổng quan về đề tài</a:t>
            </a:r>
            <a:endParaRPr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95" name="Google Shape;1195;p37"/>
          <p:cNvSpPr/>
          <p:nvPr/>
        </p:nvSpPr>
        <p:spPr>
          <a:xfrm rot="2173104">
            <a:off x="6687104" y="1497219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96" name="Google Shape;1196;p37"/>
          <p:cNvSpPr/>
          <p:nvPr/>
        </p:nvSpPr>
        <p:spPr>
          <a:xfrm rot="2501104">
            <a:off x="1611832" y="3006395"/>
            <a:ext cx="830604" cy="280281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407D7-2124-4997-B20F-23F2B012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AB426-5B61-4166-AAFD-030C27C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sẻ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27" name="Google Shape;1127;p33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Lý do lựa chọn đề tài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B22E5-9EBE-42BD-A540-CE6AF0D4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CA695-0537-4078-B95D-3A2E212C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Nắm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vững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Nắm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vứng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JavaScript, TypeScript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framework (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NestJS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VueJS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ReactJS).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(SEO)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web.</a:t>
            </a:r>
          </a:p>
        </p:txBody>
      </p:sp>
      <p:sp>
        <p:nvSpPr>
          <p:cNvPr id="1127" name="Google Shape;1127;p33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Mục tiêu của đề tài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B22E5-9EBE-42BD-A540-CE6AF0D4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CA695-0537-4078-B95D-3A2E212C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body" idx="1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web tin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website tin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 Semi Condensed SemiBold"/>
              <a:buAutoNum type="arabicPeriod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Trang web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7" name="Google Shape;1127;p33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Giới hạn và phạm vi đề tài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B22E5-9EBE-42BD-A540-CE6AF0D4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CA695-0537-4078-B95D-3A2E212C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7"/>
          <p:cNvSpPr/>
          <p:nvPr/>
        </p:nvSpPr>
        <p:spPr>
          <a:xfrm rot="5400000">
            <a:off x="3743239" y="-175204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2" name="Google Shape;1192;p37"/>
          <p:cNvSpPr txBox="1">
            <a:spLocks noGrp="1"/>
          </p:cNvSpPr>
          <p:nvPr>
            <p:ph type="title"/>
          </p:nvPr>
        </p:nvSpPr>
        <p:spPr>
          <a:xfrm flipH="1">
            <a:off x="1960847" y="1995774"/>
            <a:ext cx="11556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  <a:cs typeface="Times New Roman" panose="02020603050405020304" pitchFamily="18" charset="0"/>
              </a:rPr>
              <a:t>02</a:t>
            </a:r>
            <a:endParaRPr sz="6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3116447" y="2122074"/>
            <a:ext cx="4176268" cy="643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  <a:cs typeface="Times New Roman" panose="02020603050405020304" pitchFamily="18" charset="0"/>
              </a:rPr>
              <a:t>Cơ sở lý thuyết</a:t>
            </a:r>
            <a:endParaRPr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5" name="Google Shape;1195;p37"/>
          <p:cNvSpPr/>
          <p:nvPr/>
        </p:nvSpPr>
        <p:spPr>
          <a:xfrm rot="2173104">
            <a:off x="6687104" y="1497219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96" name="Google Shape;1196;p37"/>
          <p:cNvSpPr/>
          <p:nvPr/>
        </p:nvSpPr>
        <p:spPr>
          <a:xfrm rot="2501104">
            <a:off x="1611832" y="3006395"/>
            <a:ext cx="830604" cy="280281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chemeClr val="lt1">
              <a:alpha val="424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407D7-2124-4997-B20F-23F2B012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AB426-5B61-4166-AAFD-030C27C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027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6"/>
          <p:cNvSpPr txBox="1">
            <a:spLocks noGrp="1"/>
          </p:cNvSpPr>
          <p:nvPr>
            <p:ph type="title"/>
          </p:nvPr>
        </p:nvSpPr>
        <p:spPr>
          <a:xfrm>
            <a:off x="2617663" y="1548550"/>
            <a:ext cx="3908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TypeScript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75" name="Google Shape;1175;p36"/>
          <p:cNvSpPr txBox="1">
            <a:spLocks noGrp="1"/>
          </p:cNvSpPr>
          <p:nvPr>
            <p:ph type="subTitle" idx="1"/>
          </p:nvPr>
        </p:nvSpPr>
        <p:spPr>
          <a:xfrm>
            <a:off x="2477863" y="2674225"/>
            <a:ext cx="4188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Là một dự án mã nguồn mở được phát triển bởi Microsoft, có thể được coi là một phiên bản nâng cao của javascript.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176" name="Google Shape;1176;p36"/>
          <p:cNvGrpSpPr/>
          <p:nvPr/>
        </p:nvGrpSpPr>
        <p:grpSpPr>
          <a:xfrm>
            <a:off x="2320599" y="1550822"/>
            <a:ext cx="4502826" cy="918391"/>
            <a:chOff x="2320599" y="1550822"/>
            <a:chExt cx="4502826" cy="918391"/>
          </a:xfrm>
        </p:grpSpPr>
        <p:grpSp>
          <p:nvGrpSpPr>
            <p:cNvPr id="1177" name="Google Shape;1177;p36"/>
            <p:cNvGrpSpPr/>
            <p:nvPr/>
          </p:nvGrpSpPr>
          <p:grpSpPr>
            <a:xfrm>
              <a:off x="6509900" y="1550822"/>
              <a:ext cx="313525" cy="918391"/>
              <a:chOff x="6365139" y="1398826"/>
              <a:chExt cx="313525" cy="1051874"/>
            </a:xfrm>
          </p:grpSpPr>
          <p:sp>
            <p:nvSpPr>
              <p:cNvPr id="1178" name="Google Shape;1178;p36"/>
              <p:cNvSpPr/>
              <p:nvPr/>
            </p:nvSpPr>
            <p:spPr>
              <a:xfrm>
                <a:off x="6365139" y="1398826"/>
                <a:ext cx="313525" cy="52834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29774" extrusionOk="0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79" name="Google Shape;1179;p36"/>
              <p:cNvSpPr/>
              <p:nvPr/>
            </p:nvSpPr>
            <p:spPr>
              <a:xfrm rot="10800000" flipH="1">
                <a:off x="6365139" y="1922360"/>
                <a:ext cx="313525" cy="52834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29774" extrusionOk="0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80" name="Google Shape;1180;p36"/>
            <p:cNvGrpSpPr/>
            <p:nvPr/>
          </p:nvGrpSpPr>
          <p:grpSpPr>
            <a:xfrm flipH="1">
              <a:off x="2320599" y="1550822"/>
              <a:ext cx="313525" cy="918391"/>
              <a:chOff x="6365139" y="1398826"/>
              <a:chExt cx="313525" cy="1051874"/>
            </a:xfrm>
          </p:grpSpPr>
          <p:sp>
            <p:nvSpPr>
              <p:cNvPr id="1181" name="Google Shape;1181;p36"/>
              <p:cNvSpPr/>
              <p:nvPr/>
            </p:nvSpPr>
            <p:spPr>
              <a:xfrm>
                <a:off x="6365139" y="1398826"/>
                <a:ext cx="313525" cy="52834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29774" extrusionOk="0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82" name="Google Shape;1182;p36"/>
              <p:cNvSpPr/>
              <p:nvPr/>
            </p:nvSpPr>
            <p:spPr>
              <a:xfrm rot="10800000" flipH="1">
                <a:off x="6365139" y="1922360"/>
                <a:ext cx="313525" cy="52834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29774" extrusionOk="0">
                    <a:moveTo>
                      <a:pt x="165" y="29774"/>
                    </a:moveTo>
                    <a:lnTo>
                      <a:pt x="128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  <p:sp>
        <p:nvSpPr>
          <p:cNvPr id="1183" name="Google Shape;1183;p36"/>
          <p:cNvSpPr/>
          <p:nvPr/>
        </p:nvSpPr>
        <p:spPr>
          <a:xfrm rot="4798067">
            <a:off x="1580161" y="3511709"/>
            <a:ext cx="480270" cy="774242"/>
          </a:xfrm>
          <a:custGeom>
            <a:avLst/>
            <a:gdLst/>
            <a:ahLst/>
            <a:cxnLst/>
            <a:rect l="l" t="t" r="r" b="b"/>
            <a:pathLst>
              <a:path w="19211" h="30970" extrusionOk="0">
                <a:moveTo>
                  <a:pt x="9597" y="0"/>
                </a:moveTo>
                <a:lnTo>
                  <a:pt x="1" y="13090"/>
                </a:lnTo>
                <a:lnTo>
                  <a:pt x="4879" y="13090"/>
                </a:lnTo>
                <a:lnTo>
                  <a:pt x="4879" y="30970"/>
                </a:lnTo>
                <a:lnTo>
                  <a:pt x="14847" y="30970"/>
                </a:lnTo>
                <a:lnTo>
                  <a:pt x="14847" y="13090"/>
                </a:lnTo>
                <a:lnTo>
                  <a:pt x="19211" y="13090"/>
                </a:lnTo>
                <a:lnTo>
                  <a:pt x="95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19050" dir="960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3D1DAE-6465-4978-88B4-E5E7288D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12E537-ABB9-44DB-A746-43076789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3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Times New Roman" panose="02020603050405020304" pitchFamily="18" charset="0"/>
              </a:rPr>
              <a:t>Tại sao lựa chọn TypeScript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B22E5-9EBE-42BD-A540-CE6AF0D4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8435"/>
            <a:ext cx="838200" cy="8534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CA695-0537-4078-B95D-3A2E212C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8200" cy="853439"/>
          </a:xfrm>
          <a:prstGeom prst="rect">
            <a:avLst/>
          </a:prstGeom>
        </p:spPr>
      </p:pic>
      <p:sp>
        <p:nvSpPr>
          <p:cNvPr id="12" name="Google Shape;1270;p40">
            <a:extLst>
              <a:ext uri="{FF2B5EF4-FFF2-40B4-BE49-F238E27FC236}">
                <a16:creationId xmlns:a16="http://schemas.microsoft.com/office/drawing/2014/main" id="{35EF40D2-8823-4350-A2E7-FEA0290652C8}"/>
              </a:ext>
            </a:extLst>
          </p:cNvPr>
          <p:cNvSpPr txBox="1">
            <a:spLocks/>
          </p:cNvSpPr>
          <p:nvPr/>
        </p:nvSpPr>
        <p:spPr>
          <a:xfrm>
            <a:off x="2550450" y="1725879"/>
            <a:ext cx="3671221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Dễ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dàng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nhanh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chóng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án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Google Shape;1272;p40">
            <a:extLst>
              <a:ext uri="{FF2B5EF4-FFF2-40B4-BE49-F238E27FC236}">
                <a16:creationId xmlns:a16="http://schemas.microsoft.com/office/drawing/2014/main" id="{F5D977B5-0979-41D1-BFB8-D4F743BF9358}"/>
              </a:ext>
            </a:extLst>
          </p:cNvPr>
          <p:cNvSpPr/>
          <p:nvPr/>
        </p:nvSpPr>
        <p:spPr>
          <a:xfrm>
            <a:off x="1498500" y="1727290"/>
            <a:ext cx="917589" cy="276600"/>
          </a:xfrm>
          <a:prstGeom prst="homePlate">
            <a:avLst>
              <a:gd name="adj" fmla="val 51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+mj-lt"/>
                <a:ea typeface="Barlow Semi Condensed SemiBold"/>
                <a:cs typeface="Times New Roman" panose="02020603050405020304" pitchFamily="18" charset="0"/>
                <a:sym typeface="Barlow Semi Condensed SemiBold"/>
              </a:rPr>
              <a:t>01</a:t>
            </a:r>
            <a:endParaRPr sz="1600">
              <a:solidFill>
                <a:schemeClr val="accent1"/>
              </a:solidFill>
              <a:latin typeface="+mj-lt"/>
              <a:ea typeface="Barlow Semi Condensed SemiBold"/>
              <a:cs typeface="Times New Roman" panose="02020603050405020304" pitchFamily="18" charset="0"/>
              <a:sym typeface="Barlow Semi Condensed SemiBold"/>
            </a:endParaRPr>
          </a:p>
        </p:txBody>
      </p:sp>
      <p:sp>
        <p:nvSpPr>
          <p:cNvPr id="14" name="Google Shape;1273;p40">
            <a:extLst>
              <a:ext uri="{FF2B5EF4-FFF2-40B4-BE49-F238E27FC236}">
                <a16:creationId xmlns:a16="http://schemas.microsoft.com/office/drawing/2014/main" id="{02CE3310-155E-4424-A10F-A3E4313640CB}"/>
              </a:ext>
            </a:extLst>
          </p:cNvPr>
          <p:cNvSpPr txBox="1">
            <a:spLocks/>
          </p:cNvSpPr>
          <p:nvPr/>
        </p:nvSpPr>
        <p:spPr>
          <a:xfrm>
            <a:off x="2550450" y="2307405"/>
            <a:ext cx="3671221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Hỗ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trợ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JavaScript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phiên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bản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mới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nhất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Google Shape;1275;p40">
            <a:extLst>
              <a:ext uri="{FF2B5EF4-FFF2-40B4-BE49-F238E27FC236}">
                <a16:creationId xmlns:a16="http://schemas.microsoft.com/office/drawing/2014/main" id="{5E1B3295-058A-4D50-84A7-DB795F1C708F}"/>
              </a:ext>
            </a:extLst>
          </p:cNvPr>
          <p:cNvSpPr/>
          <p:nvPr/>
        </p:nvSpPr>
        <p:spPr>
          <a:xfrm>
            <a:off x="1498500" y="2307405"/>
            <a:ext cx="917589" cy="276600"/>
          </a:xfrm>
          <a:prstGeom prst="homePlate">
            <a:avLst>
              <a:gd name="adj" fmla="val 51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+mj-lt"/>
                <a:ea typeface="Barlow Semi Condensed SemiBold"/>
                <a:cs typeface="Times New Roman" panose="02020603050405020304" pitchFamily="18" charset="0"/>
                <a:sym typeface="Barlow Semi Condensed SemiBold"/>
              </a:rPr>
              <a:t>02</a:t>
            </a:r>
            <a:endParaRPr sz="1600" dirty="0">
              <a:solidFill>
                <a:schemeClr val="dk1"/>
              </a:solidFill>
              <a:latin typeface="+mj-lt"/>
              <a:ea typeface="Barlow Semi Condensed SemiBold"/>
              <a:cs typeface="Times New Roman" panose="02020603050405020304" pitchFamily="18" charset="0"/>
              <a:sym typeface="Barlow Semi Condensed SemiBold"/>
            </a:endParaRPr>
          </a:p>
        </p:txBody>
      </p:sp>
      <p:sp>
        <p:nvSpPr>
          <p:cNvPr id="16" name="Google Shape;1270;p40">
            <a:extLst>
              <a:ext uri="{FF2B5EF4-FFF2-40B4-BE49-F238E27FC236}">
                <a16:creationId xmlns:a16="http://schemas.microsoft.com/office/drawing/2014/main" id="{0A14637B-2DE1-43CF-B8C6-AE64FFE84E87}"/>
              </a:ext>
            </a:extLst>
          </p:cNvPr>
          <p:cNvSpPr txBox="1">
            <a:spLocks/>
          </p:cNvSpPr>
          <p:nvPr/>
        </p:nvSpPr>
        <p:spPr>
          <a:xfrm>
            <a:off x="2550449" y="2961371"/>
            <a:ext cx="3671221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TypeScript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JavaScript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nâng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cao</a:t>
            </a: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Google Shape;1272;p40">
            <a:extLst>
              <a:ext uri="{FF2B5EF4-FFF2-40B4-BE49-F238E27FC236}">
                <a16:creationId xmlns:a16="http://schemas.microsoft.com/office/drawing/2014/main" id="{9CAF2C0E-C1AC-47E6-9440-7EBA0E443B1E}"/>
              </a:ext>
            </a:extLst>
          </p:cNvPr>
          <p:cNvSpPr/>
          <p:nvPr/>
        </p:nvSpPr>
        <p:spPr>
          <a:xfrm>
            <a:off x="1498499" y="2961371"/>
            <a:ext cx="917589" cy="276600"/>
          </a:xfrm>
          <a:prstGeom prst="homePlate">
            <a:avLst>
              <a:gd name="adj" fmla="val 51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+mj-lt"/>
                <a:ea typeface="Barlow Semi Condensed SemiBold"/>
                <a:cs typeface="Times New Roman" panose="02020603050405020304" pitchFamily="18" charset="0"/>
                <a:sym typeface="Barlow Semi Condensed SemiBold"/>
              </a:rPr>
              <a:t>03</a:t>
            </a:r>
            <a:endParaRPr sz="1600" dirty="0">
              <a:solidFill>
                <a:schemeClr val="accent1"/>
              </a:solidFill>
              <a:latin typeface="+mj-lt"/>
              <a:ea typeface="Barlow Semi Condensed SemiBold"/>
              <a:cs typeface="Times New Roman" panose="02020603050405020304" pitchFamily="18" charset="0"/>
              <a:sym typeface="Barlow Semi Condensed SemiBold"/>
            </a:endParaRPr>
          </a:p>
        </p:txBody>
      </p:sp>
      <p:sp>
        <p:nvSpPr>
          <p:cNvPr id="18" name="Google Shape;1273;p40">
            <a:extLst>
              <a:ext uri="{FF2B5EF4-FFF2-40B4-BE49-F238E27FC236}">
                <a16:creationId xmlns:a16="http://schemas.microsoft.com/office/drawing/2014/main" id="{2A70EBEB-AD85-4FBB-89B2-27991B6A41F2}"/>
              </a:ext>
            </a:extLst>
          </p:cNvPr>
          <p:cNvSpPr txBox="1">
            <a:spLocks/>
          </p:cNvSpPr>
          <p:nvPr/>
        </p:nvSpPr>
        <p:spPr>
          <a:xfrm>
            <a:off x="2550449" y="3610549"/>
            <a:ext cx="3671221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framework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lựa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chọn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dụng</a:t>
            </a: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Google Shape;1275;p40">
            <a:extLst>
              <a:ext uri="{FF2B5EF4-FFF2-40B4-BE49-F238E27FC236}">
                <a16:creationId xmlns:a16="http://schemas.microsoft.com/office/drawing/2014/main" id="{969C42D5-735C-431A-9453-DD6C93CBF8F6}"/>
              </a:ext>
            </a:extLst>
          </p:cNvPr>
          <p:cNvSpPr/>
          <p:nvPr/>
        </p:nvSpPr>
        <p:spPr>
          <a:xfrm>
            <a:off x="1498499" y="3615337"/>
            <a:ext cx="917589" cy="276600"/>
          </a:xfrm>
          <a:prstGeom prst="homePlate">
            <a:avLst>
              <a:gd name="adj" fmla="val 5180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+mj-lt"/>
                <a:ea typeface="Barlow Semi Condensed SemiBold"/>
                <a:cs typeface="Times New Roman" panose="02020603050405020304" pitchFamily="18" charset="0"/>
                <a:sym typeface="Barlow Semi Condensed SemiBold"/>
              </a:rPr>
              <a:t>04</a:t>
            </a:r>
            <a:endParaRPr sz="1600" dirty="0">
              <a:solidFill>
                <a:schemeClr val="dk1"/>
              </a:solidFill>
              <a:latin typeface="+mj-lt"/>
              <a:ea typeface="Barlow Semi Condensed SemiBold"/>
              <a:cs typeface="Times New Roman" panose="02020603050405020304" pitchFamily="18" charset="0"/>
              <a:sym typeface="Barlow Semi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859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Korean Notebook Style for Case Reports by Slidesgo">
  <a:themeElements>
    <a:clrScheme name="Simple Light">
      <a:dk1>
        <a:srgbClr val="6B719B"/>
      </a:dk1>
      <a:lt1>
        <a:srgbClr val="E9B09D"/>
      </a:lt1>
      <a:dk2>
        <a:srgbClr val="D6D9ED"/>
      </a:dk2>
      <a:lt2>
        <a:srgbClr val="D1EDBE"/>
      </a:lt2>
      <a:accent1>
        <a:srgbClr val="92A189"/>
      </a:accent1>
      <a:accent2>
        <a:srgbClr val="FDEFEA"/>
      </a:accent2>
      <a:accent3>
        <a:srgbClr val="3C4169"/>
      </a:accent3>
      <a:accent4>
        <a:srgbClr val="FFFFFF"/>
      </a:accent4>
      <a:accent5>
        <a:srgbClr val="FDE0D6"/>
      </a:accent5>
      <a:accent6>
        <a:srgbClr val="FFFFFF"/>
      </a:accent6>
      <a:hlink>
        <a:srgbClr val="6B719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840</Words>
  <Application>Microsoft Office PowerPoint</Application>
  <PresentationFormat>On-screen Show (16:9)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Barlow Semi Condensed</vt:lpstr>
      <vt:lpstr>Barlow Semi Condensed SemiBold</vt:lpstr>
      <vt:lpstr>Merriweather</vt:lpstr>
      <vt:lpstr>Roboto</vt:lpstr>
      <vt:lpstr>Wingdings</vt:lpstr>
      <vt:lpstr>Korean Notebook Style for Case Reports by Slidesgo</vt:lpstr>
      <vt:lpstr>HỌC VIỆN NÔNG NGHIỆP VIỆT NAM</vt:lpstr>
      <vt:lpstr>Nội dung báo cáo</vt:lpstr>
      <vt:lpstr>01</vt:lpstr>
      <vt:lpstr>Lý do lựa chọn đề tài</vt:lpstr>
      <vt:lpstr>Mục tiêu của đề tài</vt:lpstr>
      <vt:lpstr>Giới hạn và phạm vi đề tài</vt:lpstr>
      <vt:lpstr>02</vt:lpstr>
      <vt:lpstr>TypeScript</vt:lpstr>
      <vt:lpstr>Tại sao lựa chọn TypeScript</vt:lpstr>
      <vt:lpstr>03</vt:lpstr>
      <vt:lpstr>Xác định yêu cầu hệ thống</vt:lpstr>
      <vt:lpstr>Yêu cầu phi chức năng:</vt:lpstr>
      <vt:lpstr>Biểu đồ Usecase tổng quát</vt:lpstr>
      <vt:lpstr>Biểu đồ Class tổng quát</vt:lpstr>
      <vt:lpstr>04</vt:lpstr>
      <vt:lpstr>Kết quả đạt được</vt:lpstr>
      <vt:lpstr>Hạn chế</vt:lpstr>
      <vt:lpstr>Hướng phát triển</vt:lpstr>
      <vt:lpstr>05</vt:lpstr>
      <vt:lpstr>Cảm ơn thầy cô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Notebook Style for Case Reports</dc:title>
  <dc:creator>admin</dc:creator>
  <cp:lastModifiedBy>Hoàng Đức Kiên</cp:lastModifiedBy>
  <cp:revision>82</cp:revision>
  <dcterms:modified xsi:type="dcterms:W3CDTF">2022-06-28T14:29:59Z</dcterms:modified>
</cp:coreProperties>
</file>