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0" autoAdjust="0"/>
    <p:restoredTop sz="94660"/>
  </p:normalViewPr>
  <p:slideViewPr>
    <p:cSldViewPr snapToGrid="0">
      <p:cViewPr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B540-AEA8-4B7C-BF87-20D25319BE0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514" y="218181"/>
            <a:ext cx="2853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维修</a:t>
            </a:r>
            <a:r>
              <a:rPr lang="en-US" altLang="zh-CN" sz="2400" b="1" dirty="0" err="1"/>
              <a:t>WorkOrder</a:t>
            </a:r>
            <a:r>
              <a:rPr lang="zh-CN" altLang="en-US" sz="2400" b="1" dirty="0"/>
              <a:t>流程</a:t>
            </a:r>
            <a:endParaRPr lang="en-US" sz="2400" b="1" dirty="0"/>
          </a:p>
        </p:txBody>
      </p:sp>
      <p:sp>
        <p:nvSpPr>
          <p:cNvPr id="4" name="Oval 3"/>
          <p:cNvSpPr/>
          <p:nvPr/>
        </p:nvSpPr>
        <p:spPr>
          <a:xfrm>
            <a:off x="11135714" y="2923379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7" idx="5"/>
            <a:endCxn id="5" idx="0"/>
          </p:cNvCxnSpPr>
          <p:nvPr/>
        </p:nvCxnSpPr>
        <p:spPr>
          <a:xfrm>
            <a:off x="1261605" y="1212217"/>
            <a:ext cx="202233" cy="15232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40946" y="2735480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派工</a:t>
            </a:r>
            <a:endParaRPr lang="en-US" sz="1400" dirty="0"/>
          </a:p>
        </p:txBody>
      </p:sp>
      <p:sp>
        <p:nvSpPr>
          <p:cNvPr id="7" name="Flowchart: Data 6"/>
          <p:cNvSpPr/>
          <p:nvPr/>
        </p:nvSpPr>
        <p:spPr>
          <a:xfrm>
            <a:off x="139353" y="956069"/>
            <a:ext cx="1246947" cy="51229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/>
              <a:t>报修人</a:t>
            </a:r>
            <a:endParaRPr lang="en-US" altLang="zh-CN" sz="1200" dirty="0"/>
          </a:p>
          <a:p>
            <a:pPr algn="ctr"/>
            <a:r>
              <a:rPr lang="zh-CN" altLang="en-US" sz="1200" dirty="0"/>
              <a:t>创建</a:t>
            </a:r>
            <a:r>
              <a:rPr lang="en-US" altLang="zh-CN" sz="1200" dirty="0"/>
              <a:t>SR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4544" y="1880154"/>
            <a:ext cx="10982431" cy="28276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53603" y="1244180"/>
            <a:ext cx="13883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/>
              <a:t>SR-&gt;WO 1:1</a:t>
            </a:r>
          </a:p>
          <a:p>
            <a:pPr algn="ctr"/>
            <a:r>
              <a:rPr lang="zh-CN" altLang="en-US" sz="1100" dirty="0"/>
              <a:t>自动创建</a:t>
            </a:r>
            <a:r>
              <a:rPr lang="en-US" altLang="zh-CN" sz="1100" dirty="0"/>
              <a:t>/</a:t>
            </a:r>
            <a:r>
              <a:rPr lang="zh-CN" altLang="en-US" sz="1100" dirty="0"/>
              <a:t>系统</a:t>
            </a:r>
            <a:endParaRPr lang="en-US" sz="1100" dirty="0"/>
          </a:p>
        </p:txBody>
      </p:sp>
      <p:sp>
        <p:nvSpPr>
          <p:cNvPr id="57" name="Oval 56"/>
          <p:cNvSpPr/>
          <p:nvPr/>
        </p:nvSpPr>
        <p:spPr>
          <a:xfrm>
            <a:off x="2905522" y="2735477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接单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4988036" y="2731342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维修中</a:t>
            </a:r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9145940" y="2715996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关单</a:t>
            </a:r>
            <a:endParaRPr lang="en-US" sz="1400" dirty="0"/>
          </a:p>
        </p:txBody>
      </p:sp>
      <p:cxnSp>
        <p:nvCxnSpPr>
          <p:cNvPr id="61" name="Straight Arrow Connector 51"/>
          <p:cNvCxnSpPr>
            <a:stCxn id="5" idx="7"/>
            <a:endCxn id="57" idx="1"/>
          </p:cNvCxnSpPr>
          <p:nvPr/>
        </p:nvCxnSpPr>
        <p:spPr>
          <a:xfrm rot="5400000" flipH="1" flipV="1">
            <a:off x="2496125" y="2256384"/>
            <a:ext cx="3" cy="1183674"/>
          </a:xfrm>
          <a:prstGeom prst="curvedConnector3">
            <a:avLst>
              <a:gd name="adj1" fmla="val 113781666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96395" y="2257737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自动派工</a:t>
            </a:r>
            <a:r>
              <a:rPr lang="en-US" altLang="zh-CN" sz="1200" dirty="0"/>
              <a:t>/</a:t>
            </a:r>
            <a:r>
              <a:rPr lang="zh-CN" altLang="en-US" sz="1200" dirty="0"/>
              <a:t>系统</a:t>
            </a:r>
            <a:endParaRPr lang="en-US" sz="1200" dirty="0"/>
          </a:p>
        </p:txBody>
      </p:sp>
      <p:cxnSp>
        <p:nvCxnSpPr>
          <p:cNvPr id="63" name="Straight Arrow Connector 51"/>
          <p:cNvCxnSpPr>
            <a:stCxn id="5" idx="5"/>
            <a:endCxn id="57" idx="3"/>
          </p:cNvCxnSpPr>
          <p:nvPr/>
        </p:nvCxnSpPr>
        <p:spPr>
          <a:xfrm rot="5400000" flipH="1" flipV="1">
            <a:off x="2496124" y="2800751"/>
            <a:ext cx="3" cy="1183674"/>
          </a:xfrm>
          <a:prstGeom prst="curvedConnector3">
            <a:avLst>
              <a:gd name="adj1" fmla="val -113780666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904288" y="3718113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人工派工</a:t>
            </a:r>
            <a:r>
              <a:rPr lang="en-US" altLang="zh-CN" sz="1200" dirty="0"/>
              <a:t>/</a:t>
            </a:r>
            <a:r>
              <a:rPr lang="zh-CN" altLang="en-US" sz="1200" dirty="0"/>
              <a:t>派工人</a:t>
            </a:r>
            <a:endParaRPr lang="en-US" sz="1200" dirty="0"/>
          </a:p>
        </p:txBody>
      </p:sp>
      <p:cxnSp>
        <p:nvCxnSpPr>
          <p:cNvPr id="68" name="Straight Arrow Connector 51"/>
          <p:cNvCxnSpPr>
            <a:stCxn id="57" idx="7"/>
            <a:endCxn id="58" idx="1"/>
          </p:cNvCxnSpPr>
          <p:nvPr/>
        </p:nvCxnSpPr>
        <p:spPr>
          <a:xfrm rot="5400000" flipH="1" flipV="1">
            <a:off x="4567604" y="2245346"/>
            <a:ext cx="4135" cy="1201612"/>
          </a:xfrm>
          <a:prstGeom prst="curvedConnector3">
            <a:avLst>
              <a:gd name="adj1" fmla="val 83549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901517" y="2288913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接单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cxnSp>
        <p:nvCxnSpPr>
          <p:cNvPr id="75" name="Straight Arrow Connector 51"/>
          <p:cNvCxnSpPr>
            <a:stCxn id="57" idx="5"/>
            <a:endCxn id="58" idx="3"/>
          </p:cNvCxnSpPr>
          <p:nvPr/>
        </p:nvCxnSpPr>
        <p:spPr>
          <a:xfrm rot="5400000" flipH="1" flipV="1">
            <a:off x="4567603" y="2789713"/>
            <a:ext cx="4135" cy="1201612"/>
          </a:xfrm>
          <a:prstGeom prst="curvedConnector3">
            <a:avLst>
              <a:gd name="adj1" fmla="val -82549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42921" y="347322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抢单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cxnSp>
        <p:nvCxnSpPr>
          <p:cNvPr id="81" name="Straight Arrow Connector 51"/>
          <p:cNvCxnSpPr>
            <a:stCxn id="69" idx="6"/>
            <a:endCxn id="59" idx="2"/>
          </p:cNvCxnSpPr>
          <p:nvPr/>
        </p:nvCxnSpPr>
        <p:spPr>
          <a:xfrm flipV="1">
            <a:off x="8192718" y="3100922"/>
            <a:ext cx="953222" cy="10057"/>
          </a:xfrm>
          <a:prstGeom prst="curvedConnector3">
            <a:avLst>
              <a:gd name="adj1" fmla="val 50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015941" y="2815819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确认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3229598" y="3900624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转单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2690578" y="433424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抢单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109" name="Freeform: Shape 108"/>
          <p:cNvSpPr/>
          <p:nvPr/>
        </p:nvSpPr>
        <p:spPr>
          <a:xfrm rot="21317232">
            <a:off x="1527491" y="3361912"/>
            <a:ext cx="3766066" cy="1184049"/>
          </a:xfrm>
          <a:custGeom>
            <a:avLst/>
            <a:gdLst>
              <a:gd name="connsiteX0" fmla="*/ 0 w 3808675"/>
              <a:gd name="connsiteY0" fmla="*/ 0 h 1207577"/>
              <a:gd name="connsiteX1" fmla="*/ 787179 w 3808675"/>
              <a:gd name="connsiteY1" fmla="*/ 1017767 h 1207577"/>
              <a:gd name="connsiteX2" fmla="*/ 2949934 w 3808675"/>
              <a:gd name="connsiteY2" fmla="*/ 1137037 h 1207577"/>
              <a:gd name="connsiteX3" fmla="*/ 3808675 w 3808675"/>
              <a:gd name="connsiteY3" fmla="*/ 222637 h 12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675" h="1207577">
                <a:moveTo>
                  <a:pt x="0" y="0"/>
                </a:moveTo>
                <a:cubicBezTo>
                  <a:pt x="147761" y="414130"/>
                  <a:pt x="295523" y="828261"/>
                  <a:pt x="787179" y="1017767"/>
                </a:cubicBezTo>
                <a:cubicBezTo>
                  <a:pt x="1278835" y="1207273"/>
                  <a:pt x="2446351" y="1269559"/>
                  <a:pt x="2949934" y="1137037"/>
                </a:cubicBezTo>
                <a:cubicBezTo>
                  <a:pt x="3453517" y="1004515"/>
                  <a:pt x="3631096" y="613576"/>
                  <a:pt x="3808675" y="2226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979937" y="1459624"/>
            <a:ext cx="244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Work Order </a:t>
            </a:r>
            <a:r>
              <a:rPr lang="zh-CN" altLang="en-US" b="1" dirty="0"/>
              <a:t>流程</a:t>
            </a:r>
            <a:endParaRPr lang="en-US" b="1" dirty="0"/>
          </a:p>
        </p:txBody>
      </p:sp>
      <p:cxnSp>
        <p:nvCxnSpPr>
          <p:cNvPr id="117" name="Straight Arrow Connector 51"/>
          <p:cNvCxnSpPr>
            <a:stCxn id="59" idx="6"/>
            <a:endCxn id="4" idx="2"/>
          </p:cNvCxnSpPr>
          <p:nvPr/>
        </p:nvCxnSpPr>
        <p:spPr>
          <a:xfrm>
            <a:off x="10391724" y="3100922"/>
            <a:ext cx="743990" cy="8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0038170" y="2744990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关单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4809781" y="396995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转单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126" name="Freeform: Shape 125"/>
          <p:cNvSpPr/>
          <p:nvPr/>
        </p:nvSpPr>
        <p:spPr>
          <a:xfrm rot="21362661">
            <a:off x="5311363" y="3496649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48556" y="2075395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签到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128" name="Freeform: Shape 127"/>
          <p:cNvSpPr/>
          <p:nvPr/>
        </p:nvSpPr>
        <p:spPr>
          <a:xfrm rot="9977664">
            <a:off x="5160525" y="2315591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/>
          <p:cNvSpPr/>
          <p:nvPr/>
        </p:nvSpPr>
        <p:spPr>
          <a:xfrm rot="20397826">
            <a:off x="3513077" y="3496391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/>
          <p:cNvSpPr/>
          <p:nvPr/>
        </p:nvSpPr>
        <p:spPr>
          <a:xfrm rot="11152179">
            <a:off x="3438906" y="2284323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937401" y="2011134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再派工</a:t>
            </a:r>
            <a:r>
              <a:rPr lang="en-US" altLang="zh-CN" sz="1200" dirty="0"/>
              <a:t>/</a:t>
            </a:r>
            <a:r>
              <a:rPr lang="zh-CN" altLang="en-US" sz="1200" dirty="0"/>
              <a:t>派工人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9153750" y="3731221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评价</a:t>
            </a:r>
            <a:endParaRPr lang="en-US" sz="1400" dirty="0"/>
          </a:p>
        </p:txBody>
      </p:sp>
      <p:sp>
        <p:nvSpPr>
          <p:cNvPr id="141" name="Oval 140"/>
          <p:cNvSpPr/>
          <p:nvPr/>
        </p:nvSpPr>
        <p:spPr>
          <a:xfrm>
            <a:off x="11146127" y="3937765"/>
            <a:ext cx="336932" cy="35676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51"/>
          <p:cNvCxnSpPr>
            <a:stCxn id="133" idx="6"/>
            <a:endCxn id="141" idx="2"/>
          </p:cNvCxnSpPr>
          <p:nvPr/>
        </p:nvCxnSpPr>
        <p:spPr>
          <a:xfrm flipV="1">
            <a:off x="10399534" y="4116146"/>
            <a:ext cx="746593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51"/>
          <p:cNvCxnSpPr>
            <a:stCxn id="69" idx="6"/>
            <a:endCxn id="133" idx="2"/>
          </p:cNvCxnSpPr>
          <p:nvPr/>
        </p:nvCxnSpPr>
        <p:spPr>
          <a:xfrm>
            <a:off x="8192718" y="3110979"/>
            <a:ext cx="961032" cy="10051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75250" y="4828341"/>
            <a:ext cx="3414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系统配置：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  +</a:t>
            </a:r>
            <a:r>
              <a:rPr lang="zh-CN" altLang="en-US" sz="1100" dirty="0"/>
              <a:t>派工人</a:t>
            </a:r>
            <a:r>
              <a:rPr lang="en-US" altLang="zh-CN" sz="1100" dirty="0"/>
              <a:t>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是否需要临床确认完工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各个环节的超时时间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r>
              <a:rPr lang="zh-CN" altLang="en-US" sz="1100" b="1" dirty="0"/>
              <a:t>维修组配置</a:t>
            </a:r>
            <a:r>
              <a:rPr lang="en-US" altLang="zh-CN" sz="11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资产分组</a:t>
            </a:r>
            <a:r>
              <a:rPr lang="en-US" altLang="zh-CN" sz="1100" dirty="0"/>
              <a:t>(Tag) &lt;-&gt;</a:t>
            </a:r>
            <a:r>
              <a:rPr lang="zh-CN" altLang="en-US" sz="1100" dirty="0"/>
              <a:t>医工分组</a:t>
            </a:r>
            <a:r>
              <a:rPr lang="en-US" altLang="zh-CN" sz="1100" dirty="0"/>
              <a:t>(Group)</a:t>
            </a:r>
          </a:p>
          <a:p>
            <a:endParaRPr lang="en-US" altLang="zh-CN" sz="1100" dirty="0"/>
          </a:p>
        </p:txBody>
      </p:sp>
      <p:sp>
        <p:nvSpPr>
          <p:cNvPr id="150" name="Rectangle 149"/>
          <p:cNvSpPr/>
          <p:nvPr/>
        </p:nvSpPr>
        <p:spPr>
          <a:xfrm>
            <a:off x="2967870" y="4828132"/>
            <a:ext cx="255613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派单模式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自动派工</a:t>
            </a:r>
            <a:r>
              <a:rPr lang="en-US" altLang="zh-CN" sz="1100" dirty="0"/>
              <a:t>: </a:t>
            </a:r>
            <a:r>
              <a:rPr lang="zh-CN" altLang="en-US" sz="1100" dirty="0"/>
              <a:t>是否运行抢单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人工派工</a:t>
            </a:r>
            <a:r>
              <a:rPr lang="en-US" altLang="zh-CN" sz="1100" dirty="0"/>
              <a:t>:</a:t>
            </a:r>
            <a:r>
              <a:rPr lang="zh-CN" altLang="en-US" sz="1100" dirty="0"/>
              <a:t>是否运行抢单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2" name="Rectangle 151"/>
          <p:cNvSpPr/>
          <p:nvPr/>
        </p:nvSpPr>
        <p:spPr>
          <a:xfrm>
            <a:off x="5094526" y="4791139"/>
            <a:ext cx="31054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派工单列表和消息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A: </a:t>
            </a:r>
            <a:r>
              <a:rPr lang="zh-CN" altLang="en-US" sz="1100" dirty="0"/>
              <a:t>列表可见</a:t>
            </a:r>
            <a:r>
              <a:rPr lang="en-US" altLang="zh-CN" sz="1100" dirty="0"/>
              <a:t>, </a:t>
            </a:r>
            <a:r>
              <a:rPr lang="zh-CN" altLang="en-US" sz="1100" dirty="0"/>
              <a:t>工单消息</a:t>
            </a:r>
            <a:r>
              <a:rPr lang="en-US" altLang="zh-CN" sz="1100" dirty="0"/>
              <a:t> &amp;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B: </a:t>
            </a:r>
            <a:r>
              <a:rPr lang="zh-CN" altLang="en-US" sz="1100" dirty="0"/>
              <a:t>列表可见</a:t>
            </a:r>
            <a:r>
              <a:rPr lang="en-US" altLang="zh-CN" sz="1100" dirty="0"/>
              <a:t>, 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3" name="Rectangle 152"/>
          <p:cNvSpPr/>
          <p:nvPr/>
        </p:nvSpPr>
        <p:spPr>
          <a:xfrm>
            <a:off x="8259865" y="4803088"/>
            <a:ext cx="310547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待处理工单列表和消息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我的工单：责任医工可见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同组工单</a:t>
            </a:r>
            <a:r>
              <a:rPr lang="en-US" altLang="zh-CN" sz="1100" dirty="0"/>
              <a:t>:  </a:t>
            </a:r>
            <a:r>
              <a:rPr lang="zh-CN" altLang="en-US" sz="1100" dirty="0"/>
              <a:t>同 </a:t>
            </a:r>
            <a:r>
              <a:rPr lang="en-US" altLang="zh-CN" sz="1100" dirty="0"/>
              <a:t>Group</a:t>
            </a:r>
            <a:r>
              <a:rPr lang="zh-CN" altLang="en-US" sz="1100" dirty="0"/>
              <a:t>的医工可见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同院区工单</a:t>
            </a:r>
            <a:r>
              <a:rPr lang="en-US" altLang="zh-CN" sz="1100" dirty="0"/>
              <a:t>:</a:t>
            </a:r>
            <a:r>
              <a:rPr lang="zh-CN" altLang="en-US" sz="1100" dirty="0"/>
              <a:t>同院区的医工可见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其他院区工单</a:t>
            </a:r>
            <a:r>
              <a:rPr lang="en-US" altLang="zh-CN" sz="1100" dirty="0"/>
              <a:t>:</a:t>
            </a:r>
            <a:r>
              <a:rPr lang="zh-CN" altLang="en-US" sz="1100" dirty="0"/>
              <a:t>同医院内的医工可见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b="1" dirty="0"/>
              <a:t>微信消息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维修责任人</a:t>
            </a:r>
            <a:r>
              <a:rPr lang="en-US" altLang="zh-CN" sz="1100" dirty="0"/>
              <a:t>: </a:t>
            </a:r>
            <a:r>
              <a:rPr lang="zh-CN" altLang="en-US" sz="1100" dirty="0"/>
              <a:t>工单消息</a:t>
            </a:r>
            <a:r>
              <a:rPr lang="en-US" altLang="zh-CN" sz="1100" dirty="0"/>
              <a:t> &amp;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其他同</a:t>
            </a:r>
            <a:r>
              <a:rPr lang="en-US" altLang="zh-CN" sz="1100" dirty="0"/>
              <a:t>Group</a:t>
            </a:r>
            <a:r>
              <a:rPr lang="zh-CN" altLang="en-US" sz="1100" dirty="0"/>
              <a:t>医工</a:t>
            </a:r>
            <a:r>
              <a:rPr lang="en-US" altLang="zh-CN" sz="1100" dirty="0"/>
              <a:t>: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A, B: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4" name="Rectangle 153"/>
          <p:cNvSpPr/>
          <p:nvPr/>
        </p:nvSpPr>
        <p:spPr>
          <a:xfrm>
            <a:off x="7975145" y="3485847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确认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10174829" y="3711813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评价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935742" y="56256"/>
            <a:ext cx="25561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派工人 </a:t>
            </a:r>
            <a:r>
              <a:rPr lang="en-US" altLang="zh-CN" sz="1100" b="1" dirty="0"/>
              <a:t>Actions: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</a:t>
            </a:r>
            <a:r>
              <a:rPr lang="en-US" altLang="zh-CN" sz="1100" dirty="0"/>
              <a:t> assign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46" name="Rectangle 45"/>
          <p:cNvSpPr/>
          <p:nvPr/>
        </p:nvSpPr>
        <p:spPr>
          <a:xfrm>
            <a:off x="6278669" y="37331"/>
            <a:ext cx="25561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医工 </a:t>
            </a:r>
            <a:r>
              <a:rPr lang="en-US" altLang="zh-CN" sz="1100" b="1" dirty="0"/>
              <a:t>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接单</a:t>
            </a:r>
            <a:r>
              <a:rPr lang="en-US" altLang="zh-CN" sz="1100" dirty="0"/>
              <a:t>/</a:t>
            </a:r>
            <a:r>
              <a:rPr lang="zh-CN" altLang="en-US" sz="1100" dirty="0"/>
              <a:t>抢单 </a:t>
            </a:r>
            <a:r>
              <a:rPr lang="en-US" altLang="zh-CN" sz="1100" dirty="0"/>
              <a:t>Accept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转单</a:t>
            </a:r>
            <a:r>
              <a:rPr lang="en-US" altLang="zh-CN" sz="1100" dirty="0"/>
              <a:t> reassign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签单 </a:t>
            </a:r>
            <a:r>
              <a:rPr lang="en-US" altLang="zh-CN" sz="1100" dirty="0" err="1"/>
              <a:t>checkin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关单</a:t>
            </a:r>
            <a:r>
              <a:rPr lang="en-US" altLang="zh-CN" sz="1100" dirty="0"/>
              <a:t> close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创建工单 </a:t>
            </a:r>
            <a:r>
              <a:rPr lang="en-US" altLang="zh-CN" sz="1100" dirty="0" err="1"/>
              <a:t>createWorkOrder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完成维修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doneFix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更新 </a:t>
            </a:r>
            <a:r>
              <a:rPr lang="en-US" altLang="zh-CN" sz="1100" dirty="0" err="1"/>
              <a:t>updateSR</a:t>
            </a:r>
            <a:endParaRPr lang="en-US" altLang="zh-CN" sz="1100" dirty="0"/>
          </a:p>
        </p:txBody>
      </p:sp>
      <p:sp>
        <p:nvSpPr>
          <p:cNvPr id="47" name="Rectangle 46"/>
          <p:cNvSpPr/>
          <p:nvPr/>
        </p:nvSpPr>
        <p:spPr>
          <a:xfrm>
            <a:off x="3351339" y="56257"/>
            <a:ext cx="25561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报修人员 </a:t>
            </a:r>
            <a:r>
              <a:rPr lang="en-US" altLang="zh-CN" sz="1100" b="1" dirty="0"/>
              <a:t>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确认维修完成 </a:t>
            </a:r>
            <a:r>
              <a:rPr lang="en-US" altLang="zh-CN" sz="1100" dirty="0"/>
              <a:t>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评价 </a:t>
            </a:r>
            <a:r>
              <a:rPr lang="en-US" altLang="zh-CN" sz="1100" dirty="0"/>
              <a:t>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催单 </a:t>
            </a:r>
            <a:r>
              <a:rPr lang="en-US" altLang="zh-CN" sz="1100" dirty="0" err="1"/>
              <a:t>pushSR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cxnSp>
        <p:nvCxnSpPr>
          <p:cNvPr id="48" name="Straight Arrow Connector 51"/>
          <p:cNvCxnSpPr/>
          <p:nvPr/>
        </p:nvCxnSpPr>
        <p:spPr>
          <a:xfrm flipV="1">
            <a:off x="6155555" y="1468364"/>
            <a:ext cx="2805565" cy="1434757"/>
          </a:xfrm>
          <a:prstGeom prst="curvedConnector3">
            <a:avLst>
              <a:gd name="adj1" fmla="val 372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61120" y="1047810"/>
            <a:ext cx="1245784" cy="7698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同</a:t>
            </a:r>
            <a:r>
              <a:rPr lang="en-US" altLang="zh-CN" sz="1400" dirty="0"/>
              <a:t>SR</a:t>
            </a:r>
            <a:r>
              <a:rPr lang="zh-CN" altLang="en-US" sz="1400" dirty="0"/>
              <a:t>下的新工单</a:t>
            </a:r>
            <a:endParaRPr lang="en-US" sz="1400" dirty="0"/>
          </a:p>
        </p:txBody>
      </p:sp>
      <p:sp>
        <p:nvSpPr>
          <p:cNvPr id="69" name="Oval 68"/>
          <p:cNvSpPr/>
          <p:nvPr/>
        </p:nvSpPr>
        <p:spPr>
          <a:xfrm>
            <a:off x="6946934" y="2726053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待确认</a:t>
            </a:r>
            <a:endParaRPr lang="en-US" sz="1400" dirty="0"/>
          </a:p>
        </p:txBody>
      </p:sp>
      <p:cxnSp>
        <p:nvCxnSpPr>
          <p:cNvPr id="76" name="Straight Arrow Connector 51"/>
          <p:cNvCxnSpPr>
            <a:stCxn id="58" idx="6"/>
            <a:endCxn id="69" idx="2"/>
          </p:cNvCxnSpPr>
          <p:nvPr/>
        </p:nvCxnSpPr>
        <p:spPr>
          <a:xfrm flipV="1">
            <a:off x="6233820" y="3110979"/>
            <a:ext cx="713114" cy="5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521918" y="2137696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创建工单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5966926" y="3133594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完成维修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479817" y="2123665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催单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</a:t>
            </a:r>
            <a:endParaRPr lang="en-US" sz="1200" dirty="0"/>
          </a:p>
        </p:txBody>
      </p:sp>
      <p:sp>
        <p:nvSpPr>
          <p:cNvPr id="64" name="Freeform: Shape 63"/>
          <p:cNvSpPr/>
          <p:nvPr/>
        </p:nvSpPr>
        <p:spPr>
          <a:xfrm rot="12058045">
            <a:off x="5885397" y="2368399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1098" y="3812516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70" name="Freeform: Shape 69"/>
          <p:cNvSpPr/>
          <p:nvPr/>
        </p:nvSpPr>
        <p:spPr>
          <a:xfrm rot="19756802">
            <a:off x="5919232" y="3414824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Oval 8"/>
          <p:cNvSpPr/>
          <p:nvPr/>
        </p:nvSpPr>
        <p:spPr>
          <a:xfrm>
            <a:off x="129423" y="1784847"/>
            <a:ext cx="1004430" cy="629848"/>
          </a:xfrm>
          <a:prstGeom prst="wedgeEllipseCallout">
            <a:avLst>
              <a:gd name="adj1" fmla="val -16091"/>
              <a:gd name="adj2" fmla="val -8218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随时可取消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5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443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Jianbin (GE Healthcare)</dc:creator>
  <cp:lastModifiedBy>Wu, Jianbin (GE Healthcare)</cp:lastModifiedBy>
  <cp:revision>465</cp:revision>
  <cp:lastPrinted>2017-05-08T03:04:22Z</cp:lastPrinted>
  <dcterms:created xsi:type="dcterms:W3CDTF">2017-03-16T03:43:01Z</dcterms:created>
  <dcterms:modified xsi:type="dcterms:W3CDTF">2017-05-19T09:28:16Z</dcterms:modified>
</cp:coreProperties>
</file>