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6FF"/>
    <a:srgbClr val="66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>
      <p:cViewPr>
        <p:scale>
          <a:sx n="75" d="100"/>
          <a:sy n="75" d="100"/>
        </p:scale>
        <p:origin x="806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" y="427"/>
            <a:ext cx="12191999" cy="685719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4268688"/>
            <a:ext cx="8534400" cy="1752600"/>
          </a:xfrm>
        </p:spPr>
        <p:txBody>
          <a:bodyPr vert="horz" lIns="91332" tIns="45665" rIns="91332" bIns="45665" rtlCol="0" anchor="t">
            <a:normAutofit/>
          </a:bodyPr>
          <a:lstStyle>
            <a:lvl1pPr>
              <a:defRPr lang="zh-CN" altLang="en-US" sz="4267" dirty="0">
                <a:solidFill>
                  <a:schemeClr val="accent1">
                    <a:lumMod val="75000"/>
                  </a:schemeClr>
                </a:solidFill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13054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06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8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024" y="5056631"/>
            <a:ext cx="743712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67" spc="-27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60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1" y="3319272"/>
            <a:ext cx="11082528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6400" spc="-133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478" y="6217840"/>
            <a:ext cx="5422529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133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accent1">
                    <a:lumMod val="75000"/>
                  </a:schemeClr>
                </a:solidFill>
              </a:defRPr>
            </a:lvl1pPr>
            <a:lvl2pPr marL="6088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6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65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536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420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304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18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072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57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57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3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10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34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8841" indent="0">
              <a:buNone/>
              <a:defRPr sz="3733"/>
            </a:lvl2pPr>
            <a:lvl3pPr marL="1217682" indent="0">
              <a:buNone/>
              <a:defRPr sz="3200"/>
            </a:lvl3pPr>
            <a:lvl4pPr marL="1826522" indent="0">
              <a:buNone/>
              <a:defRPr sz="2667"/>
            </a:lvl4pPr>
            <a:lvl5pPr marL="2435363" indent="0">
              <a:buNone/>
              <a:defRPr sz="2667"/>
            </a:lvl5pPr>
            <a:lvl6pPr marL="3044204" indent="0">
              <a:buNone/>
              <a:defRPr sz="2667"/>
            </a:lvl6pPr>
            <a:lvl7pPr marL="3653045" indent="0">
              <a:buNone/>
              <a:defRPr sz="2667"/>
            </a:lvl7pPr>
            <a:lvl8pPr marL="4261884" indent="0">
              <a:buNone/>
              <a:defRPr sz="2667"/>
            </a:lvl8pPr>
            <a:lvl9pPr marL="4870726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47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332" tIns="45665" rIns="91332" bIns="4566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332" tIns="45665" rIns="91332" bIns="4566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l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2017/2/9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3" y="6356352"/>
            <a:ext cx="3860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7682" rtl="0" eaLnBrk="1" latinLnBrk="0" hangingPunct="1">
        <a:spcBef>
          <a:spcPct val="0"/>
        </a:spcBef>
        <a:buNone/>
        <a:defRPr sz="58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j-cs"/>
        </a:defRPr>
      </a:lvl1pPr>
    </p:titleStyle>
    <p:bodyStyle>
      <a:lvl1pPr marL="456633" indent="-456633" algn="l" defTabSz="121768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1pPr>
      <a:lvl2pPr marL="989367" indent="-380524" algn="l" defTabSz="121768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2pPr>
      <a:lvl3pPr marL="1522102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3pPr>
      <a:lvl4pPr marL="2130943" indent="-304420" algn="l" defTabSz="121768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4pPr>
      <a:lvl5pPr marL="2739784" indent="-304420" algn="l" defTabSz="121768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5pPr>
      <a:lvl6pPr marL="3348624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746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6306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514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41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8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2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363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0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045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88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726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03865"/>
              </p:ext>
            </p:extLst>
          </p:nvPr>
        </p:nvGraphicFramePr>
        <p:xfrm>
          <a:off x="0" y="-2"/>
          <a:ext cx="12192001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5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538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New UI Look &amp; Feel to visualize data analytics better and more intuitively.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Mobile App to  facilitate asset data management</a:t>
                      </a:r>
                      <a:r>
                        <a:rPr lang="en-US" sz="1400" baseline="0" dirty="0"/>
                        <a:t> and track work order status instantly.</a:t>
                      </a:r>
                      <a:endParaRPr lang="en-US" sz="1400" dirty="0"/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analysis on maintenance and purchase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274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>
                  <a:txBody>
                    <a:bodyPr/>
                    <a:lstStyle/>
                    <a:p>
                      <a:pPr marL="114300" indent="-114300">
                        <a:buClr>
                          <a:schemeClr val="tx1"/>
                        </a:buClr>
                        <a:tabLst/>
                      </a:pPr>
                      <a:endParaRPr lang="en-US" sz="1200" dirty="0"/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APM Web Site on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 role based dashboard for hospital head, dept. heads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Data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Order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Preventive Maintenance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including PM order Mgmt.,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Inspection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Order Mgmt., etc.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Contract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Supplier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Documentation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Mgmt.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Performance/Status analysis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reporting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EdgeServer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hospitals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Auto-extract exam/price data from RIS/HIS in each pilot hospital in real-time mode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Auto-push exam/price data to APM on the Cloud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 gridSpan="2"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UI Look &amp; Feel </a:t>
                      </a:r>
                    </a:p>
                    <a:p>
                      <a:pPr marL="171450" lvl="1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 role based dashboard redesigned: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hospital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asset dept.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clinical dept.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WeChat App with below functions deployed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Data Management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Order Management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MR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Integration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Order Mgmt.: add more detailed info such as: response time, spare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parts, etc. and add quick link to contracts in work order.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UI Look &amp; Feel </a:t>
                      </a:r>
                    </a:p>
                    <a:p>
                      <a:pPr marL="171450" lvl="1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The whole APM web site redesigned: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data input pages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data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analytics and reporting pages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WeChat App with below functions deployed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Inventory Mgmt., Contract Mgmt.,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Inspection Mgmt.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CT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Integration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Mgmt.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customized tag, sub-asset, etc.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Contract Mgmt.: add more contract detailed info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analysis: count total cost including house rental, electricity expense, etc.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 Order Analysis: more flexible on analysis dimensions such as route cause, time period, cost, etc.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411587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017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MR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acquisition method provided by GE MR R&amp;D.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CT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acquisition method provided by GE CT R&amp;D.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 UI Front engineers get onboard in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April by HR recruiter’s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411587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gray">
          <a:xfrm>
            <a:off x="8448981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June 30,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89176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March 31, 2017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929372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Year to Date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0" y="-2"/>
          <a:ext cx="12192001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5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9561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New UI Look &amp; Feel to visualize data analytics better and more intuitively.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Mobile App to  facilitate asset data management</a:t>
                      </a:r>
                      <a:r>
                        <a:rPr lang="en-US" sz="1400" baseline="0" dirty="0"/>
                        <a:t> and track work order status instantly.</a:t>
                      </a:r>
                      <a:endParaRPr lang="en-US" sz="1400" dirty="0"/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analysis on maintenance and purchase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276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>
                  <a:txBody>
                    <a:bodyPr/>
                    <a:lstStyle/>
                    <a:p>
                      <a:pPr marL="114300" indent="-114300">
                        <a:buClr>
                          <a:schemeClr val="tx1"/>
                        </a:buClr>
                        <a:tabLst/>
                      </a:pPr>
                      <a:endParaRPr lang="en-US" sz="1200" dirty="0"/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UI Look &amp; Feel </a:t>
                      </a:r>
                    </a:p>
                    <a:p>
                      <a:pPr marL="171450" lvl="1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 role based dashboard redesigned: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hospital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asset dept.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Dashboard for clinical dept. head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WeChat App with below functions deployed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Data Management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Order Management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MR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Integration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Order Mgmt.: add more detailed info such as: response time, spare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parts stock, etc.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 gridSpan="2"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UI Look &amp; Feel </a:t>
                      </a:r>
                    </a:p>
                    <a:p>
                      <a:pPr marL="171450" lvl="1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The whole APM web site redesigned: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data input pages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data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analytics and reporting pages redesigned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WeChat App with below functions deployed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Inventory Mgmt., Contract Mgmt.,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Inspection Mgmt.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CT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Integration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Mgmt.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customized tag, sub-asset, etc.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Contract </a:t>
                      </a:r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add more contract detailed info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analysis: count full cost including house rental, electricity expense, etc.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 Order Analysis: more flexible on analysis dimensions such as route cause, time period, cost, etc.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WeChat App with below functions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role based dashboard on mobile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on mobile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Analysis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maintenance(for GE CT/MR)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analysis enhanced for purchase decision making</a:t>
                      </a: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 for web site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requirement/enhancement for Mobile App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411587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586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MR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acquisition method by GE MR R&amp;D.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MR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acquisition method by GE CT R&amp;D.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 UI Front engineers get onboard in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April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411587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gray">
          <a:xfrm>
            <a:off x="937838" y="1314163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 defTabSz="914400">
              <a:defRPr/>
            </a:pPr>
            <a:r>
              <a:rPr lang="en-US" b="1" dirty="0">
                <a:solidFill>
                  <a:prstClr val="white"/>
                </a:solidFill>
              </a:rPr>
              <a:t>March 31,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577760" y="1314163"/>
            <a:ext cx="2719017" cy="42062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 defTabSz="914400">
              <a:defRPr/>
            </a:pPr>
            <a:r>
              <a:rPr lang="en-US" b="1" dirty="0">
                <a:solidFill>
                  <a:prstClr val="white"/>
                </a:solidFill>
              </a:rPr>
              <a:t>June 30,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8393347" y="1314163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 defTabSz="914400">
              <a:defRPr/>
            </a:pPr>
            <a:r>
              <a:rPr lang="en-US" b="1" dirty="0">
                <a:solidFill>
                  <a:prstClr val="white"/>
                </a:solidFill>
              </a:rPr>
              <a:t>September 30,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661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660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GE汉仪细圆简</vt:lpstr>
      <vt:lpstr>Arial</vt:lpstr>
      <vt:lpstr>Calibri</vt:lpstr>
      <vt:lpstr>GE Inspira</vt:lpstr>
      <vt:lpstr>GE Inspira Pitch</vt:lpstr>
      <vt:lpstr>1_Office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 Solution Roadmap</dc:title>
  <dc:creator>Luan, Da (GE Healthcare)</dc:creator>
  <cp:lastModifiedBy>Wu, Jianbin (GE Healthcare)</cp:lastModifiedBy>
  <cp:revision>269</cp:revision>
  <dcterms:created xsi:type="dcterms:W3CDTF">2016-11-20T03:00:42Z</dcterms:created>
  <dcterms:modified xsi:type="dcterms:W3CDTF">2017-02-09T08:25:35Z</dcterms:modified>
</cp:coreProperties>
</file>