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FF70-0EC2-4124-AD0B-DD706E445FE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B359-05AE-4CE5-A51B-5B0343FA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" descr="j04339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7" y="2840425"/>
            <a:ext cx="627071" cy="66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1747349"/>
            <a:ext cx="4206240" cy="2847656"/>
          </a:xfrm>
          <a:prstGeom prst="rect">
            <a:avLst/>
          </a:prstGeom>
          <a:effectLst/>
        </p:spPr>
      </p:pic>
      <p:sp>
        <p:nvSpPr>
          <p:cNvPr id="6" name="AutoShape 201"/>
          <p:cNvSpPr>
            <a:spLocks noChangeArrowheads="1"/>
          </p:cNvSpPr>
          <p:nvPr/>
        </p:nvSpPr>
        <p:spPr bwMode="auto">
          <a:xfrm>
            <a:off x="3351745" y="3033347"/>
            <a:ext cx="1233558" cy="58136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Asset Data</a:t>
            </a:r>
          </a:p>
        </p:txBody>
      </p:sp>
      <p:sp>
        <p:nvSpPr>
          <p:cNvPr id="7" name="AutoShape 201"/>
          <p:cNvSpPr>
            <a:spLocks noChangeArrowheads="1"/>
          </p:cNvSpPr>
          <p:nvPr/>
        </p:nvSpPr>
        <p:spPr bwMode="auto">
          <a:xfrm>
            <a:off x="3375346" y="3705001"/>
            <a:ext cx="1233558" cy="58136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Work Order Data</a:t>
            </a:r>
          </a:p>
        </p:txBody>
      </p:sp>
      <p:sp>
        <p:nvSpPr>
          <p:cNvPr id="9" name="AutoShape 201"/>
          <p:cNvSpPr>
            <a:spLocks noChangeArrowheads="1"/>
          </p:cNvSpPr>
          <p:nvPr/>
        </p:nvSpPr>
        <p:spPr bwMode="auto">
          <a:xfrm>
            <a:off x="5058776" y="2487819"/>
            <a:ext cx="1233558" cy="58136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Clinical Record Data</a:t>
            </a:r>
          </a:p>
        </p:txBody>
      </p:sp>
      <p:sp>
        <p:nvSpPr>
          <p:cNvPr id="10" name="AutoShape 201"/>
          <p:cNvSpPr>
            <a:spLocks noChangeArrowheads="1"/>
          </p:cNvSpPr>
          <p:nvPr/>
        </p:nvSpPr>
        <p:spPr bwMode="auto">
          <a:xfrm>
            <a:off x="3327935" y="2396088"/>
            <a:ext cx="1233558" cy="58136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Organization &amp; User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97105" y="1418743"/>
            <a:ext cx="273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APM data stored on </a:t>
            </a:r>
            <a:r>
              <a:rPr lang="en-US" dirty="0" err="1"/>
              <a:t>Predix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3208" y="2257744"/>
            <a:ext cx="4093216" cy="2036805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8047476" y="2404274"/>
            <a:ext cx="1410744" cy="84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r>
              <a:rPr lang="en-US" sz="1400" baseline="30000" dirty="0"/>
              <a:t>rd </a:t>
            </a:r>
            <a:r>
              <a:rPr lang="en-US" sz="1400" dirty="0"/>
              <a:t>Systems in Hospitals, such as RIS, LIS, etc.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75288" y="3248883"/>
            <a:ext cx="138326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38067" y="2946433"/>
            <a:ext cx="10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Manual Key In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90744" y="2817532"/>
            <a:ext cx="1371434" cy="779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3322" y="2270232"/>
            <a:ext cx="4629714" cy="110473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with Corners Rounded 23"/>
          <p:cNvSpPr/>
          <p:nvPr/>
        </p:nvSpPr>
        <p:spPr>
          <a:xfrm>
            <a:off x="6417250" y="804419"/>
            <a:ext cx="2403317" cy="1546167"/>
          </a:xfrm>
          <a:prstGeom prst="wedgeRoundRectCallout">
            <a:avLst>
              <a:gd name="adj1" fmla="val -29665"/>
              <a:gd name="adj2" fmla="val 640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 Collected By APM: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procedure_id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procedure_name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procedure_step_id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procedure_step_name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exam_date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exam_start_time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exam_end_time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15265" y="2540533"/>
            <a:ext cx="1351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System Integration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0106" y="2640649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 user</a:t>
            </a:r>
          </a:p>
        </p:txBody>
      </p:sp>
      <p:sp>
        <p:nvSpPr>
          <p:cNvPr id="18" name="AutoShape 201"/>
          <p:cNvSpPr>
            <a:spLocks noChangeArrowheads="1"/>
          </p:cNvSpPr>
          <p:nvPr/>
        </p:nvSpPr>
        <p:spPr bwMode="auto">
          <a:xfrm>
            <a:off x="5038964" y="3699503"/>
            <a:ext cx="1233558" cy="58136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Equipment Machine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35788" y="3592555"/>
            <a:ext cx="4629714" cy="9085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7881531" y="3816399"/>
            <a:ext cx="1486663" cy="58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??? From Which System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324800" y="4043448"/>
            <a:ext cx="1371434" cy="779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Speech Bubble: Rectangle with Corners Rounded 22"/>
          <p:cNvSpPr/>
          <p:nvPr/>
        </p:nvSpPr>
        <p:spPr>
          <a:xfrm>
            <a:off x="6127493" y="4595005"/>
            <a:ext cx="3240702" cy="827281"/>
          </a:xfrm>
          <a:prstGeom prst="wedgeRoundRectCallout">
            <a:avLst>
              <a:gd name="adj1" fmla="val -23228"/>
              <a:gd name="adj2" fmla="val -1099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 Collected By APM: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Equipment Electrical Environmental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Machine Running Status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49321" y="3766449"/>
            <a:ext cx="1351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System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61554" y="4760474"/>
            <a:ext cx="4210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Solution for how to get machine data is till not finalized</a:t>
            </a:r>
          </a:p>
        </p:txBody>
      </p:sp>
    </p:spTree>
    <p:extLst>
      <p:ext uri="{BB962C8B-B14F-4D97-AF65-F5344CB8AC3E}">
        <p14:creationId xmlns:p14="http://schemas.microsoft.com/office/powerpoint/2010/main" val="410895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01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Luan, Da (GE Healthcare)</dc:creator>
  <cp:lastModifiedBy>Wu, Jianbin (GE Healthcare)</cp:lastModifiedBy>
  <cp:revision>35</cp:revision>
  <dcterms:created xsi:type="dcterms:W3CDTF">2016-12-04T02:53:56Z</dcterms:created>
  <dcterms:modified xsi:type="dcterms:W3CDTF">2017-05-19T07:05:15Z</dcterms:modified>
</cp:coreProperties>
</file>