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65" autoAdjust="0"/>
    <p:restoredTop sz="94660"/>
  </p:normalViewPr>
  <p:slideViewPr>
    <p:cSldViewPr snapToGrid="0">
      <p:cViewPr>
        <p:scale>
          <a:sx n="100" d="100"/>
          <a:sy n="100" d="100"/>
        </p:scale>
        <p:origin x="-1152" y="-15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2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1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6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8FF70-0EC2-4124-AD0B-DD706E445FE8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6543826" y="4178365"/>
            <a:ext cx="1262779" cy="74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Application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6609574" y="1663119"/>
            <a:ext cx="1130528" cy="688837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EdgeServer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260439" y="3742841"/>
            <a:ext cx="3670902" cy="1399852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01"/>
          <p:cNvSpPr>
            <a:spLocks noChangeArrowheads="1"/>
          </p:cNvSpPr>
          <p:nvPr/>
        </p:nvSpPr>
        <p:spPr bwMode="auto">
          <a:xfrm>
            <a:off x="8437617" y="4130434"/>
            <a:ext cx="1233558" cy="84211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Postgres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DB</a:t>
            </a:r>
          </a:p>
        </p:txBody>
      </p:sp>
      <p:cxnSp>
        <p:nvCxnSpPr>
          <p:cNvPr id="6" name="Straight Arrow Connector 5"/>
          <p:cNvCxnSpPr>
            <a:stCxn id="2" idx="3"/>
            <a:endCxn id="5" idx="2"/>
          </p:cNvCxnSpPr>
          <p:nvPr/>
        </p:nvCxnSpPr>
        <p:spPr>
          <a:xfrm>
            <a:off x="7806605" y="4551490"/>
            <a:ext cx="63101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AutoShape 201"/>
          <p:cNvSpPr>
            <a:spLocks noChangeArrowheads="1"/>
          </p:cNvSpPr>
          <p:nvPr/>
        </p:nvSpPr>
        <p:spPr bwMode="auto">
          <a:xfrm>
            <a:off x="5267950" y="1771588"/>
            <a:ext cx="879810" cy="471898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EdgeServer</a:t>
            </a:r>
          </a:p>
          <a:p>
            <a:pPr algn="ctr"/>
            <a:r>
              <a:rPr lang="en-US" sz="900" dirty="0"/>
              <a:t>Local DB</a:t>
            </a:r>
          </a:p>
        </p:txBody>
      </p:sp>
      <p:sp>
        <p:nvSpPr>
          <p:cNvPr id="10" name="AutoShape 201"/>
          <p:cNvSpPr>
            <a:spLocks noChangeArrowheads="1"/>
          </p:cNvSpPr>
          <p:nvPr/>
        </p:nvSpPr>
        <p:spPr bwMode="auto">
          <a:xfrm>
            <a:off x="8227334" y="1716032"/>
            <a:ext cx="855659" cy="583010"/>
          </a:xfrm>
          <a:prstGeom prst="can">
            <a:avLst>
              <a:gd name="adj" fmla="val 25000"/>
            </a:avLst>
          </a:prstGeom>
          <a:solidFill>
            <a:srgbClr val="FFC000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3</a:t>
            </a:r>
            <a:r>
              <a:rPr lang="en-US" sz="1100" baseline="30000" dirty="0"/>
              <a:t>rd</a:t>
            </a:r>
            <a:r>
              <a:rPr lang="en-US" sz="1100" dirty="0"/>
              <a:t> </a:t>
            </a:r>
            <a:r>
              <a:rPr lang="en-US" sz="900" dirty="0"/>
              <a:t>System(Like RIS, LIS) DB 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3" idx="3"/>
            <a:endCxn id="10" idx="2"/>
          </p:cNvCxnSpPr>
          <p:nvPr/>
        </p:nvCxnSpPr>
        <p:spPr>
          <a:xfrm flipV="1">
            <a:off x="7740102" y="2007537"/>
            <a:ext cx="48723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1"/>
            <a:endCxn id="9" idx="4"/>
          </p:cNvCxnSpPr>
          <p:nvPr/>
        </p:nvCxnSpPr>
        <p:spPr>
          <a:xfrm flipH="1" flipV="1">
            <a:off x="6147760" y="2007537"/>
            <a:ext cx="461814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2" idx="0"/>
          </p:cNvCxnSpPr>
          <p:nvPr/>
        </p:nvCxnSpPr>
        <p:spPr>
          <a:xfrm>
            <a:off x="7174838" y="2351956"/>
            <a:ext cx="378" cy="182640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05047" y="1294108"/>
            <a:ext cx="4023144" cy="115070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328874" y="5041941"/>
            <a:ext cx="959501" cy="589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3307970" y="4668816"/>
            <a:ext cx="1262779" cy="74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Browser</a:t>
            </a:r>
          </a:p>
          <a:p>
            <a:pPr algn="ctr"/>
            <a:r>
              <a:rPr lang="en-US" sz="1400" dirty="0"/>
              <a:t>Client</a:t>
            </a:r>
          </a:p>
        </p:txBody>
      </p:sp>
      <p:sp>
        <p:nvSpPr>
          <p:cNvPr id="38" name="Rectangle: Rounded Corners 37"/>
          <p:cNvSpPr/>
          <p:nvPr/>
        </p:nvSpPr>
        <p:spPr>
          <a:xfrm>
            <a:off x="3307970" y="3514346"/>
            <a:ext cx="1262779" cy="74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WeChat Mobile Client</a:t>
            </a:r>
          </a:p>
        </p:txBody>
      </p:sp>
      <p:pic>
        <p:nvPicPr>
          <p:cNvPr id="40" name="PPTShape_6" descr="D:\Chris\Pictures\Microsoft Clip Organizer\CG231A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 flipH="1">
            <a:off x="2133180" y="4668816"/>
            <a:ext cx="507574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PTShape_6" descr="D:\Chris\Pictures\Microsoft Clip Organizer\CG231A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 flipH="1">
            <a:off x="2151956" y="3538604"/>
            <a:ext cx="507574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2" name="Straight Arrow Connector 41"/>
          <p:cNvCxnSpPr/>
          <p:nvPr/>
        </p:nvCxnSpPr>
        <p:spPr>
          <a:xfrm flipV="1">
            <a:off x="2348469" y="3887471"/>
            <a:ext cx="959501" cy="589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" idx="1"/>
          </p:cNvCxnSpPr>
          <p:nvPr/>
        </p:nvCxnSpPr>
        <p:spPr>
          <a:xfrm>
            <a:off x="4570749" y="3887472"/>
            <a:ext cx="1973077" cy="6640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3"/>
            <a:endCxn id="2" idx="1"/>
          </p:cNvCxnSpPr>
          <p:nvPr/>
        </p:nvCxnSpPr>
        <p:spPr>
          <a:xfrm flipV="1">
            <a:off x="4570749" y="4551490"/>
            <a:ext cx="1973077" cy="49045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81697" y="4157524"/>
            <a:ext cx="1453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Hospital User Or </a:t>
            </a:r>
          </a:p>
          <a:p>
            <a:r>
              <a:rPr lang="en-US" sz="1200" dirty="0"/>
              <a:t>GE Data Entry User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793866" y="2587107"/>
            <a:ext cx="2866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Exam Data performed on hospital equipment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58221" y="4190310"/>
            <a:ext cx="1453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Hospital Asset data,</a:t>
            </a:r>
          </a:p>
          <a:p>
            <a:r>
              <a:rPr lang="en-US" sz="1200" dirty="0"/>
              <a:t>Work order data,</a:t>
            </a:r>
          </a:p>
          <a:p>
            <a:r>
              <a:rPr lang="en-US" sz="1200" dirty="0"/>
              <a:t>Asset Report</a:t>
            </a:r>
          </a:p>
          <a:p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8862027" y="3748971"/>
            <a:ext cx="1029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On The Cloud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44301" y="1309483"/>
            <a:ext cx="1427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In Hospital 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7169" y="206666"/>
            <a:ext cx="3111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@Asset APM Data Flow</a:t>
            </a:r>
          </a:p>
        </p:txBody>
      </p:sp>
    </p:spTree>
    <p:extLst>
      <p:ext uri="{BB962C8B-B14F-4D97-AF65-F5344CB8AC3E}">
        <p14:creationId xmlns:p14="http://schemas.microsoft.com/office/powerpoint/2010/main" val="35130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6543826" y="4178365"/>
            <a:ext cx="1262779" cy="74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Application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6609574" y="1663119"/>
            <a:ext cx="1130528" cy="688837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EdgeServer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260439" y="3742841"/>
            <a:ext cx="3670902" cy="1399852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01"/>
          <p:cNvSpPr>
            <a:spLocks noChangeArrowheads="1"/>
          </p:cNvSpPr>
          <p:nvPr/>
        </p:nvSpPr>
        <p:spPr bwMode="auto">
          <a:xfrm>
            <a:off x="8437617" y="4130434"/>
            <a:ext cx="1233558" cy="84211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Postgres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DB</a:t>
            </a:r>
          </a:p>
        </p:txBody>
      </p:sp>
      <p:cxnSp>
        <p:nvCxnSpPr>
          <p:cNvPr id="6" name="Straight Arrow Connector 5"/>
          <p:cNvCxnSpPr>
            <a:stCxn id="2" idx="3"/>
            <a:endCxn id="5" idx="2"/>
          </p:cNvCxnSpPr>
          <p:nvPr/>
        </p:nvCxnSpPr>
        <p:spPr>
          <a:xfrm>
            <a:off x="7806605" y="4551490"/>
            <a:ext cx="63101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AutoShape 201"/>
          <p:cNvSpPr>
            <a:spLocks noChangeArrowheads="1"/>
          </p:cNvSpPr>
          <p:nvPr/>
        </p:nvSpPr>
        <p:spPr bwMode="auto">
          <a:xfrm>
            <a:off x="5267950" y="1771588"/>
            <a:ext cx="879810" cy="471898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EdgeServer</a:t>
            </a:r>
          </a:p>
          <a:p>
            <a:pPr algn="ctr"/>
            <a:r>
              <a:rPr lang="en-US" sz="900" dirty="0"/>
              <a:t>Local DB</a:t>
            </a:r>
          </a:p>
        </p:txBody>
      </p:sp>
      <p:sp>
        <p:nvSpPr>
          <p:cNvPr id="10" name="AutoShape 201"/>
          <p:cNvSpPr>
            <a:spLocks noChangeArrowheads="1"/>
          </p:cNvSpPr>
          <p:nvPr/>
        </p:nvSpPr>
        <p:spPr bwMode="auto">
          <a:xfrm>
            <a:off x="8227334" y="1716032"/>
            <a:ext cx="855659" cy="583010"/>
          </a:xfrm>
          <a:prstGeom prst="can">
            <a:avLst>
              <a:gd name="adj" fmla="val 25000"/>
            </a:avLst>
          </a:prstGeom>
          <a:solidFill>
            <a:srgbClr val="FFC000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3</a:t>
            </a:r>
            <a:r>
              <a:rPr lang="en-US" sz="1100" baseline="30000" dirty="0"/>
              <a:t>rd</a:t>
            </a:r>
            <a:r>
              <a:rPr lang="en-US" sz="1100" dirty="0"/>
              <a:t> </a:t>
            </a:r>
            <a:r>
              <a:rPr lang="en-US" sz="900" dirty="0"/>
              <a:t>System(Like RIS, LIS) DB 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3" idx="3"/>
            <a:endCxn id="10" idx="2"/>
          </p:cNvCxnSpPr>
          <p:nvPr/>
        </p:nvCxnSpPr>
        <p:spPr>
          <a:xfrm flipV="1">
            <a:off x="7740102" y="2007537"/>
            <a:ext cx="48723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1"/>
            <a:endCxn id="9" idx="4"/>
          </p:cNvCxnSpPr>
          <p:nvPr/>
        </p:nvCxnSpPr>
        <p:spPr>
          <a:xfrm flipH="1" flipV="1">
            <a:off x="6147760" y="2007537"/>
            <a:ext cx="461814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2" idx="0"/>
          </p:cNvCxnSpPr>
          <p:nvPr/>
        </p:nvCxnSpPr>
        <p:spPr>
          <a:xfrm>
            <a:off x="7174838" y="2351956"/>
            <a:ext cx="378" cy="182640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05047" y="1294108"/>
            <a:ext cx="4023144" cy="115070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328874" y="5041941"/>
            <a:ext cx="959501" cy="589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3307970" y="4668816"/>
            <a:ext cx="1262779" cy="74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Browser</a:t>
            </a:r>
          </a:p>
          <a:p>
            <a:pPr algn="ctr"/>
            <a:r>
              <a:rPr lang="en-US" sz="1400" dirty="0"/>
              <a:t>Client</a:t>
            </a:r>
          </a:p>
        </p:txBody>
      </p:sp>
      <p:sp>
        <p:nvSpPr>
          <p:cNvPr id="38" name="Rectangle: Rounded Corners 37"/>
          <p:cNvSpPr/>
          <p:nvPr/>
        </p:nvSpPr>
        <p:spPr>
          <a:xfrm>
            <a:off x="3307970" y="3514346"/>
            <a:ext cx="1262779" cy="74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WeChat Mobile Client</a:t>
            </a:r>
          </a:p>
        </p:txBody>
      </p:sp>
      <p:pic>
        <p:nvPicPr>
          <p:cNvPr id="40" name="PPTShape_6" descr="D:\Chris\Pictures\Microsoft Clip Organizer\CG231A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 flipH="1">
            <a:off x="2133180" y="4668816"/>
            <a:ext cx="507574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PTShape_6" descr="D:\Chris\Pictures\Microsoft Clip Organizer\CG231A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 flipH="1">
            <a:off x="2151956" y="3538604"/>
            <a:ext cx="507574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2" name="Straight Arrow Connector 41"/>
          <p:cNvCxnSpPr/>
          <p:nvPr/>
        </p:nvCxnSpPr>
        <p:spPr>
          <a:xfrm flipV="1">
            <a:off x="2348469" y="3887471"/>
            <a:ext cx="959501" cy="589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" idx="1"/>
          </p:cNvCxnSpPr>
          <p:nvPr/>
        </p:nvCxnSpPr>
        <p:spPr>
          <a:xfrm>
            <a:off x="4570749" y="3887472"/>
            <a:ext cx="1973077" cy="6640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3"/>
            <a:endCxn id="2" idx="1"/>
          </p:cNvCxnSpPr>
          <p:nvPr/>
        </p:nvCxnSpPr>
        <p:spPr>
          <a:xfrm flipV="1">
            <a:off x="4570749" y="4551490"/>
            <a:ext cx="1973077" cy="49045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81697" y="4157524"/>
            <a:ext cx="1453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Hospital User Or </a:t>
            </a:r>
          </a:p>
          <a:p>
            <a:r>
              <a:rPr lang="en-US" sz="1200" dirty="0"/>
              <a:t>GE Data Entry User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793866" y="2587107"/>
            <a:ext cx="2866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Exam Data performed on hospital equipment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58221" y="4190310"/>
            <a:ext cx="1453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Hospital Asset data,</a:t>
            </a:r>
          </a:p>
          <a:p>
            <a:r>
              <a:rPr lang="en-US" sz="1200" dirty="0"/>
              <a:t>Work order data,</a:t>
            </a:r>
          </a:p>
          <a:p>
            <a:r>
              <a:rPr lang="en-US" sz="1200" dirty="0"/>
              <a:t>Asset Report</a:t>
            </a:r>
          </a:p>
          <a:p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8862027" y="3748971"/>
            <a:ext cx="1029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On The Cloud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44301" y="1309483"/>
            <a:ext cx="1427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In Hospital 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7169" y="206666"/>
            <a:ext cx="3111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@Asset APM Data Flow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6581522" y="5833471"/>
            <a:ext cx="1262779" cy="74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WeChat Server</a:t>
            </a:r>
          </a:p>
        </p:txBody>
      </p:sp>
      <p:cxnSp>
        <p:nvCxnSpPr>
          <p:cNvPr id="28" name="Straight Arrow Connector 27"/>
          <p:cNvCxnSpPr>
            <a:endCxn id="34" idx="1"/>
          </p:cNvCxnSpPr>
          <p:nvPr/>
        </p:nvCxnSpPr>
        <p:spPr>
          <a:xfrm flipV="1">
            <a:off x="2103512" y="6215770"/>
            <a:ext cx="1224008" cy="94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PPTShape_6" descr="D:\Chris\Pictures\Microsoft Clip Organizer\CG231A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 flipH="1">
            <a:off x="2077995" y="5916878"/>
            <a:ext cx="507574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31"/>
          <p:cNvSpPr/>
          <p:nvPr/>
        </p:nvSpPr>
        <p:spPr>
          <a:xfrm>
            <a:off x="2585569" y="6009501"/>
            <a:ext cx="14538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GE Admin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3327520" y="5842645"/>
            <a:ext cx="1262779" cy="74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Browser</a:t>
            </a:r>
          </a:p>
          <a:p>
            <a:pPr algn="ctr"/>
            <a:r>
              <a:rPr lang="en-US" sz="1400" dirty="0"/>
              <a:t>Client</a:t>
            </a:r>
          </a:p>
        </p:txBody>
      </p:sp>
      <p:cxnSp>
        <p:nvCxnSpPr>
          <p:cNvPr id="35" name="Straight Arrow Connector 34"/>
          <p:cNvCxnSpPr>
            <a:stCxn id="34" idx="3"/>
            <a:endCxn id="27" idx="1"/>
          </p:cNvCxnSpPr>
          <p:nvPr/>
        </p:nvCxnSpPr>
        <p:spPr>
          <a:xfrm flipV="1">
            <a:off x="4590299" y="6206596"/>
            <a:ext cx="1991223" cy="917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3"/>
          </p:cNvCxnSpPr>
          <p:nvPr/>
        </p:nvCxnSpPr>
        <p:spPr>
          <a:xfrm>
            <a:off x="4570749" y="5041941"/>
            <a:ext cx="2010773" cy="87493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" idx="2"/>
            <a:endCxn id="27" idx="0"/>
          </p:cNvCxnSpPr>
          <p:nvPr/>
        </p:nvCxnSpPr>
        <p:spPr>
          <a:xfrm>
            <a:off x="7175216" y="4924615"/>
            <a:ext cx="37696" cy="90885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924813" y="5955043"/>
            <a:ext cx="14538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Menu &amp; Link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174838" y="5326713"/>
            <a:ext cx="14538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Authentication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36383" y="5303162"/>
            <a:ext cx="14538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04857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7" descr="j04339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7" y="2840425"/>
            <a:ext cx="627071" cy="66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1747349"/>
            <a:ext cx="4206240" cy="2847656"/>
          </a:xfrm>
          <a:prstGeom prst="rect">
            <a:avLst/>
          </a:prstGeom>
          <a:effectLst/>
        </p:spPr>
      </p:pic>
      <p:sp>
        <p:nvSpPr>
          <p:cNvPr id="6" name="AutoShape 201"/>
          <p:cNvSpPr>
            <a:spLocks noChangeArrowheads="1"/>
          </p:cNvSpPr>
          <p:nvPr/>
        </p:nvSpPr>
        <p:spPr bwMode="auto">
          <a:xfrm>
            <a:off x="3351745" y="3033347"/>
            <a:ext cx="1233558" cy="58136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Asset Data</a:t>
            </a:r>
          </a:p>
        </p:txBody>
      </p:sp>
      <p:sp>
        <p:nvSpPr>
          <p:cNvPr id="7" name="AutoShape 201"/>
          <p:cNvSpPr>
            <a:spLocks noChangeArrowheads="1"/>
          </p:cNvSpPr>
          <p:nvPr/>
        </p:nvSpPr>
        <p:spPr bwMode="auto">
          <a:xfrm>
            <a:off x="3375346" y="3705001"/>
            <a:ext cx="1233558" cy="58136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Work Order Data</a:t>
            </a:r>
          </a:p>
        </p:txBody>
      </p:sp>
      <p:sp>
        <p:nvSpPr>
          <p:cNvPr id="9" name="AutoShape 201"/>
          <p:cNvSpPr>
            <a:spLocks noChangeArrowheads="1"/>
          </p:cNvSpPr>
          <p:nvPr/>
        </p:nvSpPr>
        <p:spPr bwMode="auto">
          <a:xfrm>
            <a:off x="5058776" y="2487819"/>
            <a:ext cx="1233558" cy="58136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Clinical Record Data</a:t>
            </a:r>
          </a:p>
        </p:txBody>
      </p:sp>
      <p:sp>
        <p:nvSpPr>
          <p:cNvPr id="10" name="AutoShape 201"/>
          <p:cNvSpPr>
            <a:spLocks noChangeArrowheads="1"/>
          </p:cNvSpPr>
          <p:nvPr/>
        </p:nvSpPr>
        <p:spPr bwMode="auto">
          <a:xfrm>
            <a:off x="3327935" y="2396088"/>
            <a:ext cx="1233558" cy="58136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Organization &amp; User Account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3208" y="2257744"/>
            <a:ext cx="4093216" cy="2036805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8047476" y="2404274"/>
            <a:ext cx="1410744" cy="842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r>
              <a:rPr lang="en-US" sz="1400" baseline="30000" dirty="0"/>
              <a:t>rd </a:t>
            </a:r>
            <a:r>
              <a:rPr lang="en-US" sz="1400" dirty="0"/>
              <a:t>System in Hospital, such as RIS, LIS, etc.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75288" y="3248883"/>
            <a:ext cx="138326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38067" y="2946433"/>
            <a:ext cx="10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Manual Key In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490744" y="2817532"/>
            <a:ext cx="1371434" cy="779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03322" y="2270232"/>
            <a:ext cx="4629714" cy="110473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with Corners Rounded 23"/>
          <p:cNvSpPr/>
          <p:nvPr/>
        </p:nvSpPr>
        <p:spPr>
          <a:xfrm>
            <a:off x="6417250" y="695325"/>
            <a:ext cx="2403317" cy="1655261"/>
          </a:xfrm>
          <a:prstGeom prst="wedgeRoundRectCallout">
            <a:avLst>
              <a:gd name="adj1" fmla="val -29665"/>
              <a:gd name="adj2" fmla="val 640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Data Collected By APM: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Modality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procedure_id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procedure_name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procedure_step_id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procedure_step_name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exam_date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exam_start_time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exam_end_time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99534" y="2521745"/>
            <a:ext cx="1534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System Integration</a:t>
            </a:r>
          </a:p>
          <a:p>
            <a:pPr algn="ctr"/>
            <a:endParaRPr lang="en-US" sz="1200" dirty="0">
              <a:solidFill>
                <a:schemeClr val="tx2"/>
              </a:solidFill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By SOAP </a:t>
            </a:r>
            <a:r>
              <a:rPr lang="en-US" sz="1200" dirty="0" err="1">
                <a:solidFill>
                  <a:schemeClr val="tx2"/>
                </a:solidFill>
              </a:rPr>
              <a:t>Webservices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0106" y="2640649"/>
            <a:ext cx="819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End user</a:t>
            </a:r>
          </a:p>
        </p:txBody>
      </p:sp>
      <p:sp>
        <p:nvSpPr>
          <p:cNvPr id="18" name="AutoShape 201"/>
          <p:cNvSpPr>
            <a:spLocks noChangeArrowheads="1"/>
          </p:cNvSpPr>
          <p:nvPr/>
        </p:nvSpPr>
        <p:spPr bwMode="auto">
          <a:xfrm>
            <a:off x="5038964" y="3699503"/>
            <a:ext cx="1233558" cy="581368"/>
          </a:xfrm>
          <a:prstGeom prst="can">
            <a:avLst>
              <a:gd name="adj" fmla="val 25000"/>
            </a:avLst>
          </a:prstGeom>
          <a:solidFill>
            <a:srgbClr val="FFC000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Equipment Machine 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35788" y="3592555"/>
            <a:ext cx="4629714" cy="90854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7881531" y="3816399"/>
            <a:ext cx="1486663" cy="5810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??? From Which System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324800" y="4043448"/>
            <a:ext cx="1371434" cy="779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Speech Bubble: Rectangle with Corners Rounded 22"/>
          <p:cNvSpPr/>
          <p:nvPr/>
        </p:nvSpPr>
        <p:spPr>
          <a:xfrm>
            <a:off x="6127493" y="4595005"/>
            <a:ext cx="3240702" cy="827281"/>
          </a:xfrm>
          <a:prstGeom prst="wedgeRoundRectCallout">
            <a:avLst>
              <a:gd name="adj1" fmla="val -23228"/>
              <a:gd name="adj2" fmla="val -10997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Data Collected By APM: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Equipment Electrical Environmental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Machine Running Status 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49321" y="3766449"/>
            <a:ext cx="1351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System Integration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561554" y="4760474"/>
            <a:ext cx="4210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Note: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Solution for how to get machine data is till not finalized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7169" y="206666"/>
            <a:ext cx="4991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@Asset APM data stored on the Cloud</a:t>
            </a:r>
          </a:p>
        </p:txBody>
      </p:sp>
    </p:spTree>
    <p:extLst>
      <p:ext uri="{BB962C8B-B14F-4D97-AF65-F5344CB8AC3E}">
        <p14:creationId xmlns:p14="http://schemas.microsoft.com/office/powerpoint/2010/main" val="4108951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Carrie\LOCALS~1\Temp\articulate\presenter\imgtemp\c7bwRWz8_files\slide0001_image00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Carrie\LOCALS~1\Temp\articulate\presenter\imgtemp\c7bwRWz8_files\slide0001_image001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Carrie\LOCALS~1\Temp\articulate\presenter\imgtemp\c7bwRWz8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Carrie\LOCALS~1\Temp\articulate\presenter\imgtemp\c7bwRWz8_files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Carrie\LOCALS~1\Temp\articulate\presenter\imgtemp\c7bwRWz8_files\slide0001_image001.p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214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Luan, Da (GE Healthcare)</dc:creator>
  <cp:lastModifiedBy>Wu, Jianbin (GE Healthcare)</cp:lastModifiedBy>
  <cp:revision>99</cp:revision>
  <dcterms:created xsi:type="dcterms:W3CDTF">2016-12-04T02:53:56Z</dcterms:created>
  <dcterms:modified xsi:type="dcterms:W3CDTF">2017-05-26T14:25:51Z</dcterms:modified>
</cp:coreProperties>
</file>