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6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9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13C0-E4DA-4884-BBCF-B7E5B41DC3A7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39AC-FEFF-4893-B136-BCA9AA79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3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2982644" y="1477165"/>
            <a:ext cx="1192822" cy="2707974"/>
          </a:xfrm>
          <a:prstGeom prst="roundRect">
            <a:avLst>
              <a:gd name="adj" fmla="val 56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DMZ Relay 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短信转发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580292" y="1107832"/>
            <a:ext cx="4026878" cy="3560883"/>
          </a:xfrm>
          <a:prstGeom prst="roundRect">
            <a:avLst>
              <a:gd name="adj" fmla="val 56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4689" y="738500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 </a:t>
            </a:r>
            <a:r>
              <a:rPr lang="zh-CN" altLang="en-US" dirty="0"/>
              <a:t>内部网络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84393" y="2199679"/>
            <a:ext cx="566461" cy="1175014"/>
          </a:xfrm>
          <a:prstGeom prst="roundRect">
            <a:avLst>
              <a:gd name="adj" fmla="val 56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71780" y="1276330"/>
            <a:ext cx="0" cy="303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07281" y="1091664"/>
            <a:ext cx="119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DMZ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hought Bubble: Cloud 11"/>
          <p:cNvSpPr/>
          <p:nvPr/>
        </p:nvSpPr>
        <p:spPr>
          <a:xfrm>
            <a:off x="5512776" y="2321169"/>
            <a:ext cx="2022231" cy="1143000"/>
          </a:xfrm>
          <a:prstGeom prst="cloudCallout">
            <a:avLst>
              <a:gd name="adj1" fmla="val -43981"/>
              <a:gd name="adj2" fmla="val 723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8789379" y="964223"/>
            <a:ext cx="1192822" cy="1356946"/>
          </a:xfrm>
          <a:prstGeom prst="roundRect">
            <a:avLst>
              <a:gd name="adj" fmla="val 56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SMS on Cloud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短信平台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8825009" y="3007505"/>
            <a:ext cx="1192822" cy="1356946"/>
          </a:xfrm>
          <a:prstGeom prst="roundRect">
            <a:avLst>
              <a:gd name="adj" fmla="val 56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平台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3195125" y="2604728"/>
            <a:ext cx="767860" cy="694592"/>
          </a:xfrm>
          <a:prstGeom prst="roundRect">
            <a:avLst>
              <a:gd name="adj" fmla="val 56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短信转发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: Shape 32"/>
          <p:cNvSpPr/>
          <p:nvPr/>
        </p:nvSpPr>
        <p:spPr>
          <a:xfrm rot="20913766">
            <a:off x="3889502" y="1871053"/>
            <a:ext cx="5032536" cy="833544"/>
          </a:xfrm>
          <a:custGeom>
            <a:avLst/>
            <a:gdLst>
              <a:gd name="connsiteX0" fmla="*/ 0 w 4914900"/>
              <a:gd name="connsiteY0" fmla="*/ 808892 h 1299613"/>
              <a:gd name="connsiteX1" fmla="*/ 1802423 w 4914900"/>
              <a:gd name="connsiteY1" fmla="*/ 1266092 h 1299613"/>
              <a:gd name="connsiteX2" fmla="*/ 4914900 w 4914900"/>
              <a:gd name="connsiteY2" fmla="*/ 0 h 129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4900" h="1299613">
                <a:moveTo>
                  <a:pt x="0" y="808892"/>
                </a:moveTo>
                <a:cubicBezTo>
                  <a:pt x="491636" y="1104899"/>
                  <a:pt x="983273" y="1400907"/>
                  <a:pt x="1802423" y="1266092"/>
                </a:cubicBezTo>
                <a:cubicBezTo>
                  <a:pt x="2621573" y="1131277"/>
                  <a:pt x="3768236" y="565638"/>
                  <a:pt x="491490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/>
          <p:cNvSpPr/>
          <p:nvPr/>
        </p:nvSpPr>
        <p:spPr>
          <a:xfrm>
            <a:off x="3194392" y="3431516"/>
            <a:ext cx="767860" cy="694592"/>
          </a:xfrm>
          <a:prstGeom prst="roundRect">
            <a:avLst>
              <a:gd name="adj" fmla="val 56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APM</a:t>
            </a:r>
            <a:r>
              <a:rPr lang="zh-CN" altLang="en-US" dirty="0">
                <a:solidFill>
                  <a:schemeClr val="tx1"/>
                </a:solidFill>
              </a:rPr>
              <a:t>转发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/>
          <p:cNvSpPr/>
          <p:nvPr/>
        </p:nvSpPr>
        <p:spPr>
          <a:xfrm rot="21110652" flipV="1">
            <a:off x="3970304" y="3230679"/>
            <a:ext cx="4870931" cy="613321"/>
          </a:xfrm>
          <a:custGeom>
            <a:avLst/>
            <a:gdLst>
              <a:gd name="connsiteX0" fmla="*/ 0 w 4914900"/>
              <a:gd name="connsiteY0" fmla="*/ 808892 h 1299613"/>
              <a:gd name="connsiteX1" fmla="*/ 1802423 w 4914900"/>
              <a:gd name="connsiteY1" fmla="*/ 1266092 h 1299613"/>
              <a:gd name="connsiteX2" fmla="*/ 4914900 w 4914900"/>
              <a:gd name="connsiteY2" fmla="*/ 0 h 129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4900" h="1299613">
                <a:moveTo>
                  <a:pt x="0" y="808892"/>
                </a:moveTo>
                <a:cubicBezTo>
                  <a:pt x="491636" y="1104899"/>
                  <a:pt x="983273" y="1400907"/>
                  <a:pt x="1802423" y="1266092"/>
                </a:cubicBezTo>
                <a:cubicBezTo>
                  <a:pt x="2621573" y="1131277"/>
                  <a:pt x="3768236" y="565638"/>
                  <a:pt x="4914900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6" idx="3"/>
            <a:endCxn id="50" idx="2"/>
          </p:cNvCxnSpPr>
          <p:nvPr/>
        </p:nvCxnSpPr>
        <p:spPr>
          <a:xfrm>
            <a:off x="1250854" y="2787186"/>
            <a:ext cx="630205" cy="155013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/>
          <p:cNvSpPr/>
          <p:nvPr/>
        </p:nvSpPr>
        <p:spPr>
          <a:xfrm>
            <a:off x="1595299" y="1607820"/>
            <a:ext cx="810026" cy="2170992"/>
          </a:xfrm>
          <a:prstGeom prst="roundRect">
            <a:avLst>
              <a:gd name="adj" fmla="val 56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Inner Relay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短信内网平台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50" idx="4"/>
          </p:cNvCxnSpPr>
          <p:nvPr/>
        </p:nvCxnSpPr>
        <p:spPr>
          <a:xfrm>
            <a:off x="2156460" y="2942199"/>
            <a:ext cx="1013867" cy="9825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gnetic Disk 49"/>
          <p:cNvSpPr/>
          <p:nvPr/>
        </p:nvSpPr>
        <p:spPr>
          <a:xfrm>
            <a:off x="1881059" y="2842260"/>
            <a:ext cx="275401" cy="19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Magnetic Disk 50"/>
          <p:cNvSpPr/>
          <p:nvPr/>
        </p:nvSpPr>
        <p:spPr>
          <a:xfrm>
            <a:off x="3815869" y="2480322"/>
            <a:ext cx="275401" cy="19987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6" idx="4"/>
            <a:endCxn id="34" idx="1"/>
          </p:cNvCxnSpPr>
          <p:nvPr/>
        </p:nvCxnSpPr>
        <p:spPr>
          <a:xfrm>
            <a:off x="2149168" y="3274754"/>
            <a:ext cx="1045224" cy="504058"/>
          </a:xfrm>
          <a:prstGeom prst="line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/>
          <p:cNvSpPr/>
          <p:nvPr/>
        </p:nvSpPr>
        <p:spPr>
          <a:xfrm>
            <a:off x="1873767" y="3174815"/>
            <a:ext cx="275401" cy="199878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55768" y="3512237"/>
            <a:ext cx="2857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Option 1: </a:t>
            </a:r>
            <a:r>
              <a:rPr lang="zh-CN" altLang="en-US" sz="1600" dirty="0">
                <a:solidFill>
                  <a:srgbClr val="FF0000"/>
                </a:solidFill>
              </a:rPr>
              <a:t>借用短信平台的通道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3813730" y="3886651"/>
            <a:ext cx="275401" cy="199878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50" idx="4"/>
            <a:endCxn id="34" idx="1"/>
          </p:cNvCxnSpPr>
          <p:nvPr/>
        </p:nvCxnSpPr>
        <p:spPr>
          <a:xfrm>
            <a:off x="2156460" y="2942199"/>
            <a:ext cx="1037932" cy="836613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56" idx="2"/>
          </p:cNvCxnSpPr>
          <p:nvPr/>
        </p:nvCxnSpPr>
        <p:spPr>
          <a:xfrm>
            <a:off x="1250854" y="2787186"/>
            <a:ext cx="622913" cy="487568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/>
          <p:cNvSpPr/>
          <p:nvPr/>
        </p:nvSpPr>
        <p:spPr>
          <a:xfrm rot="921818">
            <a:off x="915602" y="3140215"/>
            <a:ext cx="7699706" cy="2106727"/>
          </a:xfrm>
          <a:custGeom>
            <a:avLst/>
            <a:gdLst>
              <a:gd name="connsiteX0" fmla="*/ 0 w 4914900"/>
              <a:gd name="connsiteY0" fmla="*/ 808892 h 1299613"/>
              <a:gd name="connsiteX1" fmla="*/ 1802423 w 4914900"/>
              <a:gd name="connsiteY1" fmla="*/ 1266092 h 1299613"/>
              <a:gd name="connsiteX2" fmla="*/ 4914900 w 4914900"/>
              <a:gd name="connsiteY2" fmla="*/ 0 h 129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4900" h="1299613">
                <a:moveTo>
                  <a:pt x="0" y="808892"/>
                </a:moveTo>
                <a:cubicBezTo>
                  <a:pt x="491636" y="1104899"/>
                  <a:pt x="983273" y="1400907"/>
                  <a:pt x="1802423" y="1266092"/>
                </a:cubicBezTo>
                <a:cubicBezTo>
                  <a:pt x="2621573" y="1131277"/>
                  <a:pt x="3768236" y="565638"/>
                  <a:pt x="4914900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94606" y="484332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VPN ???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81377" y="2525243"/>
            <a:ext cx="490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Only</a:t>
            </a:r>
          </a:p>
          <a:p>
            <a:r>
              <a:rPr lang="en-US" altLang="zh-CN" sz="1200" dirty="0"/>
              <a:t>Alert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7616029" y="1886512"/>
            <a:ext cx="490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Only</a:t>
            </a:r>
          </a:p>
          <a:p>
            <a:r>
              <a:rPr lang="en-US" altLang="zh-CN" sz="1200" dirty="0"/>
              <a:t>Alert</a:t>
            </a:r>
            <a:endParaRPr lang="en-US" sz="1200" dirty="0"/>
          </a:p>
        </p:txBody>
      </p:sp>
      <p:pic>
        <p:nvPicPr>
          <p:cNvPr id="37" name="PPTShape_6" descr="D:\Chris\Pictures\Microsoft Clip Organizer\CG231A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 flipH="1">
            <a:off x="10992644" y="1307075"/>
            <a:ext cx="507574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Connector 37"/>
          <p:cNvCxnSpPr/>
          <p:nvPr/>
        </p:nvCxnSpPr>
        <p:spPr>
          <a:xfrm>
            <a:off x="9981542" y="1645220"/>
            <a:ext cx="1013867" cy="9825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139759" y="131192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04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Carrie\LOCALS~1\Temp\articulate\presenter\imgtemp\c7bwRWz8_files\slide0001_image001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Jianbin (GE Healthcare)</dc:creator>
  <cp:lastModifiedBy>Wu, Jianbin (GE Healthcare)</cp:lastModifiedBy>
  <cp:revision>33</cp:revision>
  <dcterms:created xsi:type="dcterms:W3CDTF">2017-05-23T03:16:59Z</dcterms:created>
  <dcterms:modified xsi:type="dcterms:W3CDTF">2017-05-24T06:03:27Z</dcterms:modified>
</cp:coreProperties>
</file>