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3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4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5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theme/theme6.xml" ContentType="application/vnd.openxmlformats-officedocument.theme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theme/theme7.xml" ContentType="application/vnd.openxmlformats-officedocument.theme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theme/theme8.xml" ContentType="application/vnd.openxmlformats-officedocument.theme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theme/theme10.xml" ContentType="application/vnd.openxmlformats-officedocument.theme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theme/theme11.xml" ContentType="application/vnd.openxmlformats-officedocument.theme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theme/theme12.xml" ContentType="application/vnd.openxmlformats-officedocument.theme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theme/theme13.xml" ContentType="application/vnd.openxmlformats-officedocument.theme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theme/theme14.xml" ContentType="application/vnd.openxmlformats-officedocument.theme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theme/theme15.xml" ContentType="application/vnd.openxmlformats-officedocument.theme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theme/theme16.xml" ContentType="application/vnd.openxmlformats-officedocument.theme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theme/theme17.xml" ContentType="application/vnd.openxmlformats-officedocument.theme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theme/theme18.xml" ContentType="application/vnd.openxmlformats-officedocument.theme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theme/theme19.xml" ContentType="application/vnd.openxmlformats-officedocument.theme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theme/theme20.xml" ContentType="application/vnd.openxmlformats-officedocument.theme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Layouts/slideLayout514.xml" ContentType="application/vnd.openxmlformats-officedocument.presentationml.slideLayout+xml"/>
  <Override PartName="/ppt/slideLayouts/slideLayout515.xml" ContentType="application/vnd.openxmlformats-officedocument.presentationml.slideLayout+xml"/>
  <Override PartName="/ppt/slideLayouts/slideLayout516.xml" ContentType="application/vnd.openxmlformats-officedocument.presentationml.slideLayout+xml"/>
  <Override PartName="/ppt/slideLayouts/slideLayout517.xml" ContentType="application/vnd.openxmlformats-officedocument.presentationml.slideLayout+xml"/>
  <Override PartName="/ppt/slideLayouts/slideLayout5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520.xml" ContentType="application/vnd.openxmlformats-officedocument.presentationml.slideLayout+xml"/>
  <Override PartName="/ppt/slideLayouts/slideLayout521.xml" ContentType="application/vnd.openxmlformats-officedocument.presentationml.slideLayout+xml"/>
  <Override PartName="/ppt/slideLayouts/slideLayout522.xml" ContentType="application/vnd.openxmlformats-officedocument.presentationml.slideLayout+xml"/>
  <Override PartName="/ppt/slideLayouts/slideLayout523.xml" ContentType="application/vnd.openxmlformats-officedocument.presentationml.slideLayout+xml"/>
  <Override PartName="/ppt/slideLayouts/slideLayout524.xml" ContentType="application/vnd.openxmlformats-officedocument.presentationml.slideLayout+xml"/>
  <Override PartName="/ppt/slideLayouts/slideLayout525.xml" ContentType="application/vnd.openxmlformats-officedocument.presentationml.slideLayout+xml"/>
  <Override PartName="/ppt/slideLayouts/slideLayout526.xml" ContentType="application/vnd.openxmlformats-officedocument.presentationml.slideLayout+xml"/>
  <Override PartName="/ppt/slideLayouts/slideLayout527.xml" ContentType="application/vnd.openxmlformats-officedocument.presentationml.slideLayout+xml"/>
  <Override PartName="/ppt/slideLayouts/slideLayout528.xml" ContentType="application/vnd.openxmlformats-officedocument.presentationml.slideLayout+xml"/>
  <Override PartName="/ppt/slideLayouts/slideLayout529.xml" ContentType="application/vnd.openxmlformats-officedocument.presentationml.slideLayout+xml"/>
  <Override PartName="/ppt/slideLayouts/slideLayout530.xml" ContentType="application/vnd.openxmlformats-officedocument.presentationml.slideLayout+xml"/>
  <Override PartName="/ppt/slideLayouts/slideLayout531.xml" ContentType="application/vnd.openxmlformats-officedocument.presentationml.slideLayout+xml"/>
  <Override PartName="/ppt/theme/theme21.xml" ContentType="application/vnd.openxmlformats-officedocument.theme+xml"/>
  <Override PartName="/ppt/slideLayouts/slideLayout532.xml" ContentType="application/vnd.openxmlformats-officedocument.presentationml.slideLayout+xml"/>
  <Override PartName="/ppt/slideLayouts/slideLayout533.xml" ContentType="application/vnd.openxmlformats-officedocument.presentationml.slideLayout+xml"/>
  <Override PartName="/ppt/slideLayouts/slideLayout534.xml" ContentType="application/vnd.openxmlformats-officedocument.presentationml.slideLayout+xml"/>
  <Override PartName="/ppt/slideLayouts/slideLayout535.xml" ContentType="application/vnd.openxmlformats-officedocument.presentationml.slideLayout+xml"/>
  <Override PartName="/ppt/slideLayouts/slideLayout536.xml" ContentType="application/vnd.openxmlformats-officedocument.presentationml.slideLayout+xml"/>
  <Override PartName="/ppt/slideLayouts/slideLayout537.xml" ContentType="application/vnd.openxmlformats-officedocument.presentationml.slideLayout+xml"/>
  <Override PartName="/ppt/slideLayouts/slideLayout538.xml" ContentType="application/vnd.openxmlformats-officedocument.presentationml.slideLayout+xml"/>
  <Override PartName="/ppt/slideLayouts/slideLayout539.xml" ContentType="application/vnd.openxmlformats-officedocument.presentationml.slideLayout+xml"/>
  <Override PartName="/ppt/slideLayouts/slideLayout540.xml" ContentType="application/vnd.openxmlformats-officedocument.presentationml.slideLayout+xml"/>
  <Override PartName="/ppt/slideLayouts/slideLayout541.xml" ContentType="application/vnd.openxmlformats-officedocument.presentationml.slideLayout+xml"/>
  <Override PartName="/ppt/slideLayouts/slideLayout542.xml" ContentType="application/vnd.openxmlformats-officedocument.presentationml.slideLayout+xml"/>
  <Override PartName="/ppt/slideLayouts/slideLayout543.xml" ContentType="application/vnd.openxmlformats-officedocument.presentationml.slideLayout+xml"/>
  <Override PartName="/ppt/slideLayouts/slideLayout544.xml" ContentType="application/vnd.openxmlformats-officedocument.presentationml.slideLayout+xml"/>
  <Override PartName="/ppt/slideLayouts/slideLayout545.xml" ContentType="application/vnd.openxmlformats-officedocument.presentationml.slideLayout+xml"/>
  <Override PartName="/ppt/slideLayouts/slideLayout546.xml" ContentType="application/vnd.openxmlformats-officedocument.presentationml.slideLayout+xml"/>
  <Override PartName="/ppt/slideLayouts/slideLayout547.xml" ContentType="application/vnd.openxmlformats-officedocument.presentationml.slideLayout+xml"/>
  <Override PartName="/ppt/slideLayouts/slideLayout548.xml" ContentType="application/vnd.openxmlformats-officedocument.presentationml.slideLayout+xml"/>
  <Override PartName="/ppt/slideLayouts/slideLayout549.xml" ContentType="application/vnd.openxmlformats-officedocument.presentationml.slideLayout+xml"/>
  <Override PartName="/ppt/slideLayouts/slideLayout550.xml" ContentType="application/vnd.openxmlformats-officedocument.presentationml.slideLayout+xml"/>
  <Override PartName="/ppt/slideLayouts/slideLayout551.xml" ContentType="application/vnd.openxmlformats-officedocument.presentationml.slideLayout+xml"/>
  <Override PartName="/ppt/slideLayouts/slideLayout552.xml" ContentType="application/vnd.openxmlformats-officedocument.presentationml.slideLayout+xml"/>
  <Override PartName="/ppt/slideLayouts/slideLayout553.xml" ContentType="application/vnd.openxmlformats-officedocument.presentationml.slideLayout+xml"/>
  <Override PartName="/ppt/theme/theme22.xml" ContentType="application/vnd.openxmlformats-officedocument.theme+xml"/>
  <Override PartName="/ppt/slideLayouts/slideLayout554.xml" ContentType="application/vnd.openxmlformats-officedocument.presentationml.slideLayout+xml"/>
  <Override PartName="/ppt/slideLayouts/slideLayout555.xml" ContentType="application/vnd.openxmlformats-officedocument.presentationml.slideLayout+xml"/>
  <Override PartName="/ppt/slideLayouts/slideLayout556.xml" ContentType="application/vnd.openxmlformats-officedocument.presentationml.slideLayout+xml"/>
  <Override PartName="/ppt/slideLayouts/slideLayout557.xml" ContentType="application/vnd.openxmlformats-officedocument.presentationml.slideLayout+xml"/>
  <Override PartName="/ppt/slideLayouts/slideLayout558.xml" ContentType="application/vnd.openxmlformats-officedocument.presentationml.slideLayout+xml"/>
  <Override PartName="/ppt/slideLayouts/slideLayout559.xml" ContentType="application/vnd.openxmlformats-officedocument.presentationml.slideLayout+xml"/>
  <Override PartName="/ppt/slideLayouts/slideLayout560.xml" ContentType="application/vnd.openxmlformats-officedocument.presentationml.slideLayout+xml"/>
  <Override PartName="/ppt/slideLayouts/slideLayout561.xml" ContentType="application/vnd.openxmlformats-officedocument.presentationml.slideLayout+xml"/>
  <Override PartName="/ppt/slideLayouts/slideLayout562.xml" ContentType="application/vnd.openxmlformats-officedocument.presentationml.slideLayout+xml"/>
  <Override PartName="/ppt/slideLayouts/slideLayout563.xml" ContentType="application/vnd.openxmlformats-officedocument.presentationml.slideLayout+xml"/>
  <Override PartName="/ppt/slideLayouts/slideLayout564.xml" ContentType="application/vnd.openxmlformats-officedocument.presentationml.slideLayout+xml"/>
  <Override PartName="/ppt/slideLayouts/slideLayout565.xml" ContentType="application/vnd.openxmlformats-officedocument.presentationml.slideLayout+xml"/>
  <Override PartName="/ppt/slideLayouts/slideLayout566.xml" ContentType="application/vnd.openxmlformats-officedocument.presentationml.slideLayout+xml"/>
  <Override PartName="/ppt/slideLayouts/slideLayout567.xml" ContentType="application/vnd.openxmlformats-officedocument.presentationml.slideLayout+xml"/>
  <Override PartName="/ppt/slideLayouts/slideLayout568.xml" ContentType="application/vnd.openxmlformats-officedocument.presentationml.slideLayout+xml"/>
  <Override PartName="/ppt/slideLayouts/slideLayout569.xml" ContentType="application/vnd.openxmlformats-officedocument.presentationml.slideLayout+xml"/>
  <Override PartName="/ppt/slideLayouts/slideLayout570.xml" ContentType="application/vnd.openxmlformats-officedocument.presentationml.slideLayout+xml"/>
  <Override PartName="/ppt/slideLayouts/slideLayout571.xml" ContentType="application/vnd.openxmlformats-officedocument.presentationml.slideLayout+xml"/>
  <Override PartName="/ppt/slideLayouts/slideLayout572.xml" ContentType="application/vnd.openxmlformats-officedocument.presentationml.slideLayout+xml"/>
  <Override PartName="/ppt/slideLayouts/slideLayout573.xml" ContentType="application/vnd.openxmlformats-officedocument.presentationml.slideLayout+xml"/>
  <Override PartName="/ppt/slideLayouts/slideLayout574.xml" ContentType="application/vnd.openxmlformats-officedocument.presentationml.slideLayout+xml"/>
  <Override PartName="/ppt/slideLayouts/slideLayout575.xml" ContentType="application/vnd.openxmlformats-officedocument.presentationml.slideLayout+xml"/>
  <Override PartName="/ppt/slideLayouts/slideLayout576.xml" ContentType="application/vnd.openxmlformats-officedocument.presentationml.slideLayout+xml"/>
  <Override PartName="/ppt/slideLayouts/slideLayout577.xml" ContentType="application/vnd.openxmlformats-officedocument.presentationml.slideLayout+xml"/>
  <Override PartName="/ppt/slideLayouts/slideLayout578.xml" ContentType="application/vnd.openxmlformats-officedocument.presentationml.slideLayout+xml"/>
  <Override PartName="/ppt/slideLayouts/slideLayout579.xml" ContentType="application/vnd.openxmlformats-officedocument.presentationml.slideLayout+xml"/>
  <Override PartName="/ppt/slideLayouts/slideLayout580.xml" ContentType="application/vnd.openxmlformats-officedocument.presentationml.slideLayout+xml"/>
  <Override PartName="/ppt/slideLayouts/slideLayout581.xml" ContentType="application/vnd.openxmlformats-officedocument.presentationml.slideLayout+xml"/>
  <Override PartName="/ppt/slideLayouts/slideLayout582.xml" ContentType="application/vnd.openxmlformats-officedocument.presentationml.slideLayout+xml"/>
  <Override PartName="/ppt/slideLayouts/slideLayout583.xml" ContentType="application/vnd.openxmlformats-officedocument.presentationml.slideLayout+xml"/>
  <Override PartName="/ppt/slideLayouts/slideLayout584.xml" ContentType="application/vnd.openxmlformats-officedocument.presentationml.slideLayout+xml"/>
  <Override PartName="/ppt/slideLayouts/slideLayout585.xml" ContentType="application/vnd.openxmlformats-officedocument.presentationml.slideLayout+xml"/>
  <Override PartName="/ppt/slideLayouts/slideLayout586.xml" ContentType="application/vnd.openxmlformats-officedocument.presentationml.slideLayout+xml"/>
  <Override PartName="/ppt/slideLayouts/slideLayout587.xml" ContentType="application/vnd.openxmlformats-officedocument.presentationml.slideLayout+xml"/>
  <Override PartName="/ppt/slideLayouts/slideLayout588.xml" ContentType="application/vnd.openxmlformats-officedocument.presentationml.slideLayout+xml"/>
  <Override PartName="/ppt/theme/theme23.xml" ContentType="application/vnd.openxmlformats-officedocument.theme+xml"/>
  <Override PartName="/ppt/slideLayouts/slideLayout589.xml" ContentType="application/vnd.openxmlformats-officedocument.presentationml.slideLayout+xml"/>
  <Override PartName="/ppt/slideLayouts/slideLayout590.xml" ContentType="application/vnd.openxmlformats-officedocument.presentationml.slideLayout+xml"/>
  <Override PartName="/ppt/slideLayouts/slideLayout591.xml" ContentType="application/vnd.openxmlformats-officedocument.presentationml.slideLayout+xml"/>
  <Override PartName="/ppt/slideLayouts/slideLayout592.xml" ContentType="application/vnd.openxmlformats-officedocument.presentationml.slideLayout+xml"/>
  <Override PartName="/ppt/slideLayouts/slideLayout593.xml" ContentType="application/vnd.openxmlformats-officedocument.presentationml.slideLayout+xml"/>
  <Override PartName="/ppt/slideLayouts/slideLayout594.xml" ContentType="application/vnd.openxmlformats-officedocument.presentationml.slideLayout+xml"/>
  <Override PartName="/ppt/slideLayouts/slideLayout595.xml" ContentType="application/vnd.openxmlformats-officedocument.presentationml.slideLayout+xml"/>
  <Override PartName="/ppt/slideLayouts/slideLayout596.xml" ContentType="application/vnd.openxmlformats-officedocument.presentationml.slideLayout+xml"/>
  <Override PartName="/ppt/slideLayouts/slideLayout597.xml" ContentType="application/vnd.openxmlformats-officedocument.presentationml.slideLayout+xml"/>
  <Override PartName="/ppt/slideLayouts/slideLayout598.xml" ContentType="application/vnd.openxmlformats-officedocument.presentationml.slideLayout+xml"/>
  <Override PartName="/ppt/slideLayouts/slideLayout599.xml" ContentType="application/vnd.openxmlformats-officedocument.presentationml.slideLayout+xml"/>
  <Override PartName="/ppt/slideLayouts/slideLayout600.xml" ContentType="application/vnd.openxmlformats-officedocument.presentationml.slideLayout+xml"/>
  <Override PartName="/ppt/slideLayouts/slideLayout601.xml" ContentType="application/vnd.openxmlformats-officedocument.presentationml.slideLayout+xml"/>
  <Override PartName="/ppt/slideLayouts/slideLayout602.xml" ContentType="application/vnd.openxmlformats-officedocument.presentationml.slideLayout+xml"/>
  <Override PartName="/ppt/slideLayouts/slideLayout603.xml" ContentType="application/vnd.openxmlformats-officedocument.presentationml.slideLayout+xml"/>
  <Override PartName="/ppt/slideLayouts/slideLayout604.xml" ContentType="application/vnd.openxmlformats-officedocument.presentationml.slideLayout+xml"/>
  <Override PartName="/ppt/slideLayouts/slideLayout605.xml" ContentType="application/vnd.openxmlformats-officedocument.presentationml.slideLayout+xml"/>
  <Override PartName="/ppt/slideLayouts/slideLayout606.xml" ContentType="application/vnd.openxmlformats-officedocument.presentationml.slideLayout+xml"/>
  <Override PartName="/ppt/slideLayouts/slideLayout607.xml" ContentType="application/vnd.openxmlformats-officedocument.presentationml.slideLayout+xml"/>
  <Override PartName="/ppt/slideLayouts/slideLayout608.xml" ContentType="application/vnd.openxmlformats-officedocument.presentationml.slideLayout+xml"/>
  <Override PartName="/ppt/slideLayouts/slideLayout609.xml" ContentType="application/vnd.openxmlformats-officedocument.presentationml.slideLayout+xml"/>
  <Override PartName="/ppt/slideLayouts/slideLayout610.xml" ContentType="application/vnd.openxmlformats-officedocument.presentationml.slideLayout+xml"/>
  <Override PartName="/ppt/slideLayouts/slideLayout611.xml" ContentType="application/vnd.openxmlformats-officedocument.presentationml.slideLayout+xml"/>
  <Override PartName="/ppt/slideLayouts/slideLayout612.xml" ContentType="application/vnd.openxmlformats-officedocument.presentationml.slideLayout+xml"/>
  <Override PartName="/ppt/slideLayouts/slideLayout613.xml" ContentType="application/vnd.openxmlformats-officedocument.presentationml.slideLayout+xml"/>
  <Override PartName="/ppt/slideLayouts/slideLayout614.xml" ContentType="application/vnd.openxmlformats-officedocument.presentationml.slideLayout+xml"/>
  <Override PartName="/ppt/slideLayouts/slideLayout615.xml" ContentType="application/vnd.openxmlformats-officedocument.presentationml.slideLayout+xml"/>
  <Override PartName="/ppt/slideLayouts/slideLayout616.xml" ContentType="application/vnd.openxmlformats-officedocument.presentationml.slideLayout+xml"/>
  <Override PartName="/ppt/slideLayouts/slideLayout617.xml" ContentType="application/vnd.openxmlformats-officedocument.presentationml.slideLayout+xml"/>
  <Override PartName="/ppt/slideLayouts/slideLayout618.xml" ContentType="application/vnd.openxmlformats-officedocument.presentationml.slideLayout+xml"/>
  <Override PartName="/ppt/slideLayouts/slideLayout619.xml" ContentType="application/vnd.openxmlformats-officedocument.presentationml.slideLayout+xml"/>
  <Override PartName="/ppt/slideLayouts/slideLayout620.xml" ContentType="application/vnd.openxmlformats-officedocument.presentationml.slideLayout+xml"/>
  <Override PartName="/ppt/slideLayouts/slideLayout621.xml" ContentType="application/vnd.openxmlformats-officedocument.presentationml.slideLayout+xml"/>
  <Override PartName="/ppt/slideLayouts/slideLayout622.xml" ContentType="application/vnd.openxmlformats-officedocument.presentationml.slideLayout+xml"/>
  <Override PartName="/ppt/slideLayouts/slideLayout623.xml" ContentType="application/vnd.openxmlformats-officedocument.presentationml.slideLayout+xml"/>
  <Override PartName="/ppt/theme/theme24.xml" ContentType="application/vnd.openxmlformats-officedocument.theme+xml"/>
  <Override PartName="/ppt/slideLayouts/slideLayout624.xml" ContentType="application/vnd.openxmlformats-officedocument.presentationml.slideLayout+xml"/>
  <Override PartName="/ppt/slideLayouts/slideLayout625.xml" ContentType="application/vnd.openxmlformats-officedocument.presentationml.slideLayout+xml"/>
  <Override PartName="/ppt/slideLayouts/slideLayout626.xml" ContentType="application/vnd.openxmlformats-officedocument.presentationml.slideLayout+xml"/>
  <Override PartName="/ppt/slideLayouts/slideLayout627.xml" ContentType="application/vnd.openxmlformats-officedocument.presentationml.slideLayout+xml"/>
  <Override PartName="/ppt/slideLayouts/slideLayout628.xml" ContentType="application/vnd.openxmlformats-officedocument.presentationml.slideLayout+xml"/>
  <Override PartName="/ppt/slideLayouts/slideLayout629.xml" ContentType="application/vnd.openxmlformats-officedocument.presentationml.slideLayout+xml"/>
  <Override PartName="/ppt/slideLayouts/slideLayout630.xml" ContentType="application/vnd.openxmlformats-officedocument.presentationml.slideLayout+xml"/>
  <Override PartName="/ppt/slideLayouts/slideLayout631.xml" ContentType="application/vnd.openxmlformats-officedocument.presentationml.slideLayout+xml"/>
  <Override PartName="/ppt/slideLayouts/slideLayout632.xml" ContentType="application/vnd.openxmlformats-officedocument.presentationml.slideLayout+xml"/>
  <Override PartName="/ppt/slideLayouts/slideLayout633.xml" ContentType="application/vnd.openxmlformats-officedocument.presentationml.slideLayout+xml"/>
  <Override PartName="/ppt/slideLayouts/slideLayout634.xml" ContentType="application/vnd.openxmlformats-officedocument.presentationml.slideLayout+xml"/>
  <Override PartName="/ppt/slideLayouts/slideLayout635.xml" ContentType="application/vnd.openxmlformats-officedocument.presentationml.slideLayout+xml"/>
  <Override PartName="/ppt/slideLayouts/slideLayout636.xml" ContentType="application/vnd.openxmlformats-officedocument.presentationml.slideLayout+xml"/>
  <Override PartName="/ppt/slideLayouts/slideLayout637.xml" ContentType="application/vnd.openxmlformats-officedocument.presentationml.slideLayout+xml"/>
  <Override PartName="/ppt/slideLayouts/slideLayout638.xml" ContentType="application/vnd.openxmlformats-officedocument.presentationml.slideLayout+xml"/>
  <Override PartName="/ppt/slideLayouts/slideLayout639.xml" ContentType="application/vnd.openxmlformats-officedocument.presentationml.slideLayout+xml"/>
  <Override PartName="/ppt/slideLayouts/slideLayout640.xml" ContentType="application/vnd.openxmlformats-officedocument.presentationml.slideLayout+xml"/>
  <Override PartName="/ppt/slideLayouts/slideLayout641.xml" ContentType="application/vnd.openxmlformats-officedocument.presentationml.slideLayout+xml"/>
  <Override PartName="/ppt/slideLayouts/slideLayout642.xml" ContentType="application/vnd.openxmlformats-officedocument.presentationml.slideLayout+xml"/>
  <Override PartName="/ppt/slideLayouts/slideLayout643.xml" ContentType="application/vnd.openxmlformats-officedocument.presentationml.slideLayout+xml"/>
  <Override PartName="/ppt/slideLayouts/slideLayout644.xml" ContentType="application/vnd.openxmlformats-officedocument.presentationml.slideLayout+xml"/>
  <Override PartName="/ppt/slideLayouts/slideLayout645.xml" ContentType="application/vnd.openxmlformats-officedocument.presentationml.slideLayout+xml"/>
  <Override PartName="/ppt/slideLayouts/slideLayout646.xml" ContentType="application/vnd.openxmlformats-officedocument.presentationml.slideLayout+xml"/>
  <Override PartName="/ppt/slideLayouts/slideLayout647.xml" ContentType="application/vnd.openxmlformats-officedocument.presentationml.slideLayout+xml"/>
  <Override PartName="/ppt/slideLayouts/slideLayout648.xml" ContentType="application/vnd.openxmlformats-officedocument.presentationml.slideLayout+xml"/>
  <Override PartName="/ppt/slideLayouts/slideLayout649.xml" ContentType="application/vnd.openxmlformats-officedocument.presentationml.slideLayout+xml"/>
  <Override PartName="/ppt/slideLayouts/slideLayout650.xml" ContentType="application/vnd.openxmlformats-officedocument.presentationml.slideLayout+xml"/>
  <Override PartName="/ppt/slideLayouts/slideLayout651.xml" ContentType="application/vnd.openxmlformats-officedocument.presentationml.slideLayout+xml"/>
  <Override PartName="/ppt/slideLayouts/slideLayout652.xml" ContentType="application/vnd.openxmlformats-officedocument.presentationml.slideLayout+xml"/>
  <Override PartName="/ppt/slideLayouts/slideLayout653.xml" ContentType="application/vnd.openxmlformats-officedocument.presentationml.slideLayout+xml"/>
  <Override PartName="/ppt/slideLayouts/slideLayout654.xml" ContentType="application/vnd.openxmlformats-officedocument.presentationml.slideLayout+xml"/>
  <Override PartName="/ppt/slideLayouts/slideLayout655.xml" ContentType="application/vnd.openxmlformats-officedocument.presentationml.slideLayout+xml"/>
  <Override PartName="/ppt/slideLayouts/slideLayout656.xml" ContentType="application/vnd.openxmlformats-officedocument.presentationml.slideLayout+xml"/>
  <Override PartName="/ppt/slideLayouts/slideLayout657.xml" ContentType="application/vnd.openxmlformats-officedocument.presentationml.slideLayout+xml"/>
  <Override PartName="/ppt/slideLayouts/slideLayout658.xml" ContentType="application/vnd.openxmlformats-officedocument.presentationml.slideLayout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4" r:id="rId2"/>
    <p:sldMasterId id="2147483787" r:id="rId3"/>
    <p:sldMasterId id="2147483841" r:id="rId4"/>
    <p:sldMasterId id="2147483881" r:id="rId5"/>
    <p:sldMasterId id="2147483914" r:id="rId6"/>
    <p:sldMasterId id="2147483947" r:id="rId7"/>
    <p:sldMasterId id="2147484000" r:id="rId8"/>
    <p:sldMasterId id="2147484042" r:id="rId9"/>
    <p:sldMasterId id="2147484077" r:id="rId10"/>
    <p:sldMasterId id="2147484114" r:id="rId11"/>
    <p:sldMasterId id="2147484201" r:id="rId12"/>
    <p:sldMasterId id="2147484236" r:id="rId13"/>
    <p:sldMasterId id="2147484272" r:id="rId14"/>
    <p:sldMasterId id="2147484295" r:id="rId15"/>
    <p:sldMasterId id="2147484341" r:id="rId16"/>
    <p:sldMasterId id="2147484363" r:id="rId17"/>
    <p:sldMasterId id="2147484420" r:id="rId18"/>
    <p:sldMasterId id="2147484463" r:id="rId19"/>
    <p:sldMasterId id="2147484520" r:id="rId20"/>
    <p:sldMasterId id="2147484554" r:id="rId21"/>
    <p:sldMasterId id="2147484576" r:id="rId22"/>
    <p:sldMasterId id="2147484633" r:id="rId23"/>
    <p:sldMasterId id="2147484669" r:id="rId24"/>
    <p:sldMasterId id="2147484771" r:id="rId25"/>
  </p:sldMasterIdLst>
  <p:notesMasterIdLst>
    <p:notesMasterId r:id="rId41"/>
  </p:notesMasterIdLst>
  <p:handoutMasterIdLst>
    <p:handoutMasterId r:id="rId42"/>
  </p:handoutMasterIdLst>
  <p:sldIdLst>
    <p:sldId id="649" r:id="rId26"/>
    <p:sldId id="645" r:id="rId27"/>
    <p:sldId id="648" r:id="rId28"/>
    <p:sldId id="647" r:id="rId29"/>
    <p:sldId id="641" r:id="rId30"/>
    <p:sldId id="643" r:id="rId31"/>
    <p:sldId id="644" r:id="rId32"/>
    <p:sldId id="646" r:id="rId33"/>
    <p:sldId id="650" r:id="rId34"/>
    <p:sldId id="651" r:id="rId35"/>
    <p:sldId id="652" r:id="rId36"/>
    <p:sldId id="653" r:id="rId37"/>
    <p:sldId id="654" r:id="rId38"/>
    <p:sldId id="655" r:id="rId39"/>
    <p:sldId id="656" r:id="rId40"/>
  </p:sldIdLst>
  <p:sldSz cx="9144000" cy="5143500" type="screen16x9"/>
  <p:notesSz cx="6858000" cy="9144000"/>
  <p:defaultTextStyle>
    <a:defPPr>
      <a:defRPr lang="zh-CN"/>
    </a:defPPr>
    <a:lvl1pPr marL="0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557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118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9676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6234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2792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9350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5907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2468" algn="l" defTabSz="913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1E4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474" y="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916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1.xml"/><Relationship Id="rId39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9.xml"/><Relationship Id="rId42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8.xml"/><Relationship Id="rId38" Type="http://schemas.openxmlformats.org/officeDocument/2006/relationships/slide" Target="slides/slide13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4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7.xml"/><Relationship Id="rId37" Type="http://schemas.openxmlformats.org/officeDocument/2006/relationships/slide" Target="slides/slide12.xml"/><Relationship Id="rId40" Type="http://schemas.openxmlformats.org/officeDocument/2006/relationships/slide" Target="slides/slide1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3.xml"/><Relationship Id="rId36" Type="http://schemas.openxmlformats.org/officeDocument/2006/relationships/slide" Target="slides/slide1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slide" Target="slides/slide10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FBFD7F-14E5-401A-9BA4-5D66E15549BF}" type="doc">
      <dgm:prSet loTypeId="urn:microsoft.com/office/officeart/2011/layout/InterconnectedBlockProcess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9B624D-0F17-47B0-B070-44E2A8F755C5}">
      <dgm:prSet phldrT="[Text]"/>
      <dgm:spPr>
        <a:solidFill>
          <a:schemeClr val="tx2">
            <a:lumMod val="60000"/>
            <a:lumOff val="40000"/>
          </a:schemeClr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gm:spPr>
      <dgm:t>
        <a:bodyPr/>
        <a:lstStyle/>
        <a:p>
          <a:r>
            <a:rPr lang="zh-CN" altLang="en-US" dirty="0"/>
            <a:t>后台管理人员</a:t>
          </a:r>
          <a:endParaRPr lang="en-US" dirty="0"/>
        </a:p>
      </dgm:t>
    </dgm:pt>
    <dgm:pt modelId="{6C268C48-9277-4F8E-AD26-DCACDD923166}" type="parTrans" cxnId="{A4ADB8EA-5451-404C-AEED-9BB42274F4AE}">
      <dgm:prSet/>
      <dgm:spPr/>
      <dgm:t>
        <a:bodyPr/>
        <a:lstStyle/>
        <a:p>
          <a:endParaRPr lang="en-US"/>
        </a:p>
      </dgm:t>
    </dgm:pt>
    <dgm:pt modelId="{E004473F-BF55-46F7-A305-63A53B4867F7}" type="sibTrans" cxnId="{A4ADB8EA-5451-404C-AEED-9BB42274F4AE}">
      <dgm:prSet/>
      <dgm:spPr/>
      <dgm:t>
        <a:bodyPr/>
        <a:lstStyle/>
        <a:p>
          <a:endParaRPr lang="en-US"/>
        </a:p>
      </dgm:t>
    </dgm:pt>
    <dgm:pt modelId="{F9B893C7-9AA2-4D9E-9F77-715D5937A065}">
      <dgm:prSet phldrT="[Text]"/>
      <dgm:spPr>
        <a:solidFill>
          <a:schemeClr val="tx2">
            <a:lumMod val="60000"/>
            <a:lumOff val="40000"/>
          </a:schemeClr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gm:spPr>
      <dgm:t>
        <a:bodyPr/>
        <a:lstStyle/>
        <a:p>
          <a:r>
            <a:rPr lang="zh-CN" altLang="en-US" dirty="0"/>
            <a:t>现场实施人员</a:t>
          </a:r>
          <a:endParaRPr lang="en-US" dirty="0"/>
        </a:p>
      </dgm:t>
    </dgm:pt>
    <dgm:pt modelId="{F5CF9B7D-37D5-447B-B2DB-92E3AC78A134}" type="parTrans" cxnId="{1910F815-0CFC-440A-9BE7-F838C491DB8E}">
      <dgm:prSet/>
      <dgm:spPr/>
      <dgm:t>
        <a:bodyPr/>
        <a:lstStyle/>
        <a:p>
          <a:endParaRPr lang="en-US"/>
        </a:p>
      </dgm:t>
    </dgm:pt>
    <dgm:pt modelId="{D61110E3-1A30-4D62-BBE9-669B9D9C7FA8}" type="sibTrans" cxnId="{1910F815-0CFC-440A-9BE7-F838C491DB8E}">
      <dgm:prSet/>
      <dgm:spPr/>
      <dgm:t>
        <a:bodyPr/>
        <a:lstStyle/>
        <a:p>
          <a:endParaRPr lang="en-US"/>
        </a:p>
      </dgm:t>
    </dgm:pt>
    <dgm:pt modelId="{67CB6EF4-0F33-4702-B739-604B4EAFC34E}">
      <dgm:prSet phldrT="[Text]"/>
      <dgm:spPr>
        <a:solidFill>
          <a:schemeClr val="tx2">
            <a:lumMod val="60000"/>
            <a:lumOff val="40000"/>
          </a:schemeClr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gm:spPr>
      <dgm:t>
        <a:bodyPr/>
        <a:lstStyle/>
        <a:p>
          <a:r>
            <a:rPr lang="zh-CN" altLang="en-US" dirty="0"/>
            <a:t>科室报修人员</a:t>
          </a:r>
          <a:endParaRPr lang="en-US" dirty="0"/>
        </a:p>
      </dgm:t>
    </dgm:pt>
    <dgm:pt modelId="{82ED31B7-72C6-40EA-96A1-9DD69D8BB523}" type="sibTrans" cxnId="{CF9DE105-F276-4924-8D37-139CDB74BA90}">
      <dgm:prSet/>
      <dgm:spPr/>
      <dgm:t>
        <a:bodyPr/>
        <a:lstStyle/>
        <a:p>
          <a:endParaRPr lang="en-US"/>
        </a:p>
      </dgm:t>
    </dgm:pt>
    <dgm:pt modelId="{53158F7B-19A1-4719-BBED-9F2BD85BD362}" type="parTrans" cxnId="{CF9DE105-F276-4924-8D37-139CDB74BA90}">
      <dgm:prSet/>
      <dgm:spPr/>
      <dgm:t>
        <a:bodyPr/>
        <a:lstStyle/>
        <a:p>
          <a:endParaRPr lang="en-US"/>
        </a:p>
      </dgm:t>
    </dgm:pt>
    <dgm:pt modelId="{7DC90775-F7B4-41C2-8767-79AF33482EDE}">
      <dgm:prSet phldrT="[Text]"/>
      <dgm:spPr>
        <a:solidFill>
          <a:schemeClr val="tx2">
            <a:lumMod val="60000"/>
            <a:lumOff val="40000"/>
          </a:schemeClr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gm:spPr>
      <dgm:t>
        <a:bodyPr/>
        <a:lstStyle/>
        <a:p>
          <a:r>
            <a:rPr lang="zh-CN" altLang="en-US" dirty="0"/>
            <a:t>工单管理人员</a:t>
          </a:r>
          <a:endParaRPr lang="en-US" dirty="0"/>
        </a:p>
      </dgm:t>
    </dgm:pt>
    <dgm:pt modelId="{4F193C6B-DD0C-404B-A816-C15BECBE6B20}" type="sibTrans" cxnId="{BD693BB7-406D-47C6-BA1D-2C4BE19F3F0B}">
      <dgm:prSet/>
      <dgm:spPr/>
      <dgm:t>
        <a:bodyPr/>
        <a:lstStyle/>
        <a:p>
          <a:endParaRPr lang="en-US"/>
        </a:p>
      </dgm:t>
    </dgm:pt>
    <dgm:pt modelId="{A93E7EBF-9FE9-4DF4-A5D3-796D39DEEB3C}" type="parTrans" cxnId="{BD693BB7-406D-47C6-BA1D-2C4BE19F3F0B}">
      <dgm:prSet/>
      <dgm:spPr/>
      <dgm:t>
        <a:bodyPr/>
        <a:lstStyle/>
        <a:p>
          <a:endParaRPr lang="en-US"/>
        </a:p>
      </dgm:t>
    </dgm:pt>
    <dgm:pt modelId="{94374535-32FF-4C80-AD3F-9A51D5F543C2}">
      <dgm:prSet phldrT="[Text]"/>
      <dgm:spPr>
        <a:solidFill>
          <a:schemeClr val="tx2">
            <a:lumMod val="60000"/>
            <a:lumOff val="40000"/>
          </a:schemeClr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gm:spPr>
      <dgm:t>
        <a:bodyPr/>
        <a:lstStyle/>
        <a:p>
          <a:r>
            <a:rPr lang="zh-CN" altLang="en-US" dirty="0"/>
            <a:t>设备维修人员</a:t>
          </a:r>
          <a:endParaRPr lang="en-US" dirty="0"/>
        </a:p>
      </dgm:t>
    </dgm:pt>
    <dgm:pt modelId="{DC7FE52D-F805-404E-8A2C-E69B93F14CC1}" type="sibTrans" cxnId="{7BC9C735-079F-4461-97E8-4CD5829A8FEB}">
      <dgm:prSet/>
      <dgm:spPr/>
      <dgm:t>
        <a:bodyPr/>
        <a:lstStyle/>
        <a:p>
          <a:endParaRPr lang="en-US"/>
        </a:p>
      </dgm:t>
    </dgm:pt>
    <dgm:pt modelId="{7323C451-87DB-4C15-BDA4-9C52F23F6753}" type="parTrans" cxnId="{7BC9C735-079F-4461-97E8-4CD5829A8FEB}">
      <dgm:prSet/>
      <dgm:spPr/>
      <dgm:t>
        <a:bodyPr/>
        <a:lstStyle/>
        <a:p>
          <a:endParaRPr lang="en-US"/>
        </a:p>
      </dgm:t>
    </dgm:pt>
    <dgm:pt modelId="{173B9884-70B1-433C-9D25-A6CED284344F}" type="pres">
      <dgm:prSet presAssocID="{6FFBFD7F-14E5-401A-9BA4-5D66E15549BF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98B5AC0B-F8E1-4AFC-A9D9-7EDEC867A7DB}" type="pres">
      <dgm:prSet presAssocID="{94374535-32FF-4C80-AD3F-9A51D5F543C2}" presName="ChildAccent5" presStyleCnt="0"/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359A5D5F-B69A-4606-BBBD-3BC9C205B2A6}" type="pres">
      <dgm:prSet presAssocID="{94374535-32FF-4C80-AD3F-9A51D5F543C2}" presName="ChildAccent" presStyleLbl="alignImgPlace1" presStyleIdx="0" presStyleCnt="5"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gm:spPr>
    </dgm:pt>
    <dgm:pt modelId="{21890E4E-5866-4128-85C9-828674D344B9}" type="pres">
      <dgm:prSet presAssocID="{94374535-32FF-4C80-AD3F-9A51D5F543C2}" presName="Child5" presStyleLbl="revTx" presStyleIdx="0" presStyleCnt="0">
        <dgm:presLayoutVars>
          <dgm:chMax val="0"/>
          <dgm:chPref val="0"/>
          <dgm:bulletEnabled val="1"/>
        </dgm:presLayoutVars>
      </dgm:prSet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E2A28D72-9810-4343-B425-05B9F352E685}" type="pres">
      <dgm:prSet presAssocID="{94374535-32FF-4C80-AD3F-9A51D5F543C2}" presName="Parent5" presStyleLbl="node1" presStyleIdx="0" presStyleCnt="5">
        <dgm:presLayoutVars>
          <dgm:chMax val="2"/>
          <dgm:chPref val="1"/>
          <dgm:bulletEnabled val="1"/>
        </dgm:presLayoutVars>
      </dgm:prSet>
      <dgm:spPr/>
    </dgm:pt>
    <dgm:pt modelId="{74F68371-64FD-4588-B0BF-7402D5B999FA}" type="pres">
      <dgm:prSet presAssocID="{7DC90775-F7B4-41C2-8767-79AF33482EDE}" presName="ChildAccent4" presStyleCnt="0"/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838A3D45-CE8D-447F-A737-71483CC86E80}" type="pres">
      <dgm:prSet presAssocID="{7DC90775-F7B4-41C2-8767-79AF33482EDE}" presName="ChildAccent" presStyleLbl="alignImgPlace1" presStyleIdx="1" presStyleCnt="5"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gm:spPr>
    </dgm:pt>
    <dgm:pt modelId="{7BA15596-A78B-4719-B4EE-27CFF0C11D42}" type="pres">
      <dgm:prSet presAssocID="{7DC90775-F7B4-41C2-8767-79AF33482EDE}" presName="Child4" presStyleLbl="revTx" presStyleIdx="0" presStyleCnt="0">
        <dgm:presLayoutVars>
          <dgm:chMax val="0"/>
          <dgm:chPref val="0"/>
          <dgm:bulletEnabled val="1"/>
        </dgm:presLayoutVars>
      </dgm:prSet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A7B13745-6E90-4D42-9297-E4D83DE578F1}" type="pres">
      <dgm:prSet presAssocID="{7DC90775-F7B4-41C2-8767-79AF33482EDE}" presName="Parent4" presStyleLbl="node1" presStyleIdx="1" presStyleCnt="5">
        <dgm:presLayoutVars>
          <dgm:chMax val="2"/>
          <dgm:chPref val="1"/>
          <dgm:bulletEnabled val="1"/>
        </dgm:presLayoutVars>
      </dgm:prSet>
      <dgm:spPr/>
    </dgm:pt>
    <dgm:pt modelId="{1BCCA8A0-3586-46CF-BFE3-4C5EE8620A00}" type="pres">
      <dgm:prSet presAssocID="{67CB6EF4-0F33-4702-B739-604B4EAFC34E}" presName="ChildAccent3" presStyleCnt="0"/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E73819F9-846F-4D15-A4D6-964C2CBBD243}" type="pres">
      <dgm:prSet presAssocID="{67CB6EF4-0F33-4702-B739-604B4EAFC34E}" presName="ChildAccent" presStyleLbl="alignImgPlace1" presStyleIdx="2" presStyleCnt="5"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gm:spPr>
    </dgm:pt>
    <dgm:pt modelId="{C6D1BFE5-94B6-4207-BBDE-9B1186F93B3A}" type="pres">
      <dgm:prSet presAssocID="{67CB6EF4-0F33-4702-B739-604B4EAFC34E}" presName="Child3" presStyleLbl="revTx" presStyleIdx="0" presStyleCnt="0">
        <dgm:presLayoutVars>
          <dgm:chMax val="0"/>
          <dgm:chPref val="0"/>
          <dgm:bulletEnabled val="1"/>
        </dgm:presLayoutVars>
      </dgm:prSet>
      <dgm:spPr>
        <a:scene3d>
          <a:camera prst="orthographicFront"/>
          <a:lightRig rig="threePt" dir="t"/>
        </a:scene3d>
        <a:sp3d>
          <a:bevelT w="6350"/>
        </a:sp3d>
      </dgm:spPr>
    </dgm:pt>
    <dgm:pt modelId="{51ADCA42-40EE-4D32-BE3B-AE001867E554}" type="pres">
      <dgm:prSet presAssocID="{67CB6EF4-0F33-4702-B739-604B4EAFC34E}" presName="Parent3" presStyleLbl="node1" presStyleIdx="2" presStyleCnt="5">
        <dgm:presLayoutVars>
          <dgm:chMax val="2"/>
          <dgm:chPref val="1"/>
          <dgm:bulletEnabled val="1"/>
        </dgm:presLayoutVars>
      </dgm:prSet>
      <dgm:spPr/>
    </dgm:pt>
    <dgm:pt modelId="{D043BC5F-B23F-41E4-AD26-B3B7EBE0E3AE}" type="pres">
      <dgm:prSet presAssocID="{F9B893C7-9AA2-4D9E-9F77-715D5937A065}" presName="ChildAccent2" presStyleCnt="0"/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20455E32-CFB2-48B6-88DF-CDA9E3F11B44}" type="pres">
      <dgm:prSet presAssocID="{F9B893C7-9AA2-4D9E-9F77-715D5937A065}" presName="ChildAccent" presStyleLbl="alignImgPlace1" presStyleIdx="3" presStyleCnt="5"/>
      <dgm:spPr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gm:spPr>
    </dgm:pt>
    <dgm:pt modelId="{6A3FAEFF-616F-4F2A-94A0-48BA79281DE9}" type="pres">
      <dgm:prSet presAssocID="{F9B893C7-9AA2-4D9E-9F77-715D5937A065}" presName="Child2" presStyleLbl="revTx" presStyleIdx="0" presStyleCnt="0">
        <dgm:presLayoutVars>
          <dgm:chMax val="0"/>
          <dgm:chPref val="0"/>
          <dgm:bulletEnabled val="1"/>
        </dgm:presLayoutVars>
      </dgm:prSet>
      <dgm:spPr>
        <a:scene3d>
          <a:camera prst="orthographicFront"/>
          <a:lightRig rig="threePt" dir="t"/>
        </a:scene3d>
        <a:sp3d>
          <a:bevelT w="6350"/>
        </a:sp3d>
      </dgm:spPr>
    </dgm:pt>
    <dgm:pt modelId="{09805FDE-99D3-40B9-A042-B506D59AC6C8}" type="pres">
      <dgm:prSet presAssocID="{F9B893C7-9AA2-4D9E-9F77-715D5937A065}" presName="Parent2" presStyleLbl="node1" presStyleIdx="3" presStyleCnt="5">
        <dgm:presLayoutVars>
          <dgm:chMax val="2"/>
          <dgm:chPref val="1"/>
          <dgm:bulletEnabled val="1"/>
        </dgm:presLayoutVars>
      </dgm:prSet>
      <dgm:spPr/>
    </dgm:pt>
    <dgm:pt modelId="{AB1BD34F-8E82-4EE8-9277-51FA1D5A42FC}" type="pres">
      <dgm:prSet presAssocID="{199B624D-0F17-47B0-B070-44E2A8F755C5}" presName="ChildAccent1" presStyleCnt="0"/>
      <dgm:spPr>
        <a:scene3d>
          <a:camera prst="orthographicFront"/>
          <a:lightRig rig="threePt" dir="t"/>
        </a:scene3d>
        <a:sp3d>
          <a:bevelT w="6350"/>
          <a:bevelB w="6350"/>
        </a:sp3d>
      </dgm:spPr>
    </dgm:pt>
    <dgm:pt modelId="{7C62D382-3706-498D-ACE6-302F2E2DBB4A}" type="pres">
      <dgm:prSet presAssocID="{199B624D-0F17-47B0-B070-44E2A8F755C5}" presName="ChildAccent" presStyleLbl="alignImgPlace1" presStyleIdx="4" presStyleCnt="5"/>
      <dgm:spPr>
        <a:solidFill>
          <a:schemeClr val="accent1">
            <a:tint val="50000"/>
            <a:hueOff val="0"/>
            <a:satOff val="0"/>
            <a:lumOff val="0"/>
          </a:schemeClr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gm:spPr>
    </dgm:pt>
    <dgm:pt modelId="{4E32A01F-4C85-42B8-9E67-08DDE1F89A7B}" type="pres">
      <dgm:prSet presAssocID="{199B624D-0F17-47B0-B070-44E2A8F755C5}" presName="Child1" presStyleLbl="revTx" presStyleIdx="0" presStyleCnt="0">
        <dgm:presLayoutVars>
          <dgm:chMax val="0"/>
          <dgm:chPref val="0"/>
          <dgm:bulletEnabled val="1"/>
        </dgm:presLayoutVars>
      </dgm:prSet>
      <dgm:spPr>
        <a:scene3d>
          <a:camera prst="orthographicFront"/>
          <a:lightRig rig="threePt" dir="t"/>
        </a:scene3d>
        <a:sp3d>
          <a:bevelT w="6350"/>
        </a:sp3d>
      </dgm:spPr>
    </dgm:pt>
    <dgm:pt modelId="{603DB9AF-1A8C-4262-8B57-7CB453EB3625}" type="pres">
      <dgm:prSet presAssocID="{199B624D-0F17-47B0-B070-44E2A8F755C5}" presName="Parent1" presStyleLbl="node1" presStyleIdx="4" presStyleCnt="5">
        <dgm:presLayoutVars>
          <dgm:chMax val="2"/>
          <dgm:chPref val="1"/>
          <dgm:bulletEnabled val="1"/>
        </dgm:presLayoutVars>
      </dgm:prSet>
      <dgm:spPr/>
    </dgm:pt>
  </dgm:ptLst>
  <dgm:cxnLst>
    <dgm:cxn modelId="{BD693BB7-406D-47C6-BA1D-2C4BE19F3F0B}" srcId="{6FFBFD7F-14E5-401A-9BA4-5D66E15549BF}" destId="{7DC90775-F7B4-41C2-8767-79AF33482EDE}" srcOrd="3" destOrd="0" parTransId="{A93E7EBF-9FE9-4DF4-A5D3-796D39DEEB3C}" sibTransId="{4F193C6B-DD0C-404B-A816-C15BECBE6B20}"/>
    <dgm:cxn modelId="{4142AD36-FB96-46D8-AC11-7CCC0C965B25}" type="presOf" srcId="{199B624D-0F17-47B0-B070-44E2A8F755C5}" destId="{603DB9AF-1A8C-4262-8B57-7CB453EB3625}" srcOrd="0" destOrd="0" presId="urn:microsoft.com/office/officeart/2011/layout/InterconnectedBlockProcess"/>
    <dgm:cxn modelId="{DBF49565-FBF3-459F-A0F8-6991F4AA7525}" type="presOf" srcId="{7DC90775-F7B4-41C2-8767-79AF33482EDE}" destId="{A7B13745-6E90-4D42-9297-E4D83DE578F1}" srcOrd="0" destOrd="0" presId="urn:microsoft.com/office/officeart/2011/layout/InterconnectedBlockProcess"/>
    <dgm:cxn modelId="{6D439364-5C9A-449A-BDBC-1E3A7328D543}" type="presOf" srcId="{F9B893C7-9AA2-4D9E-9F77-715D5937A065}" destId="{09805FDE-99D3-40B9-A042-B506D59AC6C8}" srcOrd="0" destOrd="0" presId="urn:microsoft.com/office/officeart/2011/layout/InterconnectedBlockProcess"/>
    <dgm:cxn modelId="{A4ADB8EA-5451-404C-AEED-9BB42274F4AE}" srcId="{6FFBFD7F-14E5-401A-9BA4-5D66E15549BF}" destId="{199B624D-0F17-47B0-B070-44E2A8F755C5}" srcOrd="0" destOrd="0" parTransId="{6C268C48-9277-4F8E-AD26-DCACDD923166}" sibTransId="{E004473F-BF55-46F7-A305-63A53B4867F7}"/>
    <dgm:cxn modelId="{D9E6BF90-DBE4-4F46-A3E6-3B023CEB4638}" type="presOf" srcId="{94374535-32FF-4C80-AD3F-9A51D5F543C2}" destId="{E2A28D72-9810-4343-B425-05B9F352E685}" srcOrd="0" destOrd="0" presId="urn:microsoft.com/office/officeart/2011/layout/InterconnectedBlockProcess"/>
    <dgm:cxn modelId="{7F7A4429-0915-44A7-9A6C-585D23037205}" type="presOf" srcId="{6FFBFD7F-14E5-401A-9BA4-5D66E15549BF}" destId="{173B9884-70B1-433C-9D25-A6CED284344F}" srcOrd="0" destOrd="0" presId="urn:microsoft.com/office/officeart/2011/layout/InterconnectedBlockProcess"/>
    <dgm:cxn modelId="{CF9DE105-F276-4924-8D37-139CDB74BA90}" srcId="{6FFBFD7F-14E5-401A-9BA4-5D66E15549BF}" destId="{67CB6EF4-0F33-4702-B739-604B4EAFC34E}" srcOrd="2" destOrd="0" parTransId="{53158F7B-19A1-4719-BBED-9F2BD85BD362}" sibTransId="{82ED31B7-72C6-40EA-96A1-9DD69D8BB523}"/>
    <dgm:cxn modelId="{1910F815-0CFC-440A-9BE7-F838C491DB8E}" srcId="{6FFBFD7F-14E5-401A-9BA4-5D66E15549BF}" destId="{F9B893C7-9AA2-4D9E-9F77-715D5937A065}" srcOrd="1" destOrd="0" parTransId="{F5CF9B7D-37D5-447B-B2DB-92E3AC78A134}" sibTransId="{D61110E3-1A30-4D62-BBE9-669B9D9C7FA8}"/>
    <dgm:cxn modelId="{7BC9C735-079F-4461-97E8-4CD5829A8FEB}" srcId="{6FFBFD7F-14E5-401A-9BA4-5D66E15549BF}" destId="{94374535-32FF-4C80-AD3F-9A51D5F543C2}" srcOrd="4" destOrd="0" parTransId="{7323C451-87DB-4C15-BDA4-9C52F23F6753}" sibTransId="{DC7FE52D-F805-404E-8A2C-E69B93F14CC1}"/>
    <dgm:cxn modelId="{C75987D7-0080-4687-99EB-7EBBC93CDD8E}" type="presOf" srcId="{67CB6EF4-0F33-4702-B739-604B4EAFC34E}" destId="{51ADCA42-40EE-4D32-BE3B-AE001867E554}" srcOrd="0" destOrd="0" presId="urn:microsoft.com/office/officeart/2011/layout/InterconnectedBlockProcess"/>
    <dgm:cxn modelId="{E536FD9B-3D7A-41F6-A223-83B89DA7E3EA}" type="presParOf" srcId="{173B9884-70B1-433C-9D25-A6CED284344F}" destId="{98B5AC0B-F8E1-4AFC-A9D9-7EDEC867A7DB}" srcOrd="0" destOrd="0" presId="urn:microsoft.com/office/officeart/2011/layout/InterconnectedBlockProcess"/>
    <dgm:cxn modelId="{11D1D512-65AB-4994-9B84-3112D59E18AA}" type="presParOf" srcId="{98B5AC0B-F8E1-4AFC-A9D9-7EDEC867A7DB}" destId="{359A5D5F-B69A-4606-BBBD-3BC9C205B2A6}" srcOrd="0" destOrd="0" presId="urn:microsoft.com/office/officeart/2011/layout/InterconnectedBlockProcess"/>
    <dgm:cxn modelId="{D9AC7CCC-8D1E-4341-843F-086D27E6C54A}" type="presParOf" srcId="{173B9884-70B1-433C-9D25-A6CED284344F}" destId="{21890E4E-5866-4128-85C9-828674D344B9}" srcOrd="1" destOrd="0" presId="urn:microsoft.com/office/officeart/2011/layout/InterconnectedBlockProcess"/>
    <dgm:cxn modelId="{CAF75457-B92B-4709-8282-19549EE70FA1}" type="presParOf" srcId="{173B9884-70B1-433C-9D25-A6CED284344F}" destId="{E2A28D72-9810-4343-B425-05B9F352E685}" srcOrd="2" destOrd="0" presId="urn:microsoft.com/office/officeart/2011/layout/InterconnectedBlockProcess"/>
    <dgm:cxn modelId="{C0DFE8B5-3005-4FF2-9839-CDCCE9C3703D}" type="presParOf" srcId="{173B9884-70B1-433C-9D25-A6CED284344F}" destId="{74F68371-64FD-4588-B0BF-7402D5B999FA}" srcOrd="3" destOrd="0" presId="urn:microsoft.com/office/officeart/2011/layout/InterconnectedBlockProcess"/>
    <dgm:cxn modelId="{8447CFD3-664C-4ACD-A141-982BFE56BF9D}" type="presParOf" srcId="{74F68371-64FD-4588-B0BF-7402D5B999FA}" destId="{838A3D45-CE8D-447F-A737-71483CC86E80}" srcOrd="0" destOrd="0" presId="urn:microsoft.com/office/officeart/2011/layout/InterconnectedBlockProcess"/>
    <dgm:cxn modelId="{824C53AD-69FC-48B0-9A05-CD892E9177FF}" type="presParOf" srcId="{173B9884-70B1-433C-9D25-A6CED284344F}" destId="{7BA15596-A78B-4719-B4EE-27CFF0C11D42}" srcOrd="4" destOrd="0" presId="urn:microsoft.com/office/officeart/2011/layout/InterconnectedBlockProcess"/>
    <dgm:cxn modelId="{AEB953A2-E80D-48B7-8FE2-CCAEE89F6FC0}" type="presParOf" srcId="{173B9884-70B1-433C-9D25-A6CED284344F}" destId="{A7B13745-6E90-4D42-9297-E4D83DE578F1}" srcOrd="5" destOrd="0" presId="urn:microsoft.com/office/officeart/2011/layout/InterconnectedBlockProcess"/>
    <dgm:cxn modelId="{0A2D3FBD-9BA0-43BC-9E29-93392DAE5A6D}" type="presParOf" srcId="{173B9884-70B1-433C-9D25-A6CED284344F}" destId="{1BCCA8A0-3586-46CF-BFE3-4C5EE8620A00}" srcOrd="6" destOrd="0" presId="urn:microsoft.com/office/officeart/2011/layout/InterconnectedBlockProcess"/>
    <dgm:cxn modelId="{34FD3CE1-ED53-45F0-98C1-0FEAE6BD8B43}" type="presParOf" srcId="{1BCCA8A0-3586-46CF-BFE3-4C5EE8620A00}" destId="{E73819F9-846F-4D15-A4D6-964C2CBBD243}" srcOrd="0" destOrd="0" presId="urn:microsoft.com/office/officeart/2011/layout/InterconnectedBlockProcess"/>
    <dgm:cxn modelId="{4EE3748D-0822-4B6C-B7BC-F387A09BB399}" type="presParOf" srcId="{173B9884-70B1-433C-9D25-A6CED284344F}" destId="{C6D1BFE5-94B6-4207-BBDE-9B1186F93B3A}" srcOrd="7" destOrd="0" presId="urn:microsoft.com/office/officeart/2011/layout/InterconnectedBlockProcess"/>
    <dgm:cxn modelId="{4064AFAF-BB1F-40C2-9AD0-F1282A8FDC5A}" type="presParOf" srcId="{173B9884-70B1-433C-9D25-A6CED284344F}" destId="{51ADCA42-40EE-4D32-BE3B-AE001867E554}" srcOrd="8" destOrd="0" presId="urn:microsoft.com/office/officeart/2011/layout/InterconnectedBlockProcess"/>
    <dgm:cxn modelId="{A4F6A4D3-0E3F-44AE-97D8-E4D1B9E7E584}" type="presParOf" srcId="{173B9884-70B1-433C-9D25-A6CED284344F}" destId="{D043BC5F-B23F-41E4-AD26-B3B7EBE0E3AE}" srcOrd="9" destOrd="0" presId="urn:microsoft.com/office/officeart/2011/layout/InterconnectedBlockProcess"/>
    <dgm:cxn modelId="{17FCB318-BBA7-4492-BAF5-4BC735265AAD}" type="presParOf" srcId="{D043BC5F-B23F-41E4-AD26-B3B7EBE0E3AE}" destId="{20455E32-CFB2-48B6-88DF-CDA9E3F11B44}" srcOrd="0" destOrd="0" presId="urn:microsoft.com/office/officeart/2011/layout/InterconnectedBlockProcess"/>
    <dgm:cxn modelId="{4D605A80-475B-4D58-8416-E71CDFB9720F}" type="presParOf" srcId="{173B9884-70B1-433C-9D25-A6CED284344F}" destId="{6A3FAEFF-616F-4F2A-94A0-48BA79281DE9}" srcOrd="10" destOrd="0" presId="urn:microsoft.com/office/officeart/2011/layout/InterconnectedBlockProcess"/>
    <dgm:cxn modelId="{3C3D5A64-0858-4BF1-B60D-A91423F2E407}" type="presParOf" srcId="{173B9884-70B1-433C-9D25-A6CED284344F}" destId="{09805FDE-99D3-40B9-A042-B506D59AC6C8}" srcOrd="11" destOrd="0" presId="urn:microsoft.com/office/officeart/2011/layout/InterconnectedBlockProcess"/>
    <dgm:cxn modelId="{2CD62650-5D99-4183-A542-ED9AC7178533}" type="presParOf" srcId="{173B9884-70B1-433C-9D25-A6CED284344F}" destId="{AB1BD34F-8E82-4EE8-9277-51FA1D5A42FC}" srcOrd="12" destOrd="0" presId="urn:microsoft.com/office/officeart/2011/layout/InterconnectedBlockProcess"/>
    <dgm:cxn modelId="{DB98AB32-ED2F-4843-906B-83B9F467D4F1}" type="presParOf" srcId="{AB1BD34F-8E82-4EE8-9277-51FA1D5A42FC}" destId="{7C62D382-3706-498D-ACE6-302F2E2DBB4A}" srcOrd="0" destOrd="0" presId="urn:microsoft.com/office/officeart/2011/layout/InterconnectedBlockProcess"/>
    <dgm:cxn modelId="{C31393A9-3ED3-428C-9C2E-1C7458CE16AE}" type="presParOf" srcId="{173B9884-70B1-433C-9D25-A6CED284344F}" destId="{4E32A01F-4C85-42B8-9E67-08DDE1F89A7B}" srcOrd="13" destOrd="0" presId="urn:microsoft.com/office/officeart/2011/layout/InterconnectedBlockProcess"/>
    <dgm:cxn modelId="{55D38A6F-380C-444F-9624-7FA747F9A58D}" type="presParOf" srcId="{173B9884-70B1-433C-9D25-A6CED284344F}" destId="{603DB9AF-1A8C-4262-8B57-7CB453EB3625}" srcOrd="14" destOrd="0" presId="urn:microsoft.com/office/officeart/2011/layout/InterconnectedBlockProcess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A5D5F-B69A-4606-BBBD-3BC9C205B2A6}">
      <dsp:nvSpPr>
        <dsp:cNvPr id="0" name=""/>
        <dsp:cNvSpPr/>
      </dsp:nvSpPr>
      <dsp:spPr>
        <a:xfrm>
          <a:off x="4876190" y="870267"/>
          <a:ext cx="1219809" cy="309795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2A28D72-9810-4343-B425-05B9F352E685}">
      <dsp:nvSpPr>
        <dsp:cNvPr id="0" name=""/>
        <dsp:cNvSpPr/>
      </dsp:nvSpPr>
      <dsp:spPr>
        <a:xfrm>
          <a:off x="4876190" y="95778"/>
          <a:ext cx="1219809" cy="774488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设备维修人员</a:t>
          </a:r>
          <a:endParaRPr lang="en-US" sz="1400" kern="1200" dirty="0"/>
        </a:p>
      </dsp:txBody>
      <dsp:txXfrm>
        <a:off x="4876190" y="95778"/>
        <a:ext cx="1219809" cy="774488"/>
      </dsp:txXfrm>
    </dsp:sp>
    <dsp:sp modelId="{838A3D45-CE8D-447F-A737-71483CC86E80}">
      <dsp:nvSpPr>
        <dsp:cNvPr id="0" name=""/>
        <dsp:cNvSpPr/>
      </dsp:nvSpPr>
      <dsp:spPr>
        <a:xfrm>
          <a:off x="3659428" y="870267"/>
          <a:ext cx="1219809" cy="2904332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7B13745-6E90-4D42-9297-E4D83DE578F1}">
      <dsp:nvSpPr>
        <dsp:cNvPr id="0" name=""/>
        <dsp:cNvSpPr/>
      </dsp:nvSpPr>
      <dsp:spPr>
        <a:xfrm>
          <a:off x="3659428" y="192589"/>
          <a:ext cx="1219809" cy="677677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工单管理人员</a:t>
          </a:r>
          <a:endParaRPr lang="en-US" sz="1400" kern="1200" dirty="0"/>
        </a:p>
      </dsp:txBody>
      <dsp:txXfrm>
        <a:off x="3659428" y="192589"/>
        <a:ext cx="1219809" cy="677677"/>
      </dsp:txXfrm>
    </dsp:sp>
    <dsp:sp modelId="{E73819F9-846F-4D15-A4D6-964C2CBBD243}">
      <dsp:nvSpPr>
        <dsp:cNvPr id="0" name=""/>
        <dsp:cNvSpPr/>
      </dsp:nvSpPr>
      <dsp:spPr>
        <a:xfrm>
          <a:off x="2439619" y="870267"/>
          <a:ext cx="1219809" cy="2710710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1ADCA42-40EE-4D32-BE3B-AE001867E554}">
      <dsp:nvSpPr>
        <dsp:cNvPr id="0" name=""/>
        <dsp:cNvSpPr/>
      </dsp:nvSpPr>
      <dsp:spPr>
        <a:xfrm>
          <a:off x="2439619" y="292498"/>
          <a:ext cx="1219809" cy="580866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科室报修人员</a:t>
          </a:r>
          <a:endParaRPr lang="en-US" sz="1400" kern="1200" dirty="0"/>
        </a:p>
      </dsp:txBody>
      <dsp:txXfrm>
        <a:off x="2439619" y="292498"/>
        <a:ext cx="1219809" cy="580866"/>
      </dsp:txXfrm>
    </dsp:sp>
    <dsp:sp modelId="{20455E32-CFB2-48B6-88DF-CDA9E3F11B44}">
      <dsp:nvSpPr>
        <dsp:cNvPr id="0" name=""/>
        <dsp:cNvSpPr/>
      </dsp:nvSpPr>
      <dsp:spPr>
        <a:xfrm>
          <a:off x="1219809" y="870267"/>
          <a:ext cx="1219809" cy="2517088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9805FDE-99D3-40B9-A042-B506D59AC6C8}">
      <dsp:nvSpPr>
        <dsp:cNvPr id="0" name=""/>
        <dsp:cNvSpPr/>
      </dsp:nvSpPr>
      <dsp:spPr>
        <a:xfrm>
          <a:off x="1219809" y="386211"/>
          <a:ext cx="1219809" cy="484055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现场实施人员</a:t>
          </a:r>
          <a:endParaRPr lang="en-US" sz="1400" kern="1200" dirty="0"/>
        </a:p>
      </dsp:txBody>
      <dsp:txXfrm>
        <a:off x="1219809" y="386211"/>
        <a:ext cx="1219809" cy="484055"/>
      </dsp:txXfrm>
    </dsp:sp>
    <dsp:sp modelId="{7C62D382-3706-498D-ACE6-302F2E2DBB4A}">
      <dsp:nvSpPr>
        <dsp:cNvPr id="0" name=""/>
        <dsp:cNvSpPr/>
      </dsp:nvSpPr>
      <dsp:spPr>
        <a:xfrm>
          <a:off x="0" y="870267"/>
          <a:ext cx="1219809" cy="232346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6350" h="254000"/>
          <a:bevelB w="635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03DB9AF-1A8C-4262-8B57-7CB453EB3625}">
      <dsp:nvSpPr>
        <dsp:cNvPr id="0" name=""/>
        <dsp:cNvSpPr/>
      </dsp:nvSpPr>
      <dsp:spPr>
        <a:xfrm>
          <a:off x="0" y="483022"/>
          <a:ext cx="1219809" cy="38724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6350" h="203200"/>
          <a:bevelB w="635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后台管理人员</a:t>
          </a:r>
          <a:endParaRPr lang="en-US" sz="1400" kern="1200" dirty="0"/>
        </a:p>
      </dsp:txBody>
      <dsp:txXfrm>
        <a:off x="0" y="483022"/>
        <a:ext cx="1219809" cy="387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C545E-430B-4C26-8791-23AFD1F39D76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2DE5E-B287-4F7F-8115-B450E3860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862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96FCC-0870-47A6-8675-A9472017F448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91B01-AECB-4B56-B339-ABE13C272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63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557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118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9676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6234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2792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350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5907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2468" algn="l" defTabSz="913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8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8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8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8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9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9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9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9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9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9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9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9.xml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9.xml"/></Relationships>
</file>

<file path=ppt/slideLayouts/_rels/slideLayout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9.xml"/></Relationships>
</file>

<file path=ppt/slideLayouts/_rels/slideLayout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9.xml"/></Relationships>
</file>

<file path=ppt/slideLayouts/_rels/slideLayout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0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0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0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0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10.xml"/></Relationships>
</file>

<file path=ppt/slideLayouts/_rels/slideLayout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0.xml"/></Relationships>
</file>

<file path=ppt/slideLayouts/_rels/slideLayout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0.xml"/></Relationships>
</file>

<file path=ppt/slideLayouts/_rels/slideLayout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0.xml"/></Relationships>
</file>

<file path=ppt/slideLayouts/_rels/slideLayout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0.xml"/></Relationships>
</file>

<file path=ppt/slideLayouts/_rels/slideLayout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0.xml"/></Relationships>
</file>

<file path=ppt/slideLayouts/_rels/slideLayout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0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2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2.xml"/></Relationships>
</file>

<file path=ppt/slideLayouts/_rels/slideLayout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2.xml"/></Relationships>
</file>

<file path=ppt/slideLayouts/_rels/slideLayout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2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2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12.xml"/></Relationships>
</file>

<file path=ppt/slideLayouts/_rels/slideLayout2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2.xml"/></Relationships>
</file>

<file path=ppt/slideLayouts/_rels/slideLayout2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2.xml"/></Relationships>
</file>

<file path=ppt/slideLayouts/_rels/slideLayout2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2.xml"/></Relationships>
</file>

<file path=ppt/slideLayouts/_rels/slideLayout2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2.xml"/></Relationships>
</file>

<file path=ppt/slideLayouts/_rels/slideLayout2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2.xml"/></Relationships>
</file>

<file path=ppt/slideLayouts/_rels/slideLayout2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2.xml"/></Relationships>
</file>

<file path=ppt/slideLayouts/_rels/slideLayout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2.xml"/></Relationships>
</file>

<file path=ppt/slideLayouts/_rels/slideLayout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3.xml"/></Relationships>
</file>

<file path=ppt/slideLayouts/_rels/slideLayout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3.xml"/></Relationships>
</file>

<file path=ppt/slideLayouts/_rels/slideLayout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3.xml"/></Relationships>
</file>

<file path=ppt/slideLayouts/_rels/slideLayout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3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13.xml"/></Relationships>
</file>

<file path=ppt/slideLayouts/_rels/slideLayout3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3.xml"/></Relationships>
</file>

<file path=ppt/slideLayouts/_rels/slideLayout3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3.xml"/></Relationships>
</file>

<file path=ppt/slideLayouts/_rels/slideLayout3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3.xml"/></Relationships>
</file>

<file path=ppt/slideLayouts/_rels/slideLayout3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3.xml"/></Relationships>
</file>

<file path=ppt/slideLayouts/_rels/slideLayout3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3.xml"/></Relationships>
</file>

<file path=ppt/slideLayouts/_rels/slideLayout3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3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4.xml"/></Relationships>
</file>

<file path=ppt/slideLayouts/_rels/slideLayout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4.xml"/></Relationships>
</file>

<file path=ppt/slideLayouts/_rels/slideLayout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4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4.xml"/></Relationships>
</file>

<file path=ppt/slideLayouts/_rels/slideLayout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4.xml"/></Relationships>
</file>

<file path=ppt/slideLayouts/_rels/slideLayout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14.xml"/></Relationships>
</file>

<file path=ppt/slideLayouts/_rels/slideLayout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4.xml"/></Relationships>
</file>

<file path=ppt/slideLayouts/_rels/slideLayout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5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5.xml"/></Relationships>
</file>

<file path=ppt/slideLayouts/_rels/slideLayout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5.xml"/></Relationships>
</file>

<file path=ppt/slideLayouts/_rels/slideLayout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5.xml"/></Relationships>
</file>

<file path=ppt/slideLayouts/_rels/slideLayout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6.xml"/></Relationships>
</file>

<file path=ppt/slideLayouts/_rels/slideLayout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6.xml"/></Relationships>
</file>

<file path=ppt/slideLayouts/_rels/slideLayout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16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6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7.xml"/></Relationships>
</file>

<file path=ppt/slideLayouts/_rels/slideLayout4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Master" Target="../slideMasters/slideMaster17.xml"/></Relationships>
</file>

<file path=ppt/slideLayouts/_rels/slideLayout4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7.xml"/></Relationships>
</file>

<file path=ppt/slideLayouts/_rels/slideLayout4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7.xml"/></Relationships>
</file>

<file path=ppt/slideLayouts/_rels/slideLayout4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7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17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17.xml"/></Relationships>
</file>

<file path=ppt/slideLayouts/_rels/slideLayout4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17.xml"/></Relationships>
</file>

<file path=ppt/slideLayouts/_rels/slideLayout4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17.xml"/></Relationships>
</file>

<file path=ppt/slideLayouts/_rels/slideLayout4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17.xml"/></Relationships>
</file>

<file path=ppt/slideLayouts/_rels/slideLayout4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17.xml"/></Relationships>
</file>

<file path=ppt/slideLayouts/_rels/slideLayout4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17.xml"/></Relationships>
</file>

<file path=ppt/slideLayouts/_rels/slideLayout4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17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/Relationships>
</file>

<file path=ppt/slideLayouts/_rels/slideLayout4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18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4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18.xml"/></Relationships>
</file>

<file path=ppt/slideLayouts/_rels/slideLayout4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8.xml"/></Relationships>
</file>

<file path=ppt/slideLayouts/_rels/slideLayout4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/Relationships>
</file>

<file path=ppt/slideLayouts/_rels/slideLayout4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19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19.xml"/></Relationships>
</file>

<file path=ppt/slideLayouts/_rels/slideLayout4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9.xml"/></Relationships>
</file>

<file path=ppt/slideLayouts/_rels/slideLayout4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Master" Target="../slideMasters/slideMaster20.xml"/></Relationships>
</file>

<file path=ppt/slideLayouts/_rels/slideLayout4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Master" Target="../slideMasters/slideMaster2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Master" Target="../slideMasters/slideMaster20.xml"/></Relationships>
</file>

<file path=ppt/slideLayouts/_rels/slideLayout4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5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5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5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20.xml"/></Relationships>
</file>

<file path=ppt/slideLayouts/_rels/slideLayout5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Master" Target="../slideMasters/slideMaster20.xml"/></Relationships>
</file>

<file path=ppt/slideLayouts/_rels/slideLayout5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2.png"/><Relationship Id="rId1" Type="http://schemas.openxmlformats.org/officeDocument/2006/relationships/slideMaster" Target="../slideMasters/slideMaster20.xml"/></Relationships>
</file>

<file path=ppt/slideLayouts/_rels/slideLayout5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3.png"/><Relationship Id="rId1" Type="http://schemas.openxmlformats.org/officeDocument/2006/relationships/slideMaster" Target="../slideMasters/slideMaster20.xml"/></Relationships>
</file>

<file path=ppt/slideLayouts/_rels/slideLayout5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20.xml"/></Relationships>
</file>

<file path=ppt/slideLayouts/_rels/slideLayout5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20.xml"/></Relationships>
</file>

<file path=ppt/slideLayouts/_rels/slideLayout5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6.png"/><Relationship Id="rId1" Type="http://schemas.openxmlformats.org/officeDocument/2006/relationships/slideMaster" Target="../slideMasters/slideMaster2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0.png"/><Relationship Id="rId1" Type="http://schemas.openxmlformats.org/officeDocument/2006/relationships/slideMaster" Target="../slideMasters/slideMaster20.xml"/></Relationships>
</file>

<file path=ppt/slideLayouts/_rels/slideLayout5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1.xml"/></Relationships>
</file>

<file path=ppt/slideLayouts/_rels/slideLayout5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1.xml"/></Relationships>
</file>

<file path=ppt/slideLayouts/_rels/slideLayout5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21.xml"/></Relationships>
</file>

<file path=ppt/slideLayouts/_rels/slideLayout5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2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1.xml"/></Relationships>
</file>

<file path=ppt/slideLayouts/_rels/slideLayout5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2.xml"/></Relationships>
</file>

<file path=ppt/slideLayouts/_rels/slideLayout5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2.xml"/></Relationships>
</file>

<file path=ppt/slideLayouts/_rels/slideLayout5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22.xml"/></Relationships>
</file>

<file path=ppt/slideLayouts/_rels/slideLayout5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22.xml"/></Relationships>
</file>

<file path=ppt/slideLayouts/_rels/slideLayout5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2.xml"/></Relationships>
</file>

<file path=ppt/slideLayouts/_rels/slideLayout5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5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23.xml"/></Relationships>
</file>

<file path=ppt/slideLayouts/_rels/slideLayout5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Master" Target="../slideMasters/slideMaster23.xml"/></Relationships>
</file>

<file path=ppt/slideLayouts/_rels/slideLayout5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23.xml"/></Relationships>
</file>

<file path=ppt/slideLayouts/_rels/slideLayout5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23.xml"/></Relationships>
</file>

<file path=ppt/slideLayouts/_rels/slideLayout5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3.xml"/></Relationships>
</file>

<file path=ppt/slideLayouts/_rels/slideLayout5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Master" Target="../slideMasters/slideMaster23.xml"/></Relationships>
</file>

<file path=ppt/slideLayouts/_rels/slideLayout5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3.xml"/></Relationships>
</file>

<file path=ppt/slideLayouts/_rels/slideLayout5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23.xml"/></Relationships>
</file>

<file path=ppt/slideLayouts/_rels/slideLayout5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23.xml"/></Relationships>
</file>

<file path=ppt/slideLayouts/_rels/slideLayout5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23.xml"/></Relationships>
</file>

<file path=ppt/slideLayouts/_rels/slideLayout5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23.xml"/></Relationships>
</file>

<file path=ppt/slideLayouts/_rels/slideLayout5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23.xml"/></Relationships>
</file>

<file path=ppt/slideLayouts/_rels/slideLayout5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3.xml"/></Relationships>
</file>

<file path=ppt/slideLayouts/_rels/slideLayout5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2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Master" Target="../slideMasters/slideMaster24.xml"/></Relationships>
</file>

<file path=ppt/slideLayouts/_rels/slideLayout5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24.xml"/></Relationships>
</file>

<file path=ppt/slideLayouts/_rels/slideLayout5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24.xml"/></Relationships>
</file>

<file path=ppt/slideLayouts/_rels/slideLayout5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4.xml"/></Relationships>
</file>

<file path=ppt/slideLayouts/_rels/slideLayout5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24.xml"/></Relationships>
</file>

<file path=ppt/slideLayouts/_rels/slideLayout6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4.xml"/></Relationships>
</file>

<file path=ppt/slideLayouts/_rels/slideLayout6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24.xml"/></Relationships>
</file>

<file path=ppt/slideLayouts/_rels/slideLayout6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24.xml"/></Relationships>
</file>

<file path=ppt/slideLayouts/_rels/slideLayout6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2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24.xml"/></Relationships>
</file>

<file path=ppt/slideLayouts/_rels/slideLayout6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24.xml"/></Relationships>
</file>

<file path=ppt/slideLayouts/_rels/slideLayout6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4.xml"/></Relationships>
</file>

<file path=ppt/slideLayouts/_rels/slideLayout6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6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25.xml"/></Relationships>
</file>

<file path=ppt/slideLayouts/_rels/slideLayout6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Master" Target="../slideMasters/slideMaster25.xml"/></Relationships>
</file>

<file path=ppt/slideLayouts/_rels/slideLayout6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25.xml"/></Relationships>
</file>

<file path=ppt/slideLayouts/_rels/slideLayout6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25.xml"/></Relationships>
</file>

<file path=ppt/slideLayouts/_rels/slideLayout6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5.xml"/></Relationships>
</file>

<file path=ppt/slideLayouts/_rels/slideLayout6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6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25.xml"/></Relationships>
</file>

<file path=ppt/slideLayouts/_rels/slideLayout6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5.xml"/></Relationships>
</file>

<file path=ppt/slideLayouts/_rels/slideLayout6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25.xml"/></Relationships>
</file>

<file path=ppt/slideLayouts/_rels/slideLayout6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25.xml"/></Relationships>
</file>

<file path=ppt/slideLayouts/_rels/slideLayout6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25.xml"/></Relationships>
</file>

<file path=ppt/slideLayouts/_rels/slideLayout6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25.xml"/></Relationships>
</file>

<file path=ppt/slideLayouts/_rels/slideLayout6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25.xml"/></Relationships>
</file>

<file path=ppt/slideLayouts/_rels/slideLayout6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5.xml"/></Relationships>
</file>

<file path=ppt/slideLayouts/_rels/slideLayout6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614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557"/>
            <a:r>
              <a:rPr lang="en-US" sz="1600" b="1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3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1230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0414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32" y="140494"/>
            <a:ext cx="8537575" cy="44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2800" b="1" smtClean="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685566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10475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73" y="4352926"/>
            <a:ext cx="2486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41035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04310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10761"/>
            <a:ext cx="8459788" cy="7489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95403"/>
            <a:ext cx="4152900" cy="3177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54488" cy="1531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40917"/>
            <a:ext cx="4154488" cy="1532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6128834"/>
      </p:ext>
    </p:extLst>
  </p:cSld>
  <p:clrMapOvr>
    <a:masterClrMapping/>
  </p:clrMapOvr>
  <p:transition spd="med">
    <p:split orient="vert"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9" y="197646"/>
            <a:ext cx="8401050" cy="1046560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521" y="1258491"/>
            <a:ext cx="8396287" cy="131445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73" y="4352926"/>
            <a:ext cx="2486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11227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124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03408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124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268058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2"/>
          <p:cNvCxnSpPr/>
          <p:nvPr userDrawn="1"/>
        </p:nvCxnSpPr>
        <p:spPr>
          <a:xfrm>
            <a:off x="228600" y="857252"/>
            <a:ext cx="8686800" cy="1191"/>
          </a:xfrm>
          <a:prstGeom prst="line">
            <a:avLst/>
          </a:prstGeom>
          <a:ln w="9525" cap="flat" cmpd="sng" algn="ctr">
            <a:solidFill>
              <a:srgbClr val="71C9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21"/>
          <p:cNvCxnSpPr/>
          <p:nvPr userDrawn="1"/>
        </p:nvCxnSpPr>
        <p:spPr>
          <a:xfrm>
            <a:off x="228600" y="4685110"/>
            <a:ext cx="8686800" cy="1190"/>
          </a:xfrm>
          <a:prstGeom prst="line">
            <a:avLst/>
          </a:prstGeom>
          <a:ln w="9525" cap="flat" cmpd="sng" algn="ctr">
            <a:solidFill>
              <a:srgbClr val="71C9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938356" y="4685188"/>
            <a:ext cx="3438525" cy="600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6" tIns="45687" rIns="91376" bIns="45687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defTabSz="9137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b="1">
                <a:solidFill>
                  <a:srgbClr val="7F7F7F"/>
                </a:solidFill>
                <a:ea typeface="宋体" pitchFamily="2" charset="-122"/>
                <a:cs typeface="Arial" pitchFamily="34" charset="0"/>
              </a:rPr>
              <a:t>Omnyx products are for research use only.  Not for use in diagnostic procedures</a:t>
            </a:r>
            <a:r>
              <a:rPr lang="en-US" altLang="zh-CN" sz="800">
                <a:solidFill>
                  <a:srgbClr val="7F7F7F"/>
                </a:solidFill>
                <a:ea typeface="宋体" pitchFamily="2" charset="-122"/>
                <a:cs typeface="Arial" pitchFamily="34" charset="0"/>
              </a:rPr>
              <a:t>. Any clinical or diagnostic information is provided for background purposes only and is not Omnyx product information or to be included in customer or third party discussions. </a:t>
            </a: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5748339" y="4685113"/>
            <a:ext cx="2024062" cy="346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6" tIns="45687" rIns="91376" bIns="45687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defTabSz="9137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7F7F7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Confidential and Proprietary Information of Omnyx, LLC </a:t>
            </a:r>
          </a:p>
        </p:txBody>
      </p:sp>
      <p:pic>
        <p:nvPicPr>
          <p:cNvPr id="9" name="Picture 11" descr="omnyx.logo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5" t="36667" r="18039" b="37407"/>
          <a:stretch>
            <a:fillRect/>
          </a:stretch>
        </p:blipFill>
        <p:spPr bwMode="auto">
          <a:xfrm>
            <a:off x="482601" y="4679157"/>
            <a:ext cx="1193800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  <a:prstGeom prst="rect">
            <a:avLst/>
          </a:prstGeom>
        </p:spPr>
        <p:txBody>
          <a:bodyPr lIns="91376" tIns="45687" rIns="91376" bIns="45687" rtlCol="0" anchor="ctr">
            <a:normAutofit/>
          </a:bodyPr>
          <a:lstStyle>
            <a:lvl1pPr algn="l">
              <a:defRPr sz="2800">
                <a:solidFill>
                  <a:srgbClr val="2D65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543300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4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set</a:t>
            </a:r>
          </a:p>
          <a:p>
            <a:pPr lvl="1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semper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quam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interdum</a:t>
            </a:r>
            <a:endParaRPr lang="en-US" dirty="0"/>
          </a:p>
          <a:p>
            <a:pPr lvl="2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porta</a:t>
            </a:r>
            <a:endParaRPr lang="en-US" dirty="0"/>
          </a:p>
          <a:p>
            <a:pPr lvl="3"/>
            <a:r>
              <a:rPr lang="en-US" dirty="0"/>
              <a:t>Nam a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4685196"/>
            <a:ext cx="609600" cy="451247"/>
          </a:xfrm>
          <a:prstGeom prst="rect">
            <a:avLst/>
          </a:prstGeom>
        </p:spPr>
        <p:txBody>
          <a:bodyPr vert="horz" wrap="square" lIns="91376" tIns="45687" rIns="91376" bIns="4568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D65A6"/>
                </a:solidFill>
                <a:latin typeface="Arial" pitchFamily="34" charset="0"/>
                <a:ea typeface="宋体" pitchFamily="2" charset="-122"/>
                <a:cs typeface="Arial" pitchFamily="34" charset="0"/>
              </a:defRPr>
            </a:lvl1pPr>
          </a:lstStyle>
          <a:p>
            <a:pPr>
              <a:defRPr/>
            </a:pPr>
            <a:fld id="{FDCAA58E-C830-40DB-B825-875D1ED2B3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712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01161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06498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124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686077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5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866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03861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5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866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36936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5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728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2"/>
            <a:ext cx="8311896" cy="665226"/>
          </a:xfrm>
        </p:spPr>
        <p:txBody>
          <a:bodyPr/>
          <a:lstStyle>
            <a:lvl1pPr marL="0" marR="0" indent="0" algn="l" defTabSz="45686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43080945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8238630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90719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749"/>
          <a:lstStyle>
            <a:lvl1pPr marL="0">
              <a:lnSpc>
                <a:spcPts val="2579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79"/>
              </a:lnSpc>
              <a:defRPr sz="2200">
                <a:solidFill>
                  <a:schemeClr val="tx1"/>
                </a:solidFill>
              </a:defRPr>
            </a:lvl2pPr>
            <a:lvl3pPr marL="182749" indent="-182749">
              <a:lnSpc>
                <a:spcPts val="2579"/>
              </a:lnSpc>
              <a:defRPr sz="2200">
                <a:solidFill>
                  <a:schemeClr val="tx1"/>
                </a:solidFill>
              </a:defRPr>
            </a:lvl3pPr>
            <a:lvl4pPr marL="274124" indent="-91376">
              <a:lnSpc>
                <a:spcPts val="2579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6859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124" tIns="137062" rIns="182749" bIns="0">
            <a:noAutofit/>
          </a:bodyPr>
          <a:lstStyle>
            <a:lvl1pPr marL="0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2pPr>
            <a:lvl3pPr marL="182749" indent="-182749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3pPr>
            <a:lvl4pPr marL="274124" indent="-91376">
              <a:lnSpc>
                <a:spcPts val="2579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72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6557" tIns="136970" rIns="91316" bIns="13697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4761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1" y="27592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76" tIns="45687" rIns="91376" bIns="0" rtlCol="0" anchor="t" anchorCtr="0">
            <a:noAutofit/>
          </a:bodyPr>
          <a:lstStyle/>
          <a:p>
            <a:pPr marL="182749" indent="-182749" defTabSz="456866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" y="27592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76" tIns="45687" rIns="91376" bIns="0" rtlCol="0" anchor="t" anchorCtr="0">
            <a:noAutofit/>
          </a:bodyPr>
          <a:lstStyle/>
          <a:p>
            <a:pPr marL="182749" indent="-182749" defTabSz="456866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1" y="1207010"/>
            <a:ext cx="5248656" cy="3113463"/>
          </a:xfrm>
          <a:noFill/>
        </p:spPr>
        <p:txBody>
          <a:bodyPr lIns="0" tIns="0" rIns="91376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749" indent="-182749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124" indent="-91376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749" tIns="137062" rIns="91376" bIns="45687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11387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67991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08831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6866" tIns="137062" rIns="91376" bIns="137062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84281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5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74403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20213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73327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1163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32574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41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749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0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68445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6876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1636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974928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9" y="4352926"/>
            <a:ext cx="2486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80509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57368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842004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10749"/>
            <a:ext cx="8459788" cy="7489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95403"/>
            <a:ext cx="4152900" cy="3177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54488" cy="1531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40851"/>
            <a:ext cx="4154488" cy="1532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0239959"/>
      </p:ext>
    </p:extLst>
  </p:cSld>
  <p:clrMapOvr>
    <a:masterClrMapping/>
  </p:clrMapOvr>
  <p:transition spd="med">
    <p:split orient="vert"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9" y="197646"/>
            <a:ext cx="8401050" cy="1046560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98" y="1258491"/>
            <a:ext cx="8396287" cy="131445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9" y="4352926"/>
            <a:ext cx="2486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50960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92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2471931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92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6515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91831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2"/>
          <p:cNvCxnSpPr/>
          <p:nvPr userDrawn="1"/>
        </p:nvCxnSpPr>
        <p:spPr>
          <a:xfrm>
            <a:off x="228600" y="857252"/>
            <a:ext cx="8686800" cy="1191"/>
          </a:xfrm>
          <a:prstGeom prst="line">
            <a:avLst/>
          </a:prstGeom>
          <a:ln w="9525" cap="flat" cmpd="sng" algn="ctr">
            <a:solidFill>
              <a:srgbClr val="71C9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21"/>
          <p:cNvCxnSpPr/>
          <p:nvPr userDrawn="1"/>
        </p:nvCxnSpPr>
        <p:spPr>
          <a:xfrm>
            <a:off x="228600" y="4685110"/>
            <a:ext cx="8686800" cy="1190"/>
          </a:xfrm>
          <a:prstGeom prst="line">
            <a:avLst/>
          </a:prstGeom>
          <a:ln w="9525" cap="flat" cmpd="sng" algn="ctr">
            <a:solidFill>
              <a:srgbClr val="71C9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938350" y="4685176"/>
            <a:ext cx="3438525" cy="600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6" tIns="45687" rIns="91376" bIns="45687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defTabSz="9137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b="1">
                <a:solidFill>
                  <a:srgbClr val="7F7F7F"/>
                </a:solidFill>
                <a:ea typeface="宋体" pitchFamily="2" charset="-122"/>
                <a:cs typeface="Arial" pitchFamily="34" charset="0"/>
              </a:rPr>
              <a:t>Omnyx products are for research use only.  Not for use in diagnostic procedures</a:t>
            </a:r>
            <a:r>
              <a:rPr lang="en-US" altLang="zh-CN" sz="800">
                <a:solidFill>
                  <a:srgbClr val="7F7F7F"/>
                </a:solidFill>
                <a:ea typeface="宋体" pitchFamily="2" charset="-122"/>
                <a:cs typeface="Arial" pitchFamily="34" charset="0"/>
              </a:rPr>
              <a:t>. Any clinical or diagnostic information is provided for background purposes only and is not Omnyx product information or to be included in customer or third party discussions. </a:t>
            </a: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5748339" y="4685113"/>
            <a:ext cx="2024062" cy="346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6" tIns="45687" rIns="91376" bIns="45687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defTabSz="91373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7F7F7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Confidential and Proprietary Information of Omnyx, LLC </a:t>
            </a:r>
          </a:p>
        </p:txBody>
      </p:sp>
      <p:pic>
        <p:nvPicPr>
          <p:cNvPr id="9" name="Picture 11" descr="omnyx.logo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5" t="36667" r="18039" b="37407"/>
          <a:stretch>
            <a:fillRect/>
          </a:stretch>
        </p:blipFill>
        <p:spPr bwMode="auto">
          <a:xfrm>
            <a:off x="482601" y="4679157"/>
            <a:ext cx="1193800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  <a:prstGeom prst="rect">
            <a:avLst/>
          </a:prstGeom>
        </p:spPr>
        <p:txBody>
          <a:bodyPr lIns="91376" tIns="45687" rIns="91376" bIns="45687" rtlCol="0" anchor="ctr">
            <a:normAutofit/>
          </a:bodyPr>
          <a:lstStyle>
            <a:lvl1pPr algn="l">
              <a:defRPr sz="2800">
                <a:solidFill>
                  <a:srgbClr val="2D65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543300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4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set</a:t>
            </a:r>
          </a:p>
          <a:p>
            <a:pPr lvl="1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semper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quam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interdum</a:t>
            </a:r>
            <a:endParaRPr lang="en-US" dirty="0"/>
          </a:p>
          <a:p>
            <a:pPr lvl="2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porta</a:t>
            </a:r>
            <a:endParaRPr lang="en-US" dirty="0"/>
          </a:p>
          <a:p>
            <a:pPr lvl="3"/>
            <a:r>
              <a:rPr lang="en-US" dirty="0"/>
              <a:t>Nam a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4685184"/>
            <a:ext cx="609600" cy="451247"/>
          </a:xfrm>
          <a:prstGeom prst="rect">
            <a:avLst/>
          </a:prstGeom>
        </p:spPr>
        <p:txBody>
          <a:bodyPr vert="horz" wrap="square" lIns="91376" tIns="45687" rIns="91376" bIns="4568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D65A6"/>
                </a:solidFill>
                <a:latin typeface="Arial" pitchFamily="34" charset="0"/>
                <a:ea typeface="宋体" pitchFamily="2" charset="-122"/>
                <a:cs typeface="Arial" pitchFamily="34" charset="0"/>
              </a:defRPr>
            </a:lvl1pPr>
          </a:lstStyle>
          <a:p>
            <a:pPr>
              <a:defRPr/>
            </a:pPr>
            <a:fld id="{FDCAA58E-C830-40DB-B825-875D1ED2B3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749489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0718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92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712459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6313" y="1597888"/>
            <a:ext cx="7771385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425" y="2914650"/>
            <a:ext cx="6401157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3340" indent="0" algn="ctr">
              <a:buNone/>
              <a:defRPr/>
            </a:lvl2pPr>
            <a:lvl3pPr marL="686680" indent="0" algn="ctr">
              <a:buNone/>
              <a:defRPr/>
            </a:lvl3pPr>
            <a:lvl4pPr marL="1030020" indent="0" algn="ctr">
              <a:buNone/>
              <a:defRPr/>
            </a:lvl4pPr>
            <a:lvl5pPr marL="1373362" indent="0" algn="ctr">
              <a:buNone/>
              <a:defRPr/>
            </a:lvl5pPr>
            <a:lvl6pPr marL="1716700" indent="0" algn="ctr">
              <a:buNone/>
              <a:defRPr/>
            </a:lvl6pPr>
            <a:lvl7pPr marL="2060042" indent="0" algn="ctr">
              <a:buNone/>
              <a:defRPr/>
            </a:lvl7pPr>
            <a:lvl8pPr marL="2403379" indent="0" algn="ctr">
              <a:buNone/>
              <a:defRPr/>
            </a:lvl8pPr>
            <a:lvl9pPr marL="2746718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24670812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987088599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118" y="3305176"/>
            <a:ext cx="7772579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118" y="2180035"/>
            <a:ext cx="7772579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3340" indent="0">
              <a:buNone/>
              <a:defRPr sz="1400"/>
            </a:lvl2pPr>
            <a:lvl3pPr marL="686680" indent="0">
              <a:buNone/>
              <a:defRPr sz="1200"/>
            </a:lvl3pPr>
            <a:lvl4pPr marL="1030020" indent="0">
              <a:buNone/>
              <a:defRPr sz="1100"/>
            </a:lvl4pPr>
            <a:lvl5pPr marL="1373362" indent="0">
              <a:buNone/>
              <a:defRPr sz="1100"/>
            </a:lvl5pPr>
            <a:lvl6pPr marL="1716700" indent="0">
              <a:buNone/>
              <a:defRPr sz="1100"/>
            </a:lvl6pPr>
            <a:lvl7pPr marL="2060042" indent="0">
              <a:buNone/>
              <a:defRPr sz="1100"/>
            </a:lvl7pPr>
            <a:lvl8pPr marL="2403379" indent="0">
              <a:buNone/>
              <a:defRPr sz="1100"/>
            </a:lvl8pPr>
            <a:lvl9pPr marL="2746718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40940727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1785" y="1158525"/>
            <a:ext cx="4098746" cy="25384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5116" y="1158525"/>
            <a:ext cx="4098746" cy="25384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2639607022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46" y="205979"/>
            <a:ext cx="8229719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48" y="1151335"/>
            <a:ext cx="404026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3340" indent="0">
              <a:buNone/>
              <a:defRPr sz="1500" b="1"/>
            </a:lvl2pPr>
            <a:lvl3pPr marL="686680" indent="0">
              <a:buNone/>
              <a:defRPr sz="1400" b="1"/>
            </a:lvl3pPr>
            <a:lvl4pPr marL="1030020" indent="0">
              <a:buNone/>
              <a:defRPr sz="1200" b="1"/>
            </a:lvl4pPr>
            <a:lvl5pPr marL="1373362" indent="0">
              <a:buNone/>
              <a:defRPr sz="1200" b="1"/>
            </a:lvl5pPr>
            <a:lvl6pPr marL="1716700" indent="0">
              <a:buNone/>
              <a:defRPr sz="1200" b="1"/>
            </a:lvl6pPr>
            <a:lvl7pPr marL="2060042" indent="0">
              <a:buNone/>
              <a:defRPr sz="1200" b="1"/>
            </a:lvl7pPr>
            <a:lvl8pPr marL="2403379" indent="0">
              <a:buNone/>
              <a:defRPr sz="1200" b="1"/>
            </a:lvl8pPr>
            <a:lvl9pPr marL="274671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148" y="1631156"/>
            <a:ext cx="404026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407" y="1151335"/>
            <a:ext cx="4041454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3340" indent="0">
              <a:buNone/>
              <a:defRPr sz="1500" b="1"/>
            </a:lvl2pPr>
            <a:lvl3pPr marL="686680" indent="0">
              <a:buNone/>
              <a:defRPr sz="1400" b="1"/>
            </a:lvl3pPr>
            <a:lvl4pPr marL="1030020" indent="0">
              <a:buNone/>
              <a:defRPr sz="1200" b="1"/>
            </a:lvl4pPr>
            <a:lvl5pPr marL="1373362" indent="0">
              <a:buNone/>
              <a:defRPr sz="1200" b="1"/>
            </a:lvl5pPr>
            <a:lvl6pPr marL="1716700" indent="0">
              <a:buNone/>
              <a:defRPr sz="1200" b="1"/>
            </a:lvl6pPr>
            <a:lvl7pPr marL="2060042" indent="0">
              <a:buNone/>
              <a:defRPr sz="1200" b="1"/>
            </a:lvl7pPr>
            <a:lvl8pPr marL="2403379" indent="0">
              <a:buNone/>
              <a:defRPr sz="1200" b="1"/>
            </a:lvl8pPr>
            <a:lvl9pPr marL="274671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407" y="1631156"/>
            <a:ext cx="4041454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27216749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4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16536373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3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631571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527965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42" y="204787"/>
            <a:ext cx="3007816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769" y="204797"/>
            <a:ext cx="511209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142" y="1076328"/>
            <a:ext cx="3007816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3340" indent="0">
              <a:buNone/>
              <a:defRPr sz="900"/>
            </a:lvl2pPr>
            <a:lvl3pPr marL="686680" indent="0">
              <a:buNone/>
              <a:defRPr sz="800"/>
            </a:lvl3pPr>
            <a:lvl4pPr marL="1030020" indent="0">
              <a:buNone/>
              <a:defRPr sz="700"/>
            </a:lvl4pPr>
            <a:lvl5pPr marL="1373362" indent="0">
              <a:buNone/>
              <a:defRPr sz="700"/>
            </a:lvl5pPr>
            <a:lvl6pPr marL="1716700" indent="0">
              <a:buNone/>
              <a:defRPr sz="700"/>
            </a:lvl6pPr>
            <a:lvl7pPr marL="2060042" indent="0">
              <a:buNone/>
              <a:defRPr sz="700"/>
            </a:lvl7pPr>
            <a:lvl8pPr marL="2403379" indent="0">
              <a:buNone/>
              <a:defRPr sz="700"/>
            </a:lvl8pPr>
            <a:lvl9pPr marL="2746718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2454270365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755" y="3600451"/>
            <a:ext cx="5485684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755" y="459581"/>
            <a:ext cx="5485684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3340" indent="0">
              <a:buNone/>
              <a:defRPr sz="2100"/>
            </a:lvl2pPr>
            <a:lvl3pPr marL="686680" indent="0">
              <a:buNone/>
              <a:defRPr sz="1800"/>
            </a:lvl3pPr>
            <a:lvl4pPr marL="1030020" indent="0">
              <a:buNone/>
              <a:defRPr sz="1500"/>
            </a:lvl4pPr>
            <a:lvl5pPr marL="1373362" indent="0">
              <a:buNone/>
              <a:defRPr sz="1500"/>
            </a:lvl5pPr>
            <a:lvl6pPr marL="1716700" indent="0">
              <a:buNone/>
              <a:defRPr sz="1500"/>
            </a:lvl6pPr>
            <a:lvl7pPr marL="2060042" indent="0">
              <a:buNone/>
              <a:defRPr sz="1500"/>
            </a:lvl7pPr>
            <a:lvl8pPr marL="2403379" indent="0">
              <a:buNone/>
              <a:defRPr sz="1500"/>
            </a:lvl8pPr>
            <a:lvl9pPr marL="2746718" indent="0">
              <a:buNone/>
              <a:defRPr sz="1500"/>
            </a:lvl9pPr>
          </a:lstStyle>
          <a:p>
            <a:pPr lvl="0"/>
            <a:endParaRPr lang="zh-CN" altLang="en-US" noProof="0">
              <a:sym typeface="GE汉仪中圆简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755" y="4025572"/>
            <a:ext cx="5485684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3340" indent="0">
              <a:buNone/>
              <a:defRPr sz="900"/>
            </a:lvl2pPr>
            <a:lvl3pPr marL="686680" indent="0">
              <a:buNone/>
              <a:defRPr sz="800"/>
            </a:lvl3pPr>
            <a:lvl4pPr marL="1030020" indent="0">
              <a:buNone/>
              <a:defRPr sz="700"/>
            </a:lvl4pPr>
            <a:lvl5pPr marL="1373362" indent="0">
              <a:buNone/>
              <a:defRPr sz="700"/>
            </a:lvl5pPr>
            <a:lvl6pPr marL="1716700" indent="0">
              <a:buNone/>
              <a:defRPr sz="700"/>
            </a:lvl6pPr>
            <a:lvl7pPr marL="2060042" indent="0">
              <a:buNone/>
              <a:defRPr sz="700"/>
            </a:lvl7pPr>
            <a:lvl8pPr marL="2403379" indent="0">
              <a:buNone/>
              <a:defRPr sz="700"/>
            </a:lvl8pPr>
            <a:lvl9pPr marL="2746718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940774699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3996096899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5866" y="273846"/>
            <a:ext cx="2078019" cy="34230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1791" y="273846"/>
            <a:ext cx="6119473" cy="342304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2525409667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76"/>
            <a:ext cx="184731" cy="584775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76"/>
            <a:ext cx="184731" cy="584775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de-DE" b="1" i="0" smtClean="0">
                <a:effectLst/>
              </a:defRPr>
            </a:lvl1pPr>
          </a:lstStyle>
          <a:p>
            <a:endParaRPr dirty="0">
              <a:solidFill>
                <a:srgbClr val="454545"/>
              </a:solidFill>
            </a:endParaRPr>
          </a:p>
          <a:p>
            <a:r>
              <a:rPr b="0" dirty="0">
                <a:solidFill>
                  <a:srgbClr val="454545"/>
                </a:solidFill>
              </a:rPr>
              <a:t>JB25878XE</a:t>
            </a:r>
          </a:p>
        </p:txBody>
      </p:sp>
    </p:spTree>
    <p:extLst>
      <p:ext uri="{BB962C8B-B14F-4D97-AF65-F5344CB8AC3E}">
        <p14:creationId xmlns:p14="http://schemas.microsoft.com/office/powerpoint/2010/main" val="150765640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76"/>
            <a:ext cx="184731" cy="584775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76"/>
            <a:ext cx="184731" cy="584775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8597701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5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4771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04622"/>
            <a:ext cx="8311896" cy="665226"/>
          </a:xfrm>
        </p:spPr>
        <p:txBody>
          <a:bodyPr/>
          <a:lstStyle>
            <a:lvl1pPr marL="0" marR="0" indent="0" algn="l" defTabSz="45711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2689757710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95211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883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221970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2580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200">
                <a:solidFill>
                  <a:schemeClr val="tx1"/>
                </a:solidFill>
              </a:defRPr>
            </a:lvl2pPr>
            <a:lvl3pPr marL="182848" indent="-182848">
              <a:lnSpc>
                <a:spcPts val="2580"/>
              </a:lnSpc>
              <a:defRPr sz="2200">
                <a:solidFill>
                  <a:schemeClr val="tx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455292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2pPr>
            <a:lvl3pPr marL="182848" indent="-182848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88292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914234" eaLnBrk="0" fontAlgn="base" hangingPunct="0">
              <a:lnSpc>
                <a:spcPts val="25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914234" eaLnBrk="0" fontAlgn="base" hangingPunct="0">
              <a:lnSpc>
                <a:spcPts val="25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48" indent="-182848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584929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09442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237532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880322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244766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351762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2693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980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752098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de-DE"/>
              <a:t>Tabelle durch Klicken auf Symbol hinzufügen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499415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296941"/>
            <a:ext cx="8311896" cy="2678455"/>
          </a:xfrm>
        </p:spPr>
        <p:txBody>
          <a:bodyPr/>
          <a:lstStyle/>
          <a:p>
            <a:r>
              <a:rPr lang="de-DE"/>
              <a:t>Diagramm durch Klicken auf Symbol hinzufügen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301258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86243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057400"/>
            <a:ext cx="13716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91756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JB21813GB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22988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2" y="140494"/>
            <a:ext cx="8537575" cy="44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2800" b="1" smtClean="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4" y="4699473"/>
            <a:ext cx="1582737" cy="33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7360604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2585" y="3"/>
            <a:ext cx="4471416" cy="2515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76845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97785"/>
            <a:ext cx="6316112" cy="880005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="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3481708689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" y="702526"/>
            <a:ext cx="4382429" cy="1438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89450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28554"/>
            <a:ext cx="6316112" cy="875267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260337967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783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66573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0566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1447854243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"/>
            <a:ext cx="9144001" cy="1821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07544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46606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2573115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71"/>
            <a:ext cx="8311896" cy="267845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388522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7359" y="2"/>
            <a:ext cx="3770721" cy="3193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68942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0802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2858283475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98584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6" y="1796799"/>
            <a:ext cx="8347202" cy="2741248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 marL="284111" indent="-263479">
              <a:defRPr sz="2800"/>
            </a:lvl2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24165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27909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24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60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828802"/>
            <a:ext cx="8347202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60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68979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60"/>
            <a:ext cx="8347202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2421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96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8347202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142806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805" y="1242519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000"/>
              </a:spcBef>
              <a:defRPr lang="en-US" sz="2000" dirty="0" smtClean="0"/>
            </a:lvl1pPr>
            <a:lvl2pPr>
              <a:spcBef>
                <a:spcPts val="800"/>
              </a:spcBef>
              <a:defRPr lang="en-US" sz="1800" dirty="0" smtClean="0"/>
            </a:lvl2pPr>
            <a:lvl3pPr>
              <a:spcBef>
                <a:spcPts val="600"/>
              </a:spcBef>
              <a:defRPr lang="en-US" sz="1600" dirty="0" smtClean="0"/>
            </a:lvl3pPr>
            <a:lvl4pPr>
              <a:spcBef>
                <a:spcPts val="400"/>
              </a:spcBef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9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20697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19039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003344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z="900" dirty="0"/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 defTabSz="912987"/>
            <a:fld id="{98C15ACF-BCE4-A14D-AD40-112D480AD3F5}" type="slidenum">
              <a:rPr lang="en-US" sz="800" smtClean="0"/>
              <a:pPr algn="r" defTabSz="912987"/>
              <a:t>‹#›</a:t>
            </a:fld>
            <a:endParaRPr lang="en-US" sz="800"/>
          </a:p>
          <a:p>
            <a:pPr defTabSz="912987">
              <a:tabLst>
                <a:tab pos="1980005" algn="r"/>
              </a:tabLst>
            </a:pPr>
            <a:endParaRPr lang="en-US" sz="800" dirty="0"/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18648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97296577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8389" indent="0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2530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9977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0943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635769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2" y="1433512"/>
            <a:ext cx="8318500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41657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2" y="1296606"/>
            <a:ext cx="8318500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21050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06089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9467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606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2489688921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606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39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7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788192082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3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3482098056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94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614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557"/>
            <a:r>
              <a:rPr lang="en-US" sz="1600" b="1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42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nogram_PPT_small_white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52" y="1811898"/>
            <a:ext cx="2021306" cy="151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78463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00505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32" y="593061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71"/>
            <a:ext cx="3544570" cy="3396329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36302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2" y="1210151"/>
            <a:ext cx="837565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76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73436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04748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34022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8069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37820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63854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32058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890010" y="2060258"/>
            <a:ext cx="1363980" cy="1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62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614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557"/>
            <a:r>
              <a:rPr lang="en-US" sz="1600" b="1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3675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2585" y="3"/>
            <a:ext cx="4471416" cy="2515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76845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97785"/>
            <a:ext cx="6316112" cy="880005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="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971960426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" y="702526"/>
            <a:ext cx="4382429" cy="1438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89450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28551"/>
            <a:ext cx="6316112" cy="875267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846402727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783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66573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0566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4119043417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"/>
            <a:ext cx="9144001" cy="1821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07544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46606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1892267729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7359" y="2"/>
            <a:ext cx="3770721" cy="3193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68942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0802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3326186396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99559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6" y="1796799"/>
            <a:ext cx="8347202" cy="2741248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 marL="284111" indent="-263479">
              <a:defRPr sz="2800"/>
            </a:lvl2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730846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48987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24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60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828802"/>
            <a:ext cx="8347202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60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65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60"/>
            <a:ext cx="8347202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77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614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557"/>
            <a:r>
              <a:rPr lang="en-US" sz="1600" b="1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925934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93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8347202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09095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805" y="1242519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000"/>
              </a:spcBef>
              <a:defRPr lang="en-US" sz="2000" dirty="0" smtClean="0"/>
            </a:lvl1pPr>
            <a:lvl2pPr>
              <a:spcBef>
                <a:spcPts val="800"/>
              </a:spcBef>
              <a:defRPr lang="en-US" sz="1800" dirty="0" smtClean="0"/>
            </a:lvl2pPr>
            <a:lvl3pPr>
              <a:spcBef>
                <a:spcPts val="600"/>
              </a:spcBef>
              <a:defRPr lang="en-US" sz="1600" dirty="0" smtClean="0"/>
            </a:lvl3pPr>
            <a:lvl4pPr>
              <a:spcBef>
                <a:spcPts val="400"/>
              </a:spcBef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9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66837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07780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20560462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84118987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8389" indent="0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2530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9977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0943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78856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2" y="1433512"/>
            <a:ext cx="8318500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32686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2" y="1296606"/>
            <a:ext cx="8318500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99375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64606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460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524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900" dirty="0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GE Business Unit Name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 defTabSz="912987"/>
            <a:fld id="{98C15ACF-BCE4-A14D-AD40-112D480AD3F5}" type="slidenum">
              <a:rPr lang="en-US" sz="800" smtClean="0">
                <a:solidFill>
                  <a:prstClr val="white"/>
                </a:solidFill>
              </a:rPr>
              <a:pPr algn="r" defTabSz="912987"/>
              <a:t>‹#›</a:t>
            </a:fld>
            <a:endParaRPr lang="en-US" sz="800">
              <a:solidFill>
                <a:prstClr val="white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prstClr val="white"/>
              </a:solidFill>
            </a:endParaRP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99427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606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730092840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606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39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7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3852703654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3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732031572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63422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0541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32" y="593061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71"/>
            <a:ext cx="3544570" cy="3396329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39237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2" y="1210151"/>
            <a:ext cx="837565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73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29066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14427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86475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52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2"/>
            <a:ext cx="8311896" cy="665226"/>
          </a:xfrm>
        </p:spPr>
        <p:txBody>
          <a:bodyPr/>
          <a:lstStyle>
            <a:lvl1pPr marL="0" marR="0" indent="0" algn="l" defTabSz="45655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089211407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83717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25860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20753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890010" y="2060258"/>
            <a:ext cx="1363980" cy="1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05650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184372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754159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5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44324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04622"/>
            <a:ext cx="8311896" cy="665226"/>
          </a:xfrm>
        </p:spPr>
        <p:txBody>
          <a:bodyPr/>
          <a:lstStyle>
            <a:lvl1pPr marL="0" marR="0" indent="0" algn="l" defTabSz="45711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526172340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47764123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2273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22449921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2580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200">
                <a:solidFill>
                  <a:schemeClr val="tx1"/>
                </a:solidFill>
              </a:defRPr>
            </a:lvl2pPr>
            <a:lvl3pPr marL="182848" indent="-182848">
              <a:lnSpc>
                <a:spcPts val="2580"/>
              </a:lnSpc>
              <a:defRPr sz="2200">
                <a:solidFill>
                  <a:schemeClr val="tx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556511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2pPr>
            <a:lvl3pPr marL="182848" indent="-182848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327767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48" indent="-182848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304448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007935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295506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323286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533900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523800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000116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5715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168931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749277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296941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27358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88714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88726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2585" y="3"/>
            <a:ext cx="4471416" cy="2515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76843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97785"/>
            <a:ext cx="6316112" cy="880005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="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4127290304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" y="702526"/>
            <a:ext cx="4382429" cy="1438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89439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28533"/>
            <a:ext cx="6316112" cy="875267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4274381835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783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66573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0566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1197192783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"/>
            <a:ext cx="9144001" cy="1821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07544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46606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3405675507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7359" y="2"/>
            <a:ext cx="3770721" cy="3193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68942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0802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4089903881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353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626"/>
          <a:lstStyle>
            <a:lvl1pPr marL="0">
              <a:lnSpc>
                <a:spcPts val="2579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79"/>
              </a:lnSpc>
              <a:defRPr sz="2200">
                <a:solidFill>
                  <a:schemeClr val="tx1"/>
                </a:solidFill>
              </a:defRPr>
            </a:lvl2pPr>
            <a:lvl3pPr marL="182626" indent="-182626">
              <a:lnSpc>
                <a:spcPts val="2579"/>
              </a:lnSpc>
              <a:defRPr sz="2200">
                <a:solidFill>
                  <a:schemeClr val="tx1"/>
                </a:solidFill>
              </a:defRPr>
            </a:lvl3pPr>
            <a:lvl4pPr marL="273938" indent="-91316">
              <a:lnSpc>
                <a:spcPts val="2579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316071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6" y="1796799"/>
            <a:ext cx="8347202" cy="2741248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 marL="284111" indent="-263479">
              <a:defRPr sz="2800"/>
            </a:lvl2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75128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9551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24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60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828802"/>
            <a:ext cx="8347202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60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89997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60"/>
            <a:ext cx="8347202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29486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75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8347202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0309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805" y="1242519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000"/>
              </a:spcBef>
              <a:defRPr lang="en-US" sz="2000" dirty="0" smtClean="0"/>
            </a:lvl1pPr>
            <a:lvl2pPr>
              <a:spcBef>
                <a:spcPts val="800"/>
              </a:spcBef>
              <a:defRPr lang="en-US" sz="1800" dirty="0" smtClean="0"/>
            </a:lvl2pPr>
            <a:lvl3pPr>
              <a:spcBef>
                <a:spcPts val="600"/>
              </a:spcBef>
              <a:defRPr lang="en-US" sz="1600" dirty="0" smtClean="0"/>
            </a:lvl3pPr>
            <a:lvl4pPr>
              <a:spcBef>
                <a:spcPts val="400"/>
              </a:spcBef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9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79769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27081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81478995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59555663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8389" indent="0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2530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9977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0943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91531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3938" tIns="136970" rIns="182626" bIns="0">
            <a:noAutofit/>
          </a:bodyPr>
          <a:lstStyle>
            <a:lvl1pPr marL="0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2pPr>
            <a:lvl3pPr marL="182626" indent="-182626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3pPr>
            <a:lvl4pPr marL="273938" indent="-91316">
              <a:lnSpc>
                <a:spcPts val="2579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795296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2" y="1433512"/>
            <a:ext cx="8318500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44774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2" y="1296606"/>
            <a:ext cx="8318500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23190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76243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43403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606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878032538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606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39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7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4290537911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3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66930189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70240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17902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32" y="593061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71"/>
            <a:ext cx="3544570" cy="3396329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245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20" y="27595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16" tIns="45657" rIns="91316" bIns="0" rtlCol="0" anchor="t" anchorCtr="0">
            <a:noAutofit/>
          </a:bodyPr>
          <a:lstStyle/>
          <a:p>
            <a:pPr marL="182626" indent="-182626" defTabSz="456557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" y="27595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16" tIns="45657" rIns="91316" bIns="0" rtlCol="0" anchor="t" anchorCtr="0">
            <a:noAutofit/>
          </a:bodyPr>
          <a:lstStyle/>
          <a:p>
            <a:pPr marL="182626" indent="-182626" defTabSz="456557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1" y="1207010"/>
            <a:ext cx="5248656" cy="3113463"/>
          </a:xfrm>
          <a:noFill/>
        </p:spPr>
        <p:txBody>
          <a:bodyPr lIns="0" tIns="0" rIns="91316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626" indent="-182626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3938" indent="-91316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626" tIns="136970" rIns="91316" bIns="45657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</p:spTree>
    <p:extLst>
      <p:ext uri="{BB962C8B-B14F-4D97-AF65-F5344CB8AC3E}">
        <p14:creationId xmlns:p14="http://schemas.microsoft.com/office/powerpoint/2010/main" val="1442792850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2" y="1210151"/>
            <a:ext cx="837565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55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45427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647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97139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86577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56566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39384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49724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890010" y="2060258"/>
            <a:ext cx="1363980" cy="1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54244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2585" y="3"/>
            <a:ext cx="4471416" cy="2515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76840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97785"/>
            <a:ext cx="6316112" cy="880005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="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3735226030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" y="702526"/>
            <a:ext cx="4382429" cy="1438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89436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28530"/>
            <a:ext cx="6316112" cy="875267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Liu Simin</a:t>
            </a:r>
          </a:p>
          <a:p>
            <a:r>
              <a:rPr lang="en-US" dirty="0"/>
              <a:t>Clinical Marketing Manager </a:t>
            </a:r>
          </a:p>
          <a:p>
            <a:r>
              <a:rPr lang="en-US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126969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524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900" dirty="0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GE Business Unit Name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 defTabSz="912987"/>
            <a:fld id="{98C15ACF-BCE4-A14D-AD40-112D480AD3F5}" type="slidenum">
              <a:rPr lang="en-US" sz="800" smtClean="0">
                <a:solidFill>
                  <a:prstClr val="white"/>
                </a:solidFill>
              </a:rPr>
              <a:pPr algn="r" defTabSz="912987"/>
              <a:t>‹#›</a:t>
            </a:fld>
            <a:endParaRPr lang="en-US" sz="800">
              <a:solidFill>
                <a:prstClr val="white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prstClr val="white"/>
              </a:solidFill>
            </a:endParaRP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776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28066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783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366573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0566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140505108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"/>
            <a:ext cx="9144001" cy="1821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07544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546606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3323833311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7359" y="2"/>
            <a:ext cx="3770721" cy="3193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468942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608022"/>
            <a:ext cx="631611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Liu Simin</a:t>
            </a:r>
          </a:p>
          <a:p>
            <a:r>
              <a:rPr lang="en-US" altLang="zh-CN" dirty="0"/>
              <a:t>Clinical Marketing Manager </a:t>
            </a:r>
          </a:p>
          <a:p>
            <a:r>
              <a:rPr lang="en-US" altLang="zh-CN" dirty="0"/>
              <a:t>Month XX, 2014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22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4234"/>
            <a:r>
              <a:rPr lang="en-US" sz="1600" b="1" dirty="0">
                <a:solidFill>
                  <a:srgbClr val="005CB9"/>
                </a:solidFill>
              </a:rPr>
              <a:t>Imagination at work</a:t>
            </a:r>
          </a:p>
        </p:txBody>
      </p:sp>
    </p:spTree>
    <p:extLst>
      <p:ext uri="{BB962C8B-B14F-4D97-AF65-F5344CB8AC3E}">
        <p14:creationId xmlns:p14="http://schemas.microsoft.com/office/powerpoint/2010/main" val="3992138599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23606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6" y="1796799"/>
            <a:ext cx="8347202" cy="2741248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 marL="284111" indent="-263479">
              <a:defRPr sz="2800"/>
            </a:lvl2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71219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73353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24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60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828802"/>
            <a:ext cx="8347202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60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04136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60"/>
            <a:ext cx="8347202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94220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72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8347202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41" indent="-182530">
              <a:defRPr lang="en-US" dirty="0" smtClean="0"/>
            </a:lvl2pPr>
            <a:lvl3pPr marL="399977" indent="-195227">
              <a:defRPr lang="en-US" sz="1800" dirty="0" smtClean="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281922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805" y="1242519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000"/>
              </a:spcBef>
              <a:defRPr lang="en-US" sz="2000" dirty="0" smtClean="0"/>
            </a:lvl1pPr>
            <a:lvl2pPr>
              <a:spcBef>
                <a:spcPts val="800"/>
              </a:spcBef>
              <a:defRPr lang="en-US" sz="1800" dirty="0" smtClean="0"/>
            </a:lvl2pPr>
            <a:lvl3pPr>
              <a:spcBef>
                <a:spcPts val="600"/>
              </a:spcBef>
              <a:defRPr lang="en-US" sz="1600" dirty="0" smtClean="0"/>
            </a:lvl3pPr>
            <a:lvl4pPr>
              <a:spcBef>
                <a:spcPts val="400"/>
              </a:spcBef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9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113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540028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48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9802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212687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0932" indent="-158722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88468210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606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070" indent="-165070">
              <a:defRPr lang="en-US" sz="1400" dirty="0" smtClean="0"/>
            </a:lvl3pPr>
            <a:lvl4pPr marL="311094" indent="-130151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65750287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8389" indent="0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2530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399977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80943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115" indent="0">
              <a:buNone/>
              <a:defRPr sz="2000" b="1"/>
            </a:lvl2pPr>
            <a:lvl3pPr marL="914234" indent="0">
              <a:buNone/>
              <a:defRPr sz="1800" b="1"/>
            </a:lvl3pPr>
            <a:lvl4pPr marL="1371350" indent="0">
              <a:buNone/>
              <a:defRPr sz="1600" b="1"/>
            </a:lvl4pPr>
            <a:lvl5pPr marL="1828466" indent="0">
              <a:buNone/>
              <a:defRPr sz="1600" b="1"/>
            </a:lvl5pPr>
            <a:lvl6pPr marL="2285582" indent="0">
              <a:buNone/>
              <a:defRPr sz="1600" b="1"/>
            </a:lvl6pPr>
            <a:lvl7pPr marL="2742698" indent="0">
              <a:buNone/>
              <a:defRPr sz="1600" b="1"/>
            </a:lvl7pPr>
            <a:lvl8pPr marL="3199813" indent="0">
              <a:buNone/>
              <a:defRPr sz="1600" b="1"/>
            </a:lvl8pPr>
            <a:lvl9pPr marL="365693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2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2497775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2" y="1433512"/>
            <a:ext cx="8318500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39473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2" y="1296606"/>
            <a:ext cx="8318500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14588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3687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57279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altLang="zh-CN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altLang="zh-CN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altLang="zh-CN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altLang="zh-CN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606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2912596327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606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39"/>
            <a:ext cx="8352156" cy="76575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7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3680148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6557" tIns="136970" rIns="91316" bIns="13697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314362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3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92544742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23151"/>
      </p:ext>
    </p:extLst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24720"/>
      </p:ext>
    </p:extLst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32" y="593061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71"/>
            <a:ext cx="3544570" cy="3396329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lIns="91424" tIns="45712" rIns="91424" bIns="45712"/>
          <a:lstStyle/>
          <a:p>
            <a:pPr defTabSz="914234"/>
            <a:r>
              <a:rPr lang="en-US">
                <a:solidFill>
                  <a:srgbClr val="575757"/>
                </a:solidFill>
              </a:rPr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5144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2" y="1210151"/>
            <a:ext cx="837565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52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03893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96816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17998"/>
      </p:ext>
    </p:extLst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89806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40896"/>
      </p:ext>
    </p:extLst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724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0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924771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8"/>
            <a:ext cx="8318500" cy="1968216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11262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890010" y="2060258"/>
            <a:ext cx="1363980" cy="1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69196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770713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6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719596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65978" y="3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6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121155"/>
      </p:ext>
    </p:extLst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5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775854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04622"/>
            <a:ext cx="8311896" cy="665226"/>
          </a:xfrm>
        </p:spPr>
        <p:txBody>
          <a:bodyPr/>
          <a:lstStyle>
            <a:lvl1pPr marL="0" marR="0" indent="0" algn="l" defTabSz="45711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775824727"/>
      </p:ext>
    </p:extLst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89418092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446481"/>
      </p:ext>
    </p:extLst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2580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200">
                <a:solidFill>
                  <a:schemeClr val="tx1"/>
                </a:solidFill>
              </a:defRPr>
            </a:lvl2pPr>
            <a:lvl3pPr marL="182848" indent="-182848">
              <a:lnSpc>
                <a:spcPts val="2580"/>
              </a:lnSpc>
              <a:defRPr sz="2200">
                <a:solidFill>
                  <a:schemeClr val="tx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4307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879917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2pPr>
            <a:lvl3pPr marL="182848" indent="-182848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270338"/>
      </p:ext>
    </p:extLst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48" indent="-182848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307832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833923"/>
      </p:ext>
    </p:extLst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873362"/>
      </p:ext>
    </p:extLst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83"/>
            <a:ext cx="9144000" cy="692531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953084"/>
      </p:ext>
    </p:extLst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316656"/>
      </p:ext>
    </p:extLst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911929"/>
      </p:ext>
    </p:extLst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361017"/>
      </p:ext>
    </p:extLst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255242"/>
      </p:ext>
    </p:extLst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4208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258560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296941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38913"/>
      </p:ext>
    </p:extLst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34821"/>
      </p:ext>
    </p:extLst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25757"/>
      </p:ext>
    </p:extLst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9" y="197645"/>
            <a:ext cx="8401050" cy="1046560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98" y="1258491"/>
            <a:ext cx="8396287" cy="131445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3059" y="4352926"/>
            <a:ext cx="2486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360693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16941" y="303610"/>
            <a:ext cx="357187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接连接符 3"/>
          <p:cNvCxnSpPr/>
          <p:nvPr/>
        </p:nvCxnSpPr>
        <p:spPr>
          <a:xfrm>
            <a:off x="468321" y="657225"/>
            <a:ext cx="8207375" cy="0"/>
          </a:xfrm>
          <a:prstGeom prst="line">
            <a:avLst/>
          </a:prstGeom>
          <a:ln w="254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2148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1CC8FE37-A845-4514-8B4C-9AC575852A72}" type="datetime1">
              <a:rPr lang="zh-CN" altLang="en-US" smtClean="0">
                <a:solidFill>
                  <a:srgbClr val="454545">
                    <a:lumMod val="95000"/>
                    <a:lumOff val="5000"/>
                  </a:srgbClr>
                </a:solidFill>
              </a:rPr>
              <a:pPr>
                <a:defRPr/>
              </a:pPr>
              <a:t>2017/3/29</a:t>
            </a:fld>
            <a:endParaRPr lang="zh-CN" altLang="en-US">
              <a:solidFill>
                <a:srgbClr val="454545">
                  <a:lumMod val="95000"/>
                  <a:lumOff val="5000"/>
                </a:srgbClr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454545">
                  <a:lumMod val="95000"/>
                  <a:lumOff val="5000"/>
                </a:srgbClr>
              </a:solidFill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srgbClr val="454545">
                    <a:lumMod val="95000"/>
                    <a:lumOff val="5000"/>
                  </a:srgbClr>
                </a:solidFill>
              </a:rPr>
              <a:t>第</a:t>
            </a:r>
            <a:fld id="{5B803331-7413-4716-8172-6CF3BC1ED65A}" type="slidenum">
              <a:rPr lang="zh-CN" altLang="en-US">
                <a:solidFill>
                  <a:srgbClr val="454545">
                    <a:lumMod val="95000"/>
                    <a:lumOff val="5000"/>
                  </a:srgbClr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srgbClr val="454545">
                    <a:lumMod val="95000"/>
                    <a:lumOff val="5000"/>
                  </a:srgbClr>
                </a:solidFill>
              </a:rPr>
              <a:t>页</a:t>
            </a:r>
            <a:endParaRPr lang="en-US" altLang="zh-CN">
              <a:solidFill>
                <a:srgbClr val="454545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462147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59955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533574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5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00478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04622"/>
            <a:ext cx="8311896" cy="665226"/>
          </a:xfrm>
        </p:spPr>
        <p:txBody>
          <a:bodyPr/>
          <a:lstStyle>
            <a:lvl1pPr marL="0" marR="0" indent="0" algn="l" defTabSz="45711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279700491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470447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516630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156774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2580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200">
                <a:solidFill>
                  <a:schemeClr val="tx1"/>
                </a:solidFill>
              </a:defRPr>
            </a:lvl2pPr>
            <a:lvl3pPr marL="182848" indent="-182848">
              <a:lnSpc>
                <a:spcPts val="2580"/>
              </a:lnSpc>
              <a:defRPr sz="2200">
                <a:solidFill>
                  <a:schemeClr val="tx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333610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2pPr>
            <a:lvl3pPr marL="182848" indent="-182848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816565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48" indent="-182848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282462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548322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359696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316245"/>
      </p:ext>
    </p:extLst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787854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126447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4845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022568"/>
      </p:ext>
    </p:extLst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840014"/>
      </p:ext>
    </p:extLst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081675"/>
      </p:ext>
    </p:extLst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296941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061873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153483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8726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4562485"/>
            <a:ext cx="1600200" cy="37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9" y="4672014"/>
            <a:ext cx="2455863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4" tIns="45712" rIns="91424" bIns="45712">
            <a:spAutoFit/>
          </a:bodyPr>
          <a:lstStyle/>
          <a:p>
            <a:pPr algn="r" defTabSz="91423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95990F28-EF56-40AF-B6C1-2CF755EA3890}" type="slidenum">
              <a:rPr lang="en-US" sz="900">
                <a:solidFill>
                  <a:srgbClr val="1E4191"/>
                </a:solidFill>
              </a:rPr>
              <a:pPr algn="r" defTabSz="91423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900" dirty="0">
                <a:solidFill>
                  <a:srgbClr val="1E4191"/>
                </a:solidFill>
              </a:rPr>
              <a:t> </a:t>
            </a:r>
          </a:p>
          <a:p>
            <a:pPr algn="r" defTabSz="91423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F50CD2AD-FBB4-4F75-A08B-B1DD55C25E63}" type="datetime1">
              <a:rPr lang="en-US" sz="900" smtClean="0">
                <a:solidFill>
                  <a:srgbClr val="1E4191"/>
                </a:solidFill>
              </a:rPr>
              <a:pPr algn="r" defTabSz="91423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3/29/2017</a:t>
            </a:fld>
            <a:endParaRPr lang="en-US" sz="3200" dirty="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77733"/>
      </p:ext>
    </p:extLst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297937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040568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947277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62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62"/>
            <a:ext cx="8311896" cy="267845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940098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876100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96045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4566048"/>
            <a:ext cx="1608138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sp>
        <p:nvSpPr>
          <p:cNvPr id="4" name="Date Placeholder 1" descr="CONFIDENTIAL_TAG_0xFFEE"/>
          <p:cNvSpPr txBox="1">
            <a:spLocks/>
          </p:cNvSpPr>
          <p:nvPr userDrawn="1"/>
        </p:nvSpPr>
        <p:spPr>
          <a:xfrm>
            <a:off x="2856786" y="4887134"/>
            <a:ext cx="3600000" cy="945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900" kern="1200" smtClean="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E Inspira Pitch" pitchFamily="34" charset="0"/>
                <a:ea typeface="+mn-ea"/>
                <a:cs typeface="+mn-cs"/>
              </a:defRPr>
            </a:lvl9pPr>
          </a:lstStyle>
          <a:p>
            <a:pPr algn="ctr" defTabSz="914234"/>
            <a:r>
              <a:rPr>
                <a:solidFill>
                  <a:srgbClr val="FFFFFF"/>
                </a:solidFill>
              </a:rPr>
              <a:t>GE Internal - For internal distribution only.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85239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40125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115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104321"/>
            <a:ext cx="184731" cy="369332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defTabSz="457115"/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576269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5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59980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04622"/>
            <a:ext cx="8311896" cy="665226"/>
          </a:xfrm>
        </p:spPr>
        <p:txBody>
          <a:bodyPr/>
          <a:lstStyle>
            <a:lvl1pPr marL="0" marR="0" indent="0" algn="l" defTabSz="45711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768218039"/>
      </p:ext>
    </p:extLst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32813736"/>
      </p:ext>
    </p:extLst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48846185"/>
      </p:ext>
    </p:extLst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2580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200">
                <a:solidFill>
                  <a:schemeClr val="tx1"/>
                </a:solidFill>
              </a:defRPr>
            </a:lvl2pPr>
            <a:lvl3pPr marL="182848" indent="-182848">
              <a:lnSpc>
                <a:spcPts val="2580"/>
              </a:lnSpc>
              <a:defRPr sz="2200">
                <a:solidFill>
                  <a:schemeClr val="tx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35505321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z="900" dirty="0"/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 defTabSz="912987"/>
            <a:fld id="{98C15ACF-BCE4-A14D-AD40-112D480AD3F5}" type="slidenum">
              <a:rPr lang="en-US" sz="800" smtClean="0"/>
              <a:pPr algn="r" defTabSz="912987"/>
              <a:t>‹#›</a:t>
            </a:fld>
            <a:endParaRPr lang="en-US" sz="800"/>
          </a:p>
          <a:p>
            <a:pPr defTabSz="912987">
              <a:tabLst>
                <a:tab pos="1980005" algn="r"/>
              </a:tabLst>
            </a:pPr>
            <a:endParaRPr lang="en-US" sz="800" dirty="0"/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48375"/>
      </p:ext>
    </p:extLst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2pPr>
            <a:lvl3pPr marL="182848" indent="-182848">
              <a:lnSpc>
                <a:spcPts val="258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ts val="258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2389627102"/>
      </p:ext>
    </p:extLst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424" tIns="45712" rIns="91424" bIns="0" rtlCol="0" anchor="t" anchorCtr="0">
            <a:noAutofit/>
          </a:bodyPr>
          <a:lstStyle/>
          <a:p>
            <a:pPr marL="182848" indent="-182848" defTabSz="457115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48" indent="-182848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271" indent="-91424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</p:spTree>
    <p:extLst>
      <p:ext uri="{BB962C8B-B14F-4D97-AF65-F5344CB8AC3E}">
        <p14:creationId xmlns:p14="http://schemas.microsoft.com/office/powerpoint/2010/main" val="1685443740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3978522408"/>
      </p:ext>
    </p:extLst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2728785946"/>
      </p:ext>
    </p:extLst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</p:spTree>
    <p:extLst>
      <p:ext uri="{BB962C8B-B14F-4D97-AF65-F5344CB8AC3E}">
        <p14:creationId xmlns:p14="http://schemas.microsoft.com/office/powerpoint/2010/main" val="2456266972"/>
      </p:ext>
    </p:extLst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</p:spTree>
    <p:extLst>
      <p:ext uri="{BB962C8B-B14F-4D97-AF65-F5344CB8AC3E}">
        <p14:creationId xmlns:p14="http://schemas.microsoft.com/office/powerpoint/2010/main" val="1772545161"/>
      </p:ext>
    </p:extLst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</p:spTree>
    <p:extLst>
      <p:ext uri="{BB962C8B-B14F-4D97-AF65-F5344CB8AC3E}">
        <p14:creationId xmlns:p14="http://schemas.microsoft.com/office/powerpoint/2010/main" val="4165635518"/>
      </p:ext>
    </p:extLst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80"/>
            <a:ext cx="2002536" cy="3217069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</p:spTree>
    <p:extLst>
      <p:ext uri="{BB962C8B-B14F-4D97-AF65-F5344CB8AC3E}">
        <p14:creationId xmlns:p14="http://schemas.microsoft.com/office/powerpoint/2010/main" val="1910359184"/>
      </p:ext>
    </p:extLst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562" indent="-16456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</p:spTree>
    <p:extLst>
      <p:ext uri="{BB962C8B-B14F-4D97-AF65-F5344CB8AC3E}">
        <p14:creationId xmlns:p14="http://schemas.microsoft.com/office/powerpoint/2010/main" val="1717252205"/>
      </p:ext>
    </p:extLst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329968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2"/>
            <a:ext cx="8311896" cy="665226"/>
          </a:xfrm>
        </p:spPr>
        <p:txBody>
          <a:bodyPr/>
          <a:lstStyle>
            <a:lvl1pPr marL="0" marR="0" indent="0" algn="l" defTabSz="45655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874724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nogram_PPT_small_white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52" y="1811898"/>
            <a:ext cx="2021306" cy="151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67177"/>
      </p:ext>
    </p:extLst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296939"/>
            <a:ext cx="8311896" cy="267845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548204"/>
      </p:ext>
    </p:extLst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98709"/>
      </p:ext>
    </p:extLst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817391"/>
      </p:ext>
    </p:extLst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2524" y="1"/>
            <a:ext cx="3221481" cy="246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03425"/>
      </p:ext>
    </p:extLst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19127"/>
            <a:ext cx="332227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07845"/>
      </p:ext>
    </p:extLst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" y="1"/>
            <a:ext cx="9143999" cy="200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14006"/>
      </p:ext>
    </p:extLst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56408"/>
            <a:ext cx="9144002" cy="204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97101"/>
      </p:ext>
    </p:extLst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579323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5322" y="0"/>
            <a:ext cx="3138678" cy="307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64596"/>
      </p:ext>
    </p:extLst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4" y="1220729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45645"/>
      </p:ext>
    </p:extLst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4" y="1798607"/>
            <a:ext cx="7620418" cy="2741248"/>
          </a:xfrm>
        </p:spPr>
        <p:txBody>
          <a:bodyPr/>
          <a:lstStyle>
            <a:lvl1pPr>
              <a:defRPr sz="2100">
                <a:solidFill>
                  <a:schemeClr val="tx2"/>
                </a:solidFill>
              </a:defRPr>
            </a:lvl1pPr>
            <a:lvl2pPr marL="213084" indent="-197608">
              <a:defRPr sz="21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3979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614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557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822046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4" y="1220729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309303"/>
      </p:ext>
    </p:extLst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18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45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4" y="1828802"/>
            <a:ext cx="7615463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41458"/>
      </p:ext>
    </p:extLst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51"/>
            <a:ext cx="7607844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32" indent="-136898">
              <a:defRPr lang="en-US" dirty="0" smtClean="0"/>
            </a:lvl2pPr>
            <a:lvl3pPr marL="299984" indent="-146423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57292"/>
      </p:ext>
    </p:extLst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7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7607844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32" indent="-136898">
              <a:defRPr lang="en-US" dirty="0" smtClean="0"/>
            </a:lvl2pPr>
            <a:lvl3pPr marL="299984" indent="-146423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908206"/>
      </p:ext>
    </p:extLst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799" y="1242514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750"/>
              </a:spcBef>
              <a:defRPr lang="en-US" sz="1500" dirty="0" smtClean="0"/>
            </a:lvl1pPr>
            <a:lvl2pPr>
              <a:spcBef>
                <a:spcPts val="600"/>
              </a:spcBef>
              <a:defRPr lang="en-US" sz="1400" dirty="0" smtClean="0"/>
            </a:lvl2pPr>
            <a:lvl3pPr>
              <a:spcBef>
                <a:spcPts val="450"/>
              </a:spcBef>
              <a:defRPr lang="en-US" sz="1200" dirty="0" smtClean="0"/>
            </a:lvl3pPr>
            <a:lvl4pPr>
              <a:spcBef>
                <a:spcPts val="300"/>
              </a:spcBef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4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11525"/>
      </p:ext>
    </p:extLst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48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48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03735"/>
      </p:ext>
    </p:extLst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292556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292556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292556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292556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15738939"/>
      </p:ext>
    </p:extLst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12801045"/>
      </p:ext>
    </p:extLst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4"/>
            <a:ext cx="4498848" cy="308610"/>
          </a:xfrm>
          <a:solidFill>
            <a:schemeClr val="bg2"/>
          </a:solidFill>
        </p:spPr>
        <p:txBody>
          <a:bodyPr lIns="109707" rIns="182848" bIns="27428" anchor="ctr"/>
          <a:lstStyle>
            <a:lvl1pPr marL="298793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4"/>
            <a:ext cx="4498848" cy="308610"/>
          </a:xfrm>
          <a:solidFill>
            <a:schemeClr val="bg2"/>
          </a:solidFill>
        </p:spPr>
        <p:txBody>
          <a:bodyPr lIns="109707" rIns="182848" bIns="27428" anchor="ctr"/>
          <a:lstStyle>
            <a:lvl1pPr marL="136898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lIns="109707" rIns="182848" bIns="27428" anchor="ctr"/>
          <a:lstStyle>
            <a:lvl1pPr marL="299984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lIns="109707" rIns="182848" bIns="27428" anchor="ctr"/>
          <a:lstStyle>
            <a:lvl1pPr marL="135707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9188635"/>
      </p:ext>
    </p:extLst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1" y="1433512"/>
            <a:ext cx="7586762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1347969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614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557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1" y="2104411"/>
            <a:ext cx="184512" cy="369221"/>
          </a:xfrm>
          <a:prstGeom prst="rect">
            <a:avLst/>
          </a:prstGeom>
          <a:noFill/>
        </p:spPr>
        <p:txBody>
          <a:bodyPr wrap="none" lIns="91316" tIns="45657" rIns="91316" bIns="45657" rtlCol="0">
            <a:spAutoFit/>
          </a:bodyPr>
          <a:lstStyle/>
          <a:p>
            <a:pPr defTabSz="456557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673507"/>
      </p:ext>
    </p:extLst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1" y="1296591"/>
            <a:ext cx="7586762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167211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43511"/>
      </p:ext>
    </p:extLst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0845"/>
      </p:ext>
    </p:extLst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591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650863212"/>
      </p:ext>
    </p:extLst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1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1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4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805615355"/>
      </p:ext>
    </p:extLst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2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398511" y="4658402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275766122"/>
      </p:ext>
    </p:extLst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398511" y="4658402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475827904"/>
      </p:ext>
    </p:extLst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7041"/>
      </p:ext>
    </p:extLst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27" y="593058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33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68"/>
            <a:ext cx="3544570" cy="33963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500" baseline="0">
                <a:solidFill>
                  <a:schemeClr val="tx2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62471"/>
      </p:ext>
    </p:extLst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3" y="1210151"/>
            <a:ext cx="7643912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5933" y="4663759"/>
            <a:ext cx="342384" cy="34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915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524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56246"/>
      </p:ext>
    </p:extLst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32119"/>
      </p:ext>
    </p:extLst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32055"/>
      </p:ext>
    </p:extLst>
  </p:cSld>
  <p:clrMapOvr>
    <a:masterClrMapping/>
  </p:clrMapOvr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50498"/>
      </p:ext>
    </p:extLst>
  </p:cSld>
  <p:clrMapOvr>
    <a:masterClrMapping/>
  </p:clrMapOvr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17928"/>
      </p:ext>
    </p:extLst>
  </p:cSld>
  <p:clrMapOvr>
    <a:masterClrMapping/>
  </p:clrMapOvr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16026"/>
      </p:ext>
    </p:extLst>
  </p:cSld>
  <p:clrMapOvr>
    <a:masterClrMapping/>
  </p:clrMapOvr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41239"/>
      </p:ext>
    </p:extLst>
  </p:cSld>
  <p:clrMapOvr>
    <a:masterClrMapping/>
  </p:clrMapOvr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57518" y="2057400"/>
            <a:ext cx="1028968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43540"/>
      </p:ext>
    </p:extLst>
  </p:cSld>
  <p:clrMapOvr>
    <a:masterClrMapping/>
  </p:clrMapOvr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72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629294" y="4766310"/>
            <a:ext cx="3780658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44400"/>
      </p:ext>
    </p:extLst>
  </p:cSld>
  <p:clrMapOvr>
    <a:masterClrMapping/>
  </p:clrMapOvr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951627"/>
      </p:ext>
    </p:extLst>
  </p:cSld>
  <p:clrMapOvr>
    <a:masterClrMapping/>
  </p:clrMapOvr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458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2"/>
            <a:ext cx="8311896" cy="665226"/>
          </a:xfrm>
        </p:spPr>
        <p:txBody>
          <a:bodyPr/>
          <a:lstStyle>
            <a:lvl1pPr marL="0" marR="0" indent="0" algn="l" defTabSz="45655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53781836"/>
      </p:ext>
    </p:extLst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4" y="1152146"/>
            <a:ext cx="8308375" cy="1131571"/>
          </a:xfrm>
        </p:spPr>
        <p:txBody>
          <a:bodyPr/>
          <a:lstStyle>
            <a:lvl1pPr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13312"/>
      </p:ext>
    </p:extLst>
  </p:cSld>
  <p:clrMapOvr>
    <a:masterClrMapping/>
  </p:clrMapOvr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4"/>
            <a:ext cx="8311896" cy="665227"/>
          </a:xfrm>
        </p:spPr>
        <p:txBody>
          <a:bodyPr/>
          <a:lstStyle>
            <a:lvl1pPr marL="0" marR="0" indent="0" algn="l" defTabSz="34283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2477868226"/>
      </p:ext>
    </p:extLst>
  </p:cSld>
  <p:clrMapOvr>
    <a:masterClrMapping/>
  </p:clrMapOvr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6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32831638"/>
      </p:ext>
    </p:extLst>
  </p:cSld>
  <p:clrMapOvr>
    <a:masterClrMapping/>
  </p:clrMapOvr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925105"/>
      </p:ext>
    </p:extLst>
  </p:cSld>
  <p:clrMapOvr>
    <a:masterClrMapping/>
  </p:clrMapOvr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1935"/>
              </a:lnSpc>
              <a:defRPr sz="1700" baseline="0">
                <a:solidFill>
                  <a:schemeClr val="tx1"/>
                </a:solidFill>
              </a:defRPr>
            </a:lvl1pPr>
            <a:lvl2pPr>
              <a:lnSpc>
                <a:spcPts val="1935"/>
              </a:lnSpc>
              <a:defRPr sz="1700">
                <a:solidFill>
                  <a:schemeClr val="tx1"/>
                </a:solidFill>
              </a:defRPr>
            </a:lvl2pPr>
            <a:lvl3pPr marL="137135" indent="-137135">
              <a:lnSpc>
                <a:spcPts val="1935"/>
              </a:lnSpc>
              <a:defRPr sz="1700">
                <a:solidFill>
                  <a:schemeClr val="tx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431689"/>
      </p:ext>
    </p:extLst>
  </p:cSld>
  <p:clrMapOvr>
    <a:masterClrMapping/>
  </p:clrMapOvr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1pPr>
            <a:lvl2pPr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2pPr>
            <a:lvl3pPr marL="137135" indent="-137135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762351"/>
      </p:ext>
    </p:extLst>
  </p:cSld>
  <p:clrMapOvr>
    <a:masterClrMapping/>
  </p:clrMapOvr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2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2pPr>
            <a:lvl3pPr marL="137135" indent="-137135">
              <a:lnSpc>
                <a:spcPct val="100000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ct val="10000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2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2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9"/>
            <a:ext cx="3118104" cy="1556767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693383"/>
      </p:ext>
    </p:extLst>
  </p:cSld>
  <p:clrMapOvr>
    <a:masterClrMapping/>
  </p:clrMapOvr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793001"/>
      </p:ext>
    </p:extLst>
  </p:cSld>
  <p:clrMapOvr>
    <a:masterClrMapping/>
  </p:clrMapOvr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25115"/>
      </p:ext>
    </p:extLst>
  </p:cSld>
  <p:clrMapOvr>
    <a:masterClrMapping/>
  </p:clrMapOvr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0519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27431095"/>
      </p:ext>
    </p:extLst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25"/>
            <a:ext cx="8330184" cy="1351027"/>
          </a:xfrm>
        </p:spPr>
        <p:txBody>
          <a:bodyPr>
            <a:noAutofit/>
          </a:bodyPr>
          <a:lstStyle>
            <a:lvl1pPr marL="0">
              <a:lnSpc>
                <a:spcPts val="4949"/>
              </a:lnSpc>
              <a:spcBef>
                <a:spcPts val="0"/>
              </a:spcBef>
              <a:defRPr sz="4500" spc="-98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71"/>
            <a:ext cx="4572000" cy="761239"/>
          </a:xfrm>
        </p:spPr>
        <p:txBody>
          <a:bodyPr>
            <a:noAutofit/>
          </a:bodyPr>
          <a:lstStyle>
            <a:lvl1pPr marL="0">
              <a:lnSpc>
                <a:spcPts val="3000"/>
              </a:lnSpc>
              <a:spcBef>
                <a:spcPts val="0"/>
              </a:spcBef>
              <a:defRPr sz="23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402317"/>
      </p:ext>
    </p:extLst>
  </p:cSld>
  <p:clrMapOvr>
    <a:masterClrMapping/>
  </p:clrMapOvr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651685"/>
      </p:ext>
    </p:extLst>
  </p:cSld>
  <p:clrMapOvr>
    <a:masterClrMapping/>
  </p:clrMapOvr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003249"/>
      </p:ext>
    </p:extLst>
  </p:cSld>
  <p:clrMapOvr>
    <a:masterClrMapping/>
  </p:clrMapOvr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93220"/>
      </p:ext>
    </p:extLst>
  </p:cSld>
  <p:clrMapOvr>
    <a:masterClrMapping/>
  </p:clrMapOvr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872654"/>
      </p:ext>
    </p:extLst>
  </p:cSld>
  <p:clrMapOvr>
    <a:masterClrMapping/>
  </p:clrMapOvr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37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212460"/>
      </p:ext>
    </p:extLst>
  </p:cSld>
  <p:clrMapOvr>
    <a:masterClrMapping/>
  </p:clrMapOvr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10035"/>
      </p:ext>
    </p:extLst>
  </p:cSld>
  <p:clrMapOvr>
    <a:masterClrMapping/>
  </p:clrMapOvr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6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62865"/>
      </p:ext>
    </p:extLst>
  </p:cSld>
  <p:clrMapOvr>
    <a:masterClrMapping/>
  </p:clrMapOvr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GE Inspira Pitch"/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26233"/>
      </p:ext>
    </p:extLst>
  </p:cSld>
  <p:clrMapOvr>
    <a:masterClrMapping/>
  </p:clrMapOvr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GE Inspira Pitch"/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122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907221"/>
      </p:ext>
    </p:extLst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4" y="1152146"/>
            <a:ext cx="8308375" cy="1131571"/>
          </a:xfrm>
        </p:spPr>
        <p:txBody>
          <a:bodyPr/>
          <a:lstStyle>
            <a:lvl1pPr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497704"/>
      </p:ext>
    </p:extLst>
  </p:cSld>
  <p:clrMapOvr>
    <a:masterClrMapping/>
  </p:clrMapOvr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4"/>
            <a:ext cx="8311896" cy="665227"/>
          </a:xfrm>
        </p:spPr>
        <p:txBody>
          <a:bodyPr/>
          <a:lstStyle>
            <a:lvl1pPr marL="0" marR="0" indent="0" algn="l" defTabSz="34283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947360132"/>
      </p:ext>
    </p:extLst>
  </p:cSld>
  <p:clrMapOvr>
    <a:masterClrMapping/>
  </p:clrMapOvr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6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5751295"/>
      </p:ext>
    </p:extLst>
  </p:cSld>
  <p:clrMapOvr>
    <a:masterClrMapping/>
  </p:clrMapOvr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35515"/>
      </p:ext>
    </p:extLst>
  </p:cSld>
  <p:clrMapOvr>
    <a:masterClrMapping/>
  </p:clrMapOvr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1935"/>
              </a:lnSpc>
              <a:defRPr sz="1700" baseline="0">
                <a:solidFill>
                  <a:schemeClr val="tx1"/>
                </a:solidFill>
              </a:defRPr>
            </a:lvl1pPr>
            <a:lvl2pPr>
              <a:lnSpc>
                <a:spcPts val="1935"/>
              </a:lnSpc>
              <a:defRPr sz="1700">
                <a:solidFill>
                  <a:schemeClr val="tx1"/>
                </a:solidFill>
              </a:defRPr>
            </a:lvl2pPr>
            <a:lvl3pPr marL="137135" indent="-137135">
              <a:lnSpc>
                <a:spcPts val="1935"/>
              </a:lnSpc>
              <a:defRPr sz="1700">
                <a:solidFill>
                  <a:schemeClr val="tx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85501"/>
      </p:ext>
    </p:extLst>
  </p:cSld>
  <p:clrMapOvr>
    <a:masterClrMapping/>
  </p:clrMapOvr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1pPr>
            <a:lvl2pPr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2pPr>
            <a:lvl3pPr marL="137135" indent="-137135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54181"/>
      </p:ext>
    </p:extLst>
  </p:cSld>
  <p:clrMapOvr>
    <a:masterClrMapping/>
  </p:clrMapOvr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2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2pPr>
            <a:lvl3pPr marL="137135" indent="-137135">
              <a:lnSpc>
                <a:spcPct val="100000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ct val="10000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2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2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9"/>
            <a:ext cx="3118104" cy="1556767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8532"/>
      </p:ext>
    </p:extLst>
  </p:cSld>
  <p:clrMapOvr>
    <a:masterClrMapping/>
  </p:clrMapOvr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8879"/>
      </p:ext>
    </p:extLst>
  </p:cSld>
  <p:clrMapOvr>
    <a:masterClrMapping/>
  </p:clrMapOvr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36670"/>
      </p:ext>
    </p:extLst>
  </p:cSld>
  <p:clrMapOvr>
    <a:masterClrMapping/>
  </p:clrMapOvr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805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626"/>
          <a:lstStyle>
            <a:lvl1pPr marL="0">
              <a:lnSpc>
                <a:spcPts val="2579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79"/>
              </a:lnSpc>
              <a:defRPr sz="2200">
                <a:solidFill>
                  <a:schemeClr val="tx1"/>
                </a:solidFill>
              </a:defRPr>
            </a:lvl2pPr>
            <a:lvl3pPr marL="182626" indent="-182626">
              <a:lnSpc>
                <a:spcPts val="2579"/>
              </a:lnSpc>
              <a:defRPr sz="2200">
                <a:solidFill>
                  <a:schemeClr val="tx1"/>
                </a:solidFill>
              </a:defRPr>
            </a:lvl3pPr>
            <a:lvl4pPr marL="273938" indent="-91316">
              <a:lnSpc>
                <a:spcPts val="2579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991460"/>
      </p:ext>
    </p:extLst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25"/>
            <a:ext cx="8330184" cy="1351027"/>
          </a:xfrm>
        </p:spPr>
        <p:txBody>
          <a:bodyPr>
            <a:noAutofit/>
          </a:bodyPr>
          <a:lstStyle>
            <a:lvl1pPr marL="0">
              <a:lnSpc>
                <a:spcPts val="4949"/>
              </a:lnSpc>
              <a:spcBef>
                <a:spcPts val="0"/>
              </a:spcBef>
              <a:defRPr sz="4500" spc="-98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71"/>
            <a:ext cx="4572000" cy="761239"/>
          </a:xfrm>
        </p:spPr>
        <p:txBody>
          <a:bodyPr>
            <a:noAutofit/>
          </a:bodyPr>
          <a:lstStyle>
            <a:lvl1pPr marL="0">
              <a:lnSpc>
                <a:spcPts val="3000"/>
              </a:lnSpc>
              <a:spcBef>
                <a:spcPts val="0"/>
              </a:spcBef>
              <a:defRPr sz="23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71448"/>
      </p:ext>
    </p:extLst>
  </p:cSld>
  <p:clrMapOvr>
    <a:masterClrMapping/>
  </p:clrMapOvr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8104"/>
      </p:ext>
    </p:extLst>
  </p:cSld>
  <p:clrMapOvr>
    <a:masterClrMapping/>
  </p:clrMapOvr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38898"/>
      </p:ext>
    </p:extLst>
  </p:cSld>
  <p:clrMapOvr>
    <a:masterClrMapping/>
  </p:clrMapOvr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27243"/>
      </p:ext>
    </p:extLst>
  </p:cSld>
  <p:clrMapOvr>
    <a:masterClrMapping/>
  </p:clrMapOvr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71100"/>
      </p:ext>
    </p:extLst>
  </p:cSld>
  <p:clrMapOvr>
    <a:masterClrMapping/>
  </p:clrMapOvr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37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5897"/>
      </p:ext>
    </p:extLst>
  </p:cSld>
  <p:clrMapOvr>
    <a:masterClrMapping/>
  </p:clrMapOvr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06548"/>
      </p:ext>
    </p:extLst>
  </p:cSld>
  <p:clrMapOvr>
    <a:masterClrMapping/>
  </p:clrMapOvr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6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83781"/>
      </p:ext>
    </p:extLst>
  </p:cSld>
  <p:clrMapOvr>
    <a:masterClrMapping/>
  </p:clrMapOvr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2585" y="3"/>
            <a:ext cx="4471416" cy="2515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751333"/>
            <a:ext cx="6316112" cy="304699"/>
          </a:xfrm>
        </p:spPr>
        <p:txBody>
          <a:bodyPr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96877" y="4061471"/>
            <a:ext cx="6303963" cy="230833"/>
          </a:xfrm>
        </p:spPr>
        <p:txBody>
          <a:bodyPr>
            <a:spAutoFit/>
          </a:bodyPr>
          <a:lstStyle>
            <a:lvl1pPr>
              <a:defRPr sz="1500"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75173434"/>
      </p:ext>
    </p:extLst>
  </p:cSld>
  <p:clrMapOvr>
    <a:masterClrMapping/>
  </p:clrMapOvr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702526"/>
            <a:ext cx="4382429" cy="1438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831850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751333"/>
            <a:ext cx="6316112" cy="304699"/>
          </a:xfrm>
        </p:spPr>
        <p:txBody>
          <a:bodyPr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96877" y="4061471"/>
            <a:ext cx="6303963" cy="230833"/>
          </a:xfrm>
        </p:spPr>
        <p:txBody>
          <a:bodyPr>
            <a:spAutoFit/>
          </a:bodyPr>
          <a:lstStyle>
            <a:lvl1pPr>
              <a:defRPr sz="1500"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421405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3938" tIns="136970" rIns="182626" bIns="0">
            <a:noAutofit/>
          </a:bodyPr>
          <a:lstStyle>
            <a:lvl1pPr marL="0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2pPr>
            <a:lvl3pPr marL="182626" indent="-182626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3pPr>
            <a:lvl4pPr marL="273938" indent="-91316">
              <a:lnSpc>
                <a:spcPts val="2579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093417"/>
      </p:ext>
    </p:extLst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7355" y="2"/>
            <a:ext cx="3770721" cy="3193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8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9" y="3751333"/>
            <a:ext cx="6316112" cy="304699"/>
          </a:xfrm>
        </p:spPr>
        <p:txBody>
          <a:bodyPr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7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Imagination at work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96877" y="4061471"/>
            <a:ext cx="6303963" cy="230833"/>
          </a:xfrm>
        </p:spPr>
        <p:txBody>
          <a:bodyPr>
            <a:spAutoFit/>
          </a:bodyPr>
          <a:lstStyle>
            <a:lvl1pPr>
              <a:defRPr sz="1500"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1095855"/>
      </p:ext>
    </p:extLst>
  </p:cSld>
  <p:clrMapOvr>
    <a:masterClrMapping/>
  </p:clrMapOvr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74083"/>
      </p:ext>
    </p:extLst>
  </p:cSld>
  <p:clrMapOvr>
    <a:masterClrMapping/>
  </p:clrMapOvr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84049" y="3846917"/>
            <a:ext cx="8348472" cy="584759"/>
          </a:xfrm>
          <a:solidFill>
            <a:schemeClr val="tx2"/>
          </a:solidFill>
        </p:spPr>
        <p:txBody>
          <a:bodyPr wrap="square" lIns="182848" tIns="182848" rIns="182848" bIns="182848" rtlCol="0">
            <a:spAutoFit/>
          </a:bodyPr>
          <a:lstStyle>
            <a:lvl1pPr algn="ctr">
              <a:defRPr lang="en-US" sz="1400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5"/>
            <a:ext cx="8347202" cy="25511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85389"/>
      </p:ext>
    </p:extLst>
  </p:cSld>
  <p:clrMapOvr>
    <a:masterClrMapping/>
  </p:clrMapOvr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6" y="1796799"/>
            <a:ext cx="8347202" cy="2741248"/>
          </a:xfrm>
        </p:spPr>
        <p:txBody>
          <a:bodyPr/>
          <a:lstStyle>
            <a:lvl1pPr>
              <a:defRPr sz="2100">
                <a:solidFill>
                  <a:schemeClr val="tx2"/>
                </a:solidFill>
              </a:defRPr>
            </a:lvl1pPr>
            <a:lvl2pPr marL="213084" indent="-197608">
              <a:defRPr sz="2100"/>
            </a:lvl2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33306"/>
      </p:ext>
    </p:extLst>
  </p:cSld>
  <p:clrMapOvr>
    <a:masterClrMapping/>
  </p:clrMapOvr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220729"/>
            <a:ext cx="8347202" cy="32601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19104"/>
      </p:ext>
    </p:extLst>
  </p:cSld>
  <p:clrMapOvr>
    <a:masterClrMapping/>
  </p:clrMapOvr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20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45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9" y="1828802"/>
            <a:ext cx="8347202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200"/>
            </a:lvl4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64461"/>
      </p:ext>
    </p:extLst>
  </p:cSld>
  <p:clrMapOvr>
    <a:masterClrMapping/>
  </p:clrMapOvr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9" y="1243251"/>
            <a:ext cx="8347202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32" indent="-136898">
              <a:defRPr lang="en-US" dirty="0" smtClean="0"/>
            </a:lvl2pPr>
            <a:lvl3pPr marL="299984" indent="-146423">
              <a:defRPr lang="en-US" sz="1400" dirty="0" smtClean="0"/>
            </a:lvl3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74001"/>
      </p:ext>
    </p:extLst>
  </p:cSld>
  <p:clrMapOvr>
    <a:masterClrMapping/>
  </p:clrMapOvr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45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9" y="810011"/>
            <a:ext cx="8347202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32" indent="-136898">
              <a:defRPr lang="en-US" dirty="0" smtClean="0"/>
            </a:lvl2pPr>
            <a:lvl3pPr marL="299984" indent="-146423">
              <a:defRPr lang="en-US" sz="1400" dirty="0" smtClean="0"/>
            </a:lvl3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9595"/>
      </p:ext>
    </p:extLst>
  </p:cSld>
  <p:clrMapOvr>
    <a:masterClrMapping/>
  </p:clrMapOvr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799" y="1242515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750"/>
              </a:spcBef>
              <a:defRPr lang="en-US" sz="1500" dirty="0" smtClean="0"/>
            </a:lvl1pPr>
            <a:lvl2pPr>
              <a:spcBef>
                <a:spcPts val="600"/>
              </a:spcBef>
              <a:defRPr lang="en-US" sz="1400" dirty="0" smtClean="0"/>
            </a:lvl2pPr>
            <a:lvl3pPr>
              <a:spcBef>
                <a:spcPts val="450"/>
              </a:spcBef>
              <a:defRPr lang="en-US" sz="1200" dirty="0" smtClean="0"/>
            </a:lvl3pPr>
            <a:lvl4pPr>
              <a:spcBef>
                <a:spcPts val="300"/>
              </a:spcBef>
              <a:defRPr lang="en-US" sz="1100" dirty="0" smtClean="0"/>
            </a:lvl4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5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zh-CN" altLang="en-US"/>
              <a:t>编辑母版文本样式</a:t>
            </a:r>
          </a:p>
          <a:p>
            <a:pPr lvl="1">
              <a:spcBef>
                <a:spcPts val="750"/>
              </a:spcBef>
            </a:pPr>
            <a:r>
              <a:rPr lang="zh-CN" altLang="en-US"/>
              <a:t>第二级</a:t>
            </a:r>
          </a:p>
          <a:p>
            <a:pPr lvl="2">
              <a:spcBef>
                <a:spcPts val="750"/>
              </a:spcBef>
            </a:pPr>
            <a:r>
              <a:rPr lang="zh-CN" altLang="en-US"/>
              <a:t>第三级</a:t>
            </a:r>
          </a:p>
          <a:p>
            <a:pPr lvl="3">
              <a:spcBef>
                <a:spcPts val="750"/>
              </a:spcBef>
            </a:pPr>
            <a:r>
              <a:rPr lang="zh-CN" altLang="en-US"/>
              <a:t>第四级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23896"/>
      </p:ext>
    </p:extLst>
  </p:cSld>
  <p:clrMapOvr>
    <a:masterClrMapping/>
  </p:clrMapOvr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48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zh-CN" altLang="en-US"/>
              <a:t>编辑母版文本样式</a:t>
            </a:r>
          </a:p>
          <a:p>
            <a:pPr lvl="1">
              <a:spcBef>
                <a:spcPts val="750"/>
              </a:spcBef>
            </a:pPr>
            <a:r>
              <a:rPr lang="zh-CN" altLang="en-US"/>
              <a:t>第二级</a:t>
            </a:r>
          </a:p>
          <a:p>
            <a:pPr lvl="2">
              <a:spcBef>
                <a:spcPts val="750"/>
              </a:spcBef>
            </a:pPr>
            <a:r>
              <a:rPr lang="zh-CN" altLang="en-US"/>
              <a:t>第三级</a:t>
            </a:r>
          </a:p>
          <a:p>
            <a:pPr lvl="3">
              <a:spcBef>
                <a:spcPts val="750"/>
              </a:spcBef>
            </a:pPr>
            <a:r>
              <a:rPr lang="zh-CN" altLang="en-US"/>
              <a:t>第四级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48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zh-CN" altLang="en-US"/>
              <a:t>编辑母版文本样式</a:t>
            </a:r>
          </a:p>
          <a:p>
            <a:pPr lvl="1">
              <a:spcBef>
                <a:spcPts val="750"/>
              </a:spcBef>
            </a:pPr>
            <a:r>
              <a:rPr lang="zh-CN" altLang="en-US"/>
              <a:t>第二级</a:t>
            </a:r>
          </a:p>
          <a:p>
            <a:pPr lvl="2">
              <a:spcBef>
                <a:spcPts val="750"/>
              </a:spcBef>
            </a:pPr>
            <a:r>
              <a:rPr lang="zh-CN" altLang="en-US"/>
              <a:t>第三级</a:t>
            </a:r>
          </a:p>
          <a:p>
            <a:pPr lvl="3">
              <a:spcBef>
                <a:spcPts val="750"/>
              </a:spcBef>
            </a:pPr>
            <a:r>
              <a:rPr lang="zh-CN" altLang="en-US"/>
              <a:t>第四级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2241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20" y="27595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16" tIns="45657" rIns="91316" bIns="0" rtlCol="0" anchor="t" anchorCtr="0">
            <a:noAutofit/>
          </a:bodyPr>
          <a:lstStyle/>
          <a:p>
            <a:pPr marL="182626" indent="-182626" defTabSz="456557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" y="27595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16" tIns="45657" rIns="91316" bIns="0" rtlCol="0" anchor="t" anchorCtr="0">
            <a:noAutofit/>
          </a:bodyPr>
          <a:lstStyle/>
          <a:p>
            <a:pPr marL="182626" indent="-182626" defTabSz="456557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1" y="1207010"/>
            <a:ext cx="5248656" cy="3113463"/>
          </a:xfrm>
          <a:noFill/>
        </p:spPr>
        <p:txBody>
          <a:bodyPr lIns="0" tIns="0" rIns="91316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626" indent="-182626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3938" indent="-91316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626" tIns="136970" rIns="91316" bIns="45657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129994"/>
      </p:ext>
    </p:extLst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182848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182848" tIns="118850" rIns="182848"/>
          <a:lstStyle>
            <a:lvl1pPr marL="159515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698" indent="-11904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389050730"/>
      </p:ext>
    </p:extLst>
  </p:cSld>
  <p:clrMapOvr>
    <a:masterClrMapping/>
  </p:clrMapOvr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591"/>
            <a:ext cx="1965960" cy="3243263"/>
          </a:xfrm>
          <a:solidFill>
            <a:schemeClr val="tx2"/>
          </a:solidFill>
        </p:spPr>
        <p:txBody>
          <a:bodyPr lIns="182848" tIns="137135" rIns="182848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03" indent="-123803">
              <a:defRPr lang="en-US" sz="1100" dirty="0" smtClean="0"/>
            </a:lvl3pPr>
            <a:lvl4pPr marL="233319" indent="-9761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547531868"/>
      </p:ext>
    </p:extLst>
  </p:cSld>
  <p:clrMapOvr>
    <a:masterClrMapping/>
  </p:clrMapOvr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4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298793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4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36898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299984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rIns="182848" bIns="27428" anchor="ctr"/>
          <a:lstStyle>
            <a:lvl1pPr marL="135707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36" indent="0">
              <a:buNone/>
              <a:defRPr sz="1500" b="1"/>
            </a:lvl2pPr>
            <a:lvl3pPr marL="685674" indent="0">
              <a:buNone/>
              <a:defRPr sz="1400" b="1"/>
            </a:lvl3pPr>
            <a:lvl4pPr marL="1028511" indent="0">
              <a:buNone/>
              <a:defRPr sz="1200" b="1"/>
            </a:lvl4pPr>
            <a:lvl5pPr marL="1371350" indent="0">
              <a:buNone/>
              <a:defRPr sz="1200" b="1"/>
            </a:lvl5pPr>
            <a:lvl6pPr marL="1714187" indent="0">
              <a:buNone/>
              <a:defRPr sz="1200" b="1"/>
            </a:lvl6pPr>
            <a:lvl7pPr marL="2057024" indent="0">
              <a:buNone/>
              <a:defRPr sz="1200" b="1"/>
            </a:lvl7pPr>
            <a:lvl8pPr marL="2399860" indent="0">
              <a:buNone/>
              <a:defRPr sz="1200" b="1"/>
            </a:lvl8pPr>
            <a:lvl9pPr marL="2742698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48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2459879"/>
      </p:ext>
    </p:extLst>
  </p:cSld>
  <p:clrMapOvr>
    <a:masterClrMapping/>
  </p:clrMapOvr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2" y="1433512"/>
            <a:ext cx="8318500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zh-CN" altLang="en-US"/>
              <a:t>单击图标添加图表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92349"/>
      </p:ext>
    </p:extLst>
  </p:cSld>
  <p:clrMapOvr>
    <a:masterClrMapping/>
  </p:clrMapOvr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2" y="1296591"/>
            <a:ext cx="8318500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zh-CN" altLang="en-US"/>
              <a:t>单击图标添加表格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187573"/>
      </p:ext>
    </p:extLst>
  </p:cSld>
  <p:clrMapOvr>
    <a:masterClrMapping/>
  </p:clrMapOvr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01449"/>
      </p:ext>
    </p:extLst>
  </p:cSld>
  <p:clrMapOvr>
    <a:masterClrMapping/>
  </p:clrMapOvr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37666"/>
      </p:ext>
    </p:extLst>
  </p:cSld>
  <p:clrMapOvr>
    <a:masterClrMapping/>
  </p:clrMapOvr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4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zh-CN" altLang="en-US"/>
              <a:t>编辑母版文本样式</a:t>
            </a:r>
          </a:p>
          <a:p>
            <a:pPr lvl="1">
              <a:spcBef>
                <a:spcPts val="750"/>
              </a:spcBef>
            </a:pPr>
            <a:r>
              <a:rPr lang="zh-CN" altLang="en-US"/>
              <a:t>第二级</a:t>
            </a:r>
          </a:p>
          <a:p>
            <a:pPr lvl="2">
              <a:spcBef>
                <a:spcPts val="750"/>
              </a:spcBef>
            </a:pPr>
            <a:r>
              <a:rPr lang="zh-CN" altLang="en-US"/>
              <a:t>第三级</a:t>
            </a:r>
          </a:p>
          <a:p>
            <a:pPr lvl="3">
              <a:spcBef>
                <a:spcPts val="750"/>
              </a:spcBef>
            </a:pPr>
            <a:r>
              <a:rPr lang="zh-CN" altLang="en-US"/>
              <a:t>第四级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591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889446877"/>
      </p:ext>
    </p:extLst>
  </p:cSld>
  <p:clrMapOvr>
    <a:masterClrMapping/>
  </p:clrMapOvr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1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4337"/>
            <a:ext cx="8352156" cy="76575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4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4004873397"/>
      </p:ext>
    </p:extLst>
  </p:cSld>
  <p:clrMapOvr>
    <a:masterClrMapping/>
  </p:clrMapOvr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2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87388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217888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403349"/>
      </p:ext>
    </p:extLst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20268"/>
      </p:ext>
    </p:extLst>
  </p:cSld>
  <p:clrMapOvr>
    <a:masterClrMapping/>
  </p:clrMapOvr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49418"/>
      </p:ext>
    </p:extLst>
  </p:cSld>
  <p:clrMapOvr>
    <a:masterClrMapping/>
  </p:clrMapOvr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27" y="593058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33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68"/>
            <a:ext cx="3544570" cy="33963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500" baseline="0">
                <a:solidFill>
                  <a:schemeClr val="tx2"/>
                </a:solidFill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7142"/>
      </p:ext>
    </p:extLst>
  </p:cSld>
  <p:clrMapOvr>
    <a:masterClrMapping/>
  </p:clrMapOvr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2" y="1210151"/>
            <a:ext cx="837565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3741" r="3511" b="3000"/>
          <a:stretch/>
        </p:blipFill>
        <p:spPr>
          <a:xfrm>
            <a:off x="396956" y="4654924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61611"/>
      </p:ext>
    </p:extLst>
  </p:cSld>
  <p:clrMapOvr>
    <a:masterClrMapping/>
  </p:clrMapOvr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6"/>
            <a:ext cx="831850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48119"/>
      </p:ext>
    </p:extLst>
  </p:cSld>
  <p:clrMapOvr>
    <a:masterClrMapping/>
  </p:clrMapOvr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6"/>
            <a:ext cx="831850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71279"/>
      </p:ext>
    </p:extLst>
  </p:cSld>
  <p:clrMapOvr>
    <a:masterClrMapping/>
  </p:clrMapOvr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6"/>
            <a:ext cx="831850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96016"/>
      </p:ext>
    </p:extLst>
  </p:cSld>
  <p:clrMapOvr>
    <a:masterClrMapping/>
  </p:clrMapOvr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6"/>
            <a:ext cx="831850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97623"/>
      </p:ext>
    </p:extLst>
  </p:cSld>
  <p:clrMapOvr>
    <a:masterClrMapping/>
  </p:clrMapOvr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6"/>
            <a:ext cx="831850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90585"/>
      </p:ext>
    </p:extLst>
  </p:cSld>
  <p:clrMapOvr>
    <a:masterClrMapping/>
  </p:clrMapOvr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213866"/>
            <a:ext cx="8318500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139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950592"/>
      </p:ext>
    </p:extLst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" y="324"/>
            <a:ext cx="9142858" cy="5142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890010" y="2060258"/>
            <a:ext cx="1363980" cy="1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18731"/>
      </p:ext>
    </p:extLst>
  </p:cSld>
  <p:clrMapOvr>
    <a:masterClrMapping/>
  </p:clrMapOvr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974900"/>
      </p:ext>
    </p:extLst>
  </p:cSld>
  <p:clrMapOvr>
    <a:masterClrMapping/>
  </p:clrMapOvr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272420"/>
      </p:ext>
    </p:extLst>
  </p:cSld>
  <p:clrMapOvr>
    <a:masterClrMapping/>
  </p:clrMapOvr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4" y="1152146"/>
            <a:ext cx="8308375" cy="1131571"/>
          </a:xfrm>
        </p:spPr>
        <p:txBody>
          <a:bodyPr/>
          <a:lstStyle>
            <a:lvl1pPr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26828"/>
      </p:ext>
    </p:extLst>
  </p:cSld>
  <p:clrMapOvr>
    <a:masterClrMapping/>
  </p:clrMapOvr>
</p:sldLayout>
</file>

<file path=ppt/slideLayouts/slideLayout5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4"/>
            <a:ext cx="8311896" cy="665227"/>
          </a:xfrm>
        </p:spPr>
        <p:txBody>
          <a:bodyPr/>
          <a:lstStyle>
            <a:lvl1pPr marL="0" marR="0" indent="0" algn="l" defTabSz="34283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953047997"/>
      </p:ext>
    </p:extLst>
  </p:cSld>
  <p:clrMapOvr>
    <a:masterClrMapping/>
  </p:clrMapOvr>
</p:sldLayout>
</file>

<file path=ppt/slideLayouts/slideLayout5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6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53671050"/>
      </p:ext>
    </p:extLst>
  </p:cSld>
  <p:clrMapOvr>
    <a:masterClrMapping/>
  </p:clrMapOvr>
</p:sldLayout>
</file>

<file path=ppt/slideLayouts/slideLayout5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624241"/>
      </p:ext>
    </p:extLst>
  </p:cSld>
  <p:clrMapOvr>
    <a:masterClrMapping/>
  </p:clrMapOvr>
</p:sldLayout>
</file>

<file path=ppt/slideLayouts/slideLayout5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1935"/>
              </a:lnSpc>
              <a:defRPr sz="1700" baseline="0">
                <a:solidFill>
                  <a:schemeClr val="tx1"/>
                </a:solidFill>
              </a:defRPr>
            </a:lvl1pPr>
            <a:lvl2pPr>
              <a:lnSpc>
                <a:spcPts val="1935"/>
              </a:lnSpc>
              <a:defRPr sz="1700">
                <a:solidFill>
                  <a:schemeClr val="tx1"/>
                </a:solidFill>
              </a:defRPr>
            </a:lvl2pPr>
            <a:lvl3pPr marL="137135" indent="-137135">
              <a:lnSpc>
                <a:spcPts val="1935"/>
              </a:lnSpc>
              <a:defRPr sz="1700">
                <a:solidFill>
                  <a:schemeClr val="tx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373334"/>
      </p:ext>
    </p:extLst>
  </p:cSld>
  <p:clrMapOvr>
    <a:masterClrMapping/>
  </p:clrMapOvr>
</p:sldLayout>
</file>

<file path=ppt/slideLayouts/slideLayout5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1pPr>
            <a:lvl2pPr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2pPr>
            <a:lvl3pPr marL="137135" indent="-137135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033795"/>
      </p:ext>
    </p:extLst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2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2pPr>
            <a:lvl3pPr marL="137135" indent="-137135">
              <a:lnSpc>
                <a:spcPct val="100000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ct val="10000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2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2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9"/>
            <a:ext cx="3118104" cy="1556767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37253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6557" tIns="136970" rIns="91316" bIns="13697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818295"/>
      </p:ext>
    </p:extLst>
  </p:cSld>
  <p:clrMapOvr>
    <a:masterClrMapping/>
  </p:clrMapOvr>
</p:sldLayout>
</file>

<file path=ppt/slideLayouts/slideLayout5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326856"/>
      </p:ext>
    </p:extLst>
  </p:cSld>
  <p:clrMapOvr>
    <a:masterClrMapping/>
  </p:clrMapOvr>
</p:sldLayout>
</file>

<file path=ppt/slideLayouts/slideLayout5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544177"/>
      </p:ext>
    </p:extLst>
  </p:cSld>
  <p:clrMapOvr>
    <a:masterClrMapping/>
  </p:clrMapOvr>
</p:sldLayout>
</file>

<file path=ppt/slideLayouts/slideLayout5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615339"/>
      </p:ext>
    </p:extLst>
  </p:cSld>
  <p:clrMapOvr>
    <a:masterClrMapping/>
  </p:clrMapOvr>
</p:sldLayout>
</file>

<file path=ppt/slideLayouts/slideLayout5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25"/>
            <a:ext cx="8330184" cy="1351027"/>
          </a:xfrm>
        </p:spPr>
        <p:txBody>
          <a:bodyPr>
            <a:noAutofit/>
          </a:bodyPr>
          <a:lstStyle>
            <a:lvl1pPr marL="0">
              <a:lnSpc>
                <a:spcPts val="4949"/>
              </a:lnSpc>
              <a:spcBef>
                <a:spcPts val="0"/>
              </a:spcBef>
              <a:defRPr sz="4500" spc="-98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71"/>
            <a:ext cx="4572000" cy="761239"/>
          </a:xfrm>
        </p:spPr>
        <p:txBody>
          <a:bodyPr>
            <a:noAutofit/>
          </a:bodyPr>
          <a:lstStyle>
            <a:lvl1pPr marL="0">
              <a:lnSpc>
                <a:spcPts val="3000"/>
              </a:lnSpc>
              <a:spcBef>
                <a:spcPts val="0"/>
              </a:spcBef>
              <a:defRPr sz="23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530584"/>
      </p:ext>
    </p:extLst>
  </p:cSld>
  <p:clrMapOvr>
    <a:masterClrMapping/>
  </p:clrMapOvr>
</p:sldLayout>
</file>

<file path=ppt/slideLayouts/slideLayout5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02757"/>
      </p:ext>
    </p:extLst>
  </p:cSld>
  <p:clrMapOvr>
    <a:masterClrMapping/>
  </p:clrMapOvr>
</p:sldLayout>
</file>

<file path=ppt/slideLayouts/slideLayout5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04502"/>
      </p:ext>
    </p:extLst>
  </p:cSld>
  <p:clrMapOvr>
    <a:masterClrMapping/>
  </p:clrMapOvr>
</p:sldLayout>
</file>

<file path=ppt/slideLayouts/slideLayout5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445237"/>
      </p:ext>
    </p:extLst>
  </p:cSld>
  <p:clrMapOvr>
    <a:masterClrMapping/>
  </p:clrMapOvr>
</p:sldLayout>
</file>

<file path=ppt/slideLayouts/slideLayout5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786322"/>
      </p:ext>
    </p:extLst>
  </p:cSld>
  <p:clrMapOvr>
    <a:masterClrMapping/>
  </p:clrMapOvr>
</p:sldLayout>
</file>

<file path=ppt/slideLayouts/slideLayout5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37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309556"/>
      </p:ext>
    </p:extLst>
  </p:cSld>
  <p:clrMapOvr>
    <a:masterClrMapping/>
  </p:clrMapOvr>
</p:sldLayout>
</file>

<file path=ppt/slideLayouts/slideLayout5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741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0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93834"/>
      </p:ext>
    </p:extLst>
  </p:cSld>
  <p:clrMapOvr>
    <a:masterClrMapping/>
  </p:clrMapOvr>
</p:sldLayout>
</file>

<file path=ppt/slideLayouts/slideLayout5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6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10454"/>
      </p:ext>
    </p:extLst>
  </p:cSld>
  <p:clrMapOvr>
    <a:masterClrMapping/>
  </p:clrMapOvr>
</p:sldLayout>
</file>

<file path=ppt/slideLayouts/slideLayout5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746778"/>
      </p:ext>
    </p:extLst>
  </p:cSld>
  <p:clrMapOvr>
    <a:masterClrMapping/>
  </p:clrMapOvr>
</p:sldLayout>
</file>

<file path=ppt/slideLayouts/slideLayout5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4780789"/>
      </p:ext>
    </p:extLst>
  </p:cSld>
  <p:clrMapOvr>
    <a:masterClrMapping/>
  </p:clrMapOvr>
</p:sldLayout>
</file>

<file path=ppt/slideLayouts/slideLayout5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80"/>
            <a:ext cx="5577840" cy="555499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00" spc="-15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342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61"/>
            <a:ext cx="8311896" cy="1213867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3600" spc="-75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70" y="4663383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200" b="1">
                <a:solidFill>
                  <a:srgbClr val="0745AB"/>
                </a:solidFill>
                <a:cs typeface="GE Inspira Pitch"/>
              </a:rPr>
              <a:t>Imagination at work</a:t>
            </a:r>
            <a:r>
              <a:rPr lang="en-US" sz="1200" b="1" dirty="0">
                <a:solidFill>
                  <a:srgbClr val="0745AB"/>
                </a:solidFill>
                <a:cs typeface="GE Inspira Pitch"/>
              </a:rPr>
              <a:t>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4" y="2104322"/>
            <a:ext cx="184721" cy="311604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en-US" sz="1400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9245556"/>
      </p:ext>
    </p:extLst>
  </p:cSld>
  <p:clrMapOvr>
    <a:masterClrMapping/>
  </p:clrMapOvr>
</p:sldLayout>
</file>

<file path=ppt/slideLayouts/slideLayout5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4" y="1152146"/>
            <a:ext cx="8308375" cy="1131571"/>
          </a:xfrm>
        </p:spPr>
        <p:txBody>
          <a:bodyPr/>
          <a:lstStyle>
            <a:lvl1pPr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</a:t>
            </a:r>
            <a:r>
              <a:rPr lang="en-US" dirty="0"/>
              <a:t>.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94101"/>
      </p:ext>
    </p:extLst>
  </p:cSld>
  <p:clrMapOvr>
    <a:masterClrMapping/>
  </p:clrMapOvr>
</p:sldLayout>
</file>

<file path=ppt/slideLayouts/slideLayout5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4"/>
            <a:ext cx="8311896" cy="665227"/>
          </a:xfrm>
        </p:spPr>
        <p:txBody>
          <a:bodyPr/>
          <a:lstStyle>
            <a:lvl1pPr marL="0" marR="0" indent="0" algn="l" defTabSz="34283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531200471"/>
      </p:ext>
    </p:extLst>
  </p:cSld>
  <p:clrMapOvr>
    <a:masterClrMapping/>
  </p:clrMapOvr>
</p:sldLayout>
</file>

<file path=ppt/slideLayouts/slideLayout5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6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06895"/>
      </p:ext>
    </p:extLst>
  </p:cSld>
  <p:clrMapOvr>
    <a:masterClrMapping/>
  </p:clrMapOvr>
</p:sldLayout>
</file>

<file path=ppt/slideLayouts/slideLayout5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962173"/>
      </p:ext>
    </p:extLst>
  </p:cSld>
  <p:clrMapOvr>
    <a:masterClrMapping/>
  </p:clrMapOvr>
</p:sldLayout>
</file>

<file path=ppt/slideLayouts/slideLayout5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848"/>
          <a:lstStyle>
            <a:lvl1pPr marL="0">
              <a:lnSpc>
                <a:spcPts val="1935"/>
              </a:lnSpc>
              <a:defRPr sz="1700" baseline="0">
                <a:solidFill>
                  <a:schemeClr val="tx1"/>
                </a:solidFill>
              </a:defRPr>
            </a:lvl1pPr>
            <a:lvl2pPr>
              <a:lnSpc>
                <a:spcPts val="1935"/>
              </a:lnSpc>
              <a:defRPr sz="1700">
                <a:solidFill>
                  <a:schemeClr val="tx1"/>
                </a:solidFill>
              </a:defRPr>
            </a:lvl2pPr>
            <a:lvl3pPr marL="137135" indent="-137135">
              <a:lnSpc>
                <a:spcPts val="1935"/>
              </a:lnSpc>
              <a:defRPr sz="1700">
                <a:solidFill>
                  <a:schemeClr val="tx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09251"/>
      </p:ext>
    </p:extLst>
  </p:cSld>
  <p:clrMapOvr>
    <a:masterClrMapping/>
  </p:clrMapOvr>
</p:sldLayout>
</file>

<file path=ppt/slideLayouts/slideLayout5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271" tIns="137135" rIns="182848" bIns="0">
            <a:noAutofit/>
          </a:bodyPr>
          <a:lstStyle>
            <a:lvl1pPr marL="0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1pPr>
            <a:lvl2pPr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2pPr>
            <a:lvl3pPr marL="137135" indent="-137135">
              <a:lnSpc>
                <a:spcPts val="1935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ts val="1935"/>
              </a:lnSpc>
              <a:buFont typeface="Arial"/>
              <a:buChar char="•"/>
              <a:defRPr sz="14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3215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910"/>
            <a:ext cx="2002536" cy="3217069"/>
          </a:xfrm>
          <a:solidFill>
            <a:schemeClr val="tx2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83878"/>
      </p:ext>
    </p:extLst>
  </p:cSld>
  <p:clrMapOvr>
    <a:masterClrMapping/>
  </p:clrMapOvr>
</p:sldLayout>
</file>

<file path=ppt/slideLayouts/slideLayout5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" y="275919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68568" tIns="34286" rIns="68568" bIns="0" rtlCol="0" anchor="t" anchorCtr="0">
            <a:noAutofit/>
          </a:bodyPr>
          <a:lstStyle/>
          <a:p>
            <a:pPr marL="137135" indent="-137135">
              <a:lnSpc>
                <a:spcPts val="1875"/>
              </a:lnSpc>
              <a:spcBef>
                <a:spcPts val="450"/>
              </a:spcBef>
              <a:buSzPct val="80000"/>
              <a:buFont typeface="Lucida Grande"/>
              <a:buChar char="–"/>
            </a:pPr>
            <a:endParaRPr lang="en-US" sz="20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2" y="1207010"/>
            <a:ext cx="5248656" cy="3113463"/>
          </a:xfrm>
          <a:noFill/>
        </p:spPr>
        <p:txBody>
          <a:bodyPr lIns="0" tIns="0" rIns="91424" bIns="0">
            <a:noAutofit/>
          </a:bodyPr>
          <a:lstStyle>
            <a:lvl1pPr marL="0"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000" baseline="0">
                <a:solidFill>
                  <a:schemeClr val="bg1"/>
                </a:solidFill>
              </a:defRPr>
            </a:lvl2pPr>
            <a:lvl3pPr marL="137135" indent="-137135">
              <a:lnSpc>
                <a:spcPct val="100000"/>
              </a:lnSpc>
              <a:defRPr sz="1700" baseline="0">
                <a:solidFill>
                  <a:schemeClr val="bg1"/>
                </a:solidFill>
              </a:defRPr>
            </a:lvl3pPr>
            <a:lvl4pPr marL="205702" indent="-68568">
              <a:lnSpc>
                <a:spcPct val="100000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2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2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9"/>
            <a:ext cx="3118104" cy="1556767"/>
          </a:xfrm>
          <a:solidFill>
            <a:schemeClr val="accent1"/>
          </a:solidFill>
        </p:spPr>
        <p:txBody>
          <a:bodyPr lIns="182848" tIns="137135" rIns="91424" bIns="45712"/>
          <a:lstStyle>
            <a:lvl1pPr>
              <a:defRPr sz="900" baseline="0">
                <a:solidFill>
                  <a:schemeClr val="bg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604662"/>
      </p:ext>
    </p:extLst>
  </p:cSld>
  <p:clrMapOvr>
    <a:masterClrMapping/>
  </p:clrMapOvr>
</p:sldLayout>
</file>

<file path=ppt/slideLayouts/slideLayout5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096674"/>
      </p:ext>
    </p:extLst>
  </p:cSld>
  <p:clrMapOvr>
    <a:masterClrMapping/>
  </p:clrMapOvr>
</p:sldLayout>
</file>

<file path=ppt/slideLayouts/slideLayout5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626004"/>
      </p:ext>
    </p:extLst>
  </p:cSld>
  <p:clrMapOvr>
    <a:masterClrMapping/>
  </p:clrMapOvr>
</p:sldLayout>
</file>

<file path=ppt/slideLayouts/slideLayout5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7115" tIns="137135" rIns="91424" bIns="137135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740082"/>
      </p:ext>
    </p:extLst>
  </p:cSld>
  <p:clrMapOvr>
    <a:masterClrMapping/>
  </p:clrMapOvr>
</p:sldLayout>
</file>

<file path=ppt/slideLayouts/slideLayout5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25"/>
            <a:ext cx="8330184" cy="1351027"/>
          </a:xfrm>
        </p:spPr>
        <p:txBody>
          <a:bodyPr>
            <a:noAutofit/>
          </a:bodyPr>
          <a:lstStyle>
            <a:lvl1pPr marL="0">
              <a:lnSpc>
                <a:spcPts val="4949"/>
              </a:lnSpc>
              <a:spcBef>
                <a:spcPts val="0"/>
              </a:spcBef>
              <a:defRPr sz="4500" spc="-98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71"/>
            <a:ext cx="4572000" cy="761239"/>
          </a:xfrm>
        </p:spPr>
        <p:txBody>
          <a:bodyPr>
            <a:noAutofit/>
          </a:bodyPr>
          <a:lstStyle>
            <a:lvl1pPr marL="0">
              <a:lnSpc>
                <a:spcPts val="3000"/>
              </a:lnSpc>
              <a:spcBef>
                <a:spcPts val="0"/>
              </a:spcBef>
              <a:defRPr sz="23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567534"/>
      </p:ext>
    </p:extLst>
  </p:cSld>
  <p:clrMapOvr>
    <a:masterClrMapping/>
  </p:clrMapOvr>
</p:sldLayout>
</file>

<file path=ppt/slideLayouts/slideLayout5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tx2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899243"/>
      </p:ext>
    </p:extLst>
  </p:cSld>
  <p:clrMapOvr>
    <a:masterClrMapping/>
  </p:clrMapOvr>
</p:sldLayout>
</file>

<file path=ppt/slideLayouts/slideLayout5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309879"/>
            <a:ext cx="2002536" cy="3217070"/>
          </a:xfrm>
          <a:solidFill>
            <a:schemeClr val="bg1"/>
          </a:solidFill>
        </p:spPr>
        <p:txBody>
          <a:bodyPr lIns="182848" tIns="137135" rIns="91424"/>
          <a:lstStyle>
            <a:lvl1pPr marL="0">
              <a:lnSpc>
                <a:spcPts val="1650"/>
              </a:lnSpc>
              <a:spcBef>
                <a:spcPts val="0"/>
              </a:spcBef>
              <a:spcAft>
                <a:spcPts val="1200"/>
              </a:spcAft>
              <a:defRPr sz="1500"/>
            </a:lvl1pPr>
            <a:lvl2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200"/>
            </a:lvl2pPr>
            <a:lvl3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881504"/>
      </p:ext>
    </p:extLst>
  </p:cSld>
  <p:clrMapOvr>
    <a:masterClrMapping/>
  </p:clrMapOvr>
</p:sldLayout>
</file>

<file path=ppt/slideLayouts/slideLayout5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7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20"/>
            <a:ext cx="4526280" cy="1529335"/>
          </a:xfrm>
          <a:solidFill>
            <a:schemeClr val="tx2"/>
          </a:solidFill>
        </p:spPr>
        <p:txBody>
          <a:bodyPr lIns="457115" tIns="182848" rIns="182848">
            <a:noAutofit/>
          </a:bodyPr>
          <a:lstStyle>
            <a:lvl1pPr marL="0">
              <a:lnSpc>
                <a:spcPts val="1763"/>
              </a:lnSpc>
              <a:spcBef>
                <a:spcPts val="0"/>
              </a:spcBef>
              <a:spcAft>
                <a:spcPts val="900"/>
              </a:spcAft>
              <a:defRPr sz="1700">
                <a:solidFill>
                  <a:schemeClr val="bg1"/>
                </a:solidFill>
              </a:defRPr>
            </a:lvl1pPr>
            <a:lvl2pPr marL="123422" indent="-123422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Char char="•"/>
              <a:defRPr sz="14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Arial"/>
              <a:buNone/>
              <a:defRPr sz="1400">
                <a:solidFill>
                  <a:srgbClr val="FFFFFF"/>
                </a:solidFill>
              </a:defRPr>
            </a:lvl3pPr>
            <a:lvl4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4pPr>
            <a:lvl5pPr marL="0" indent="0">
              <a:lnSpc>
                <a:spcPts val="1500"/>
              </a:lnSpc>
              <a:spcBef>
                <a:spcPts val="0"/>
              </a:spcBef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917835"/>
      </p:ext>
    </p:extLst>
  </p:cSld>
  <p:clrMapOvr>
    <a:masterClrMapping/>
  </p:clrMapOvr>
</p:sldLayout>
</file>

<file path=ppt/slideLayouts/slideLayout5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439072"/>
      </p:ext>
    </p:extLst>
  </p:cSld>
  <p:clrMapOvr>
    <a:masterClrMapping/>
  </p:clrMapOvr>
</p:sldLayout>
</file>

<file path=ppt/slideLayouts/slideLayout5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37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93"/>
            <a:ext cx="3529584" cy="294895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767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910"/>
            <a:ext cx="2002536" cy="3217069"/>
          </a:xfrm>
          <a:solidFill>
            <a:schemeClr val="bg1"/>
          </a:solidFill>
        </p:spPr>
        <p:txBody>
          <a:bodyPr lIns="182626" tIns="136970" rIns="9131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771894"/>
      </p:ext>
    </p:extLst>
  </p:cSld>
  <p:clrMapOvr>
    <a:masterClrMapping/>
  </p:clrMapOvr>
</p:sldLayout>
</file>

<file path=ppt/slideLayouts/slideLayout5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Color Bck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</a:t>
            </a:r>
            <a:r>
              <a:rPr lang="en-US" dirty="0"/>
              <a:t>.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5257"/>
      </p:ext>
    </p:extLst>
  </p:cSld>
  <p:clrMapOvr>
    <a:masterClrMapping/>
  </p:clrMapOvr>
</p:sldLayout>
</file>

<file path=ppt/slideLayouts/slideLayout5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6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66239"/>
      </p:ext>
    </p:extLst>
  </p:cSld>
  <p:clrMapOvr>
    <a:masterClrMapping/>
  </p:clrMapOvr>
</p:sldLayout>
</file>

<file path=ppt/slideLayouts/slideLayout5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4700852"/>
      </p:ext>
    </p:extLst>
  </p:cSld>
  <p:clrMapOvr>
    <a:masterClrMapping/>
  </p:clrMapOvr>
</p:sldLayout>
</file>

<file path=ppt/slideLayouts/slideLayout5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4800266"/>
      </p:ext>
    </p:extLst>
  </p:cSld>
  <p:clrMapOvr>
    <a:masterClrMapping/>
  </p:clrMapOvr>
</p:sldLayout>
</file>

<file path=ppt/slideLayouts/slideLayout5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685823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2521" y="0"/>
            <a:ext cx="3221481" cy="246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06638"/>
      </p:ext>
    </p:extLst>
  </p:cSld>
  <p:clrMapOvr>
    <a:masterClrMapping/>
  </p:clrMapOvr>
</p:sldLayout>
</file>

<file path=ppt/slideLayouts/slideLayout5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685823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19127"/>
            <a:ext cx="332227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62389"/>
      </p:ext>
    </p:extLst>
  </p:cSld>
  <p:clrMapOvr>
    <a:masterClrMapping/>
  </p:clrMapOvr>
</p:sldLayout>
</file>

<file path=ppt/slideLayouts/slideLayout5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685823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" y="1"/>
            <a:ext cx="9143999" cy="200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69935"/>
      </p:ext>
    </p:extLst>
  </p:cSld>
  <p:clrMapOvr>
    <a:masterClrMapping/>
  </p:clrMapOvr>
</p:sldLayout>
</file>

<file path=ppt/slideLayouts/slideLayout5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685823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56408"/>
            <a:ext cx="9144002" cy="204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09268"/>
      </p:ext>
    </p:extLst>
  </p:cSld>
  <p:clrMapOvr>
    <a:masterClrMapping/>
  </p:clrMapOvr>
</p:sldLayout>
</file>

<file path=ppt/slideLayouts/slideLayout5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579323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685823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5322" y="0"/>
            <a:ext cx="3138678" cy="307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74882"/>
      </p:ext>
    </p:extLst>
  </p:cSld>
  <p:clrMapOvr>
    <a:masterClrMapping/>
  </p:clrMapOvr>
</p:sldLayout>
</file>

<file path=ppt/slideLayouts/slideLayout5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3" y="1220729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5164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6557" tIns="182626" rIns="182626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361" indent="-16436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670957"/>
      </p:ext>
    </p:extLst>
  </p:cSld>
  <p:clrMapOvr>
    <a:masterClrMapping/>
  </p:clrMapOvr>
</p:sldLayout>
</file>

<file path=ppt/slideLayouts/slideLayout5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4" y="1798607"/>
            <a:ext cx="7620418" cy="2741248"/>
          </a:xfrm>
        </p:spPr>
        <p:txBody>
          <a:bodyPr/>
          <a:lstStyle>
            <a:lvl1pPr>
              <a:defRPr sz="2100">
                <a:solidFill>
                  <a:schemeClr val="tx2"/>
                </a:solidFill>
              </a:defRPr>
            </a:lvl1pPr>
            <a:lvl2pPr marL="213131" indent="-197650">
              <a:defRPr sz="21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758269"/>
      </p:ext>
    </p:extLst>
  </p:cSld>
  <p:clrMapOvr>
    <a:masterClrMapping/>
  </p:clrMapOvr>
</p:sldLayout>
</file>

<file path=ppt/slideLayouts/slideLayout5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3" y="1220729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88102"/>
      </p:ext>
    </p:extLst>
  </p:cSld>
  <p:clrMapOvr>
    <a:masterClrMapping/>
  </p:clrMapOvr>
</p:sldLayout>
</file>

<file path=ppt/slideLayouts/slideLayout5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18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45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3" y="1828802"/>
            <a:ext cx="7615463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26297"/>
      </p:ext>
    </p:extLst>
  </p:cSld>
  <p:clrMapOvr>
    <a:masterClrMapping/>
  </p:clrMapOvr>
</p:sldLayout>
</file>

<file path=ppt/slideLayouts/slideLayout5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51"/>
            <a:ext cx="7607844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62" indent="-136928">
              <a:defRPr lang="en-US" dirty="0" smtClean="0"/>
            </a:lvl2pPr>
            <a:lvl3pPr marL="300049" indent="-146453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79113"/>
      </p:ext>
    </p:extLst>
  </p:cSld>
  <p:clrMapOvr>
    <a:masterClrMapping/>
  </p:clrMapOvr>
</p:sldLayout>
</file>

<file path=ppt/slideLayouts/slideLayout5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5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7607844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62" indent="-136928">
              <a:defRPr lang="en-US" dirty="0" smtClean="0"/>
            </a:lvl2pPr>
            <a:lvl3pPr marL="300049" indent="-146453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55421"/>
      </p:ext>
    </p:extLst>
  </p:cSld>
  <p:clrMapOvr>
    <a:masterClrMapping/>
  </p:clrMapOvr>
</p:sldLayout>
</file>

<file path=ppt/slideLayouts/slideLayout5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796" y="1242514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750"/>
              </a:spcBef>
              <a:defRPr lang="en-US" sz="1500" dirty="0" smtClean="0"/>
            </a:lvl1pPr>
            <a:lvl2pPr>
              <a:spcBef>
                <a:spcPts val="600"/>
              </a:spcBef>
              <a:defRPr lang="en-US" sz="1400" dirty="0" smtClean="0"/>
            </a:lvl2pPr>
            <a:lvl3pPr>
              <a:spcBef>
                <a:spcPts val="450"/>
              </a:spcBef>
              <a:defRPr lang="en-US" sz="1200" dirty="0" smtClean="0"/>
            </a:lvl3pPr>
            <a:lvl4pPr>
              <a:spcBef>
                <a:spcPts val="300"/>
              </a:spcBef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4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25446"/>
      </p:ext>
    </p:extLst>
  </p:cSld>
  <p:clrMapOvr>
    <a:masterClrMapping/>
  </p:clrMapOvr>
</p:sldLayout>
</file>

<file path=ppt/slideLayouts/slideLayout5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37165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911" indent="0">
              <a:buNone/>
              <a:defRPr sz="1500" b="1"/>
            </a:lvl2pPr>
            <a:lvl3pPr marL="685823" indent="0">
              <a:buNone/>
              <a:defRPr sz="1400" b="1"/>
            </a:lvl3pPr>
            <a:lvl4pPr marL="1028735" indent="0">
              <a:buNone/>
              <a:defRPr sz="1200" b="1"/>
            </a:lvl4pPr>
            <a:lvl5pPr marL="1371647" indent="0">
              <a:buNone/>
              <a:defRPr sz="1200" b="1"/>
            </a:lvl5pPr>
            <a:lvl6pPr marL="1714559" indent="0">
              <a:buNone/>
              <a:defRPr sz="1200" b="1"/>
            </a:lvl6pPr>
            <a:lvl7pPr marL="2057470" indent="0">
              <a:buNone/>
              <a:defRPr sz="1200" b="1"/>
            </a:lvl7pPr>
            <a:lvl8pPr marL="2400380" indent="0">
              <a:buNone/>
              <a:defRPr sz="1200" b="1"/>
            </a:lvl8pPr>
            <a:lvl9pPr marL="2743292" indent="0">
              <a:buNone/>
              <a:defRPr sz="12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37165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911" indent="0">
              <a:buNone/>
              <a:defRPr sz="1500" b="1"/>
            </a:lvl2pPr>
            <a:lvl3pPr marL="685823" indent="0">
              <a:buNone/>
              <a:defRPr sz="1400" b="1"/>
            </a:lvl3pPr>
            <a:lvl4pPr marL="1028735" indent="0">
              <a:buNone/>
              <a:defRPr sz="1200" b="1"/>
            </a:lvl4pPr>
            <a:lvl5pPr marL="1371647" indent="0">
              <a:buNone/>
              <a:defRPr sz="1200" b="1"/>
            </a:lvl5pPr>
            <a:lvl6pPr marL="1714559" indent="0">
              <a:buNone/>
              <a:defRPr sz="1200" b="1"/>
            </a:lvl6pPr>
            <a:lvl7pPr marL="2057470" indent="0">
              <a:buNone/>
              <a:defRPr sz="1200" b="1"/>
            </a:lvl7pPr>
            <a:lvl8pPr marL="2400380" indent="0">
              <a:buNone/>
              <a:defRPr sz="1200" b="1"/>
            </a:lvl8pPr>
            <a:lvl9pPr marL="274329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039841"/>
      </p:ext>
    </p:extLst>
  </p:cSld>
  <p:clrMapOvr>
    <a:masterClrMapping/>
  </p:clrMapOvr>
</p:sldLayout>
</file>

<file path=ppt/slideLayouts/slideLayout5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219461" tIns="89158" rIns="137165"/>
          <a:lstStyle>
            <a:lvl1pPr marL="159549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60" indent="-119066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219461" tIns="89158" rIns="137165"/>
          <a:lstStyle>
            <a:lvl1pPr marL="159549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60" indent="-119066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219461" tIns="89158" rIns="137165"/>
          <a:lstStyle>
            <a:lvl1pPr marL="159549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60" indent="-119066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219461" tIns="89158" rIns="137165"/>
          <a:lstStyle>
            <a:lvl1pPr marL="159549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60" indent="-119066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9542307"/>
      </p:ext>
    </p:extLst>
  </p:cSld>
  <p:clrMapOvr>
    <a:masterClrMapping/>
  </p:clrMapOvr>
</p:sldLayout>
</file>

<file path=ppt/slideLayouts/slideLayout5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591"/>
            <a:ext cx="1965960" cy="3243263"/>
          </a:xfrm>
          <a:solidFill>
            <a:schemeClr val="tx2"/>
          </a:solidFill>
        </p:spPr>
        <p:txBody>
          <a:bodyPr lIns="137165" tIns="102872" rIns="1371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591"/>
            <a:ext cx="1965960" cy="3243263"/>
          </a:xfrm>
          <a:solidFill>
            <a:schemeClr val="tx2"/>
          </a:solidFill>
        </p:spPr>
        <p:txBody>
          <a:bodyPr lIns="137165" tIns="102872" rIns="1371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591"/>
            <a:ext cx="1965960" cy="3243263"/>
          </a:xfrm>
          <a:solidFill>
            <a:schemeClr val="tx2"/>
          </a:solidFill>
        </p:spPr>
        <p:txBody>
          <a:bodyPr lIns="137165" tIns="102872" rIns="1371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591"/>
            <a:ext cx="1965960" cy="3243263"/>
          </a:xfrm>
          <a:solidFill>
            <a:schemeClr val="tx2"/>
          </a:solidFill>
        </p:spPr>
        <p:txBody>
          <a:bodyPr lIns="137165" tIns="102872" rIns="1371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30" indent="-123830">
              <a:defRPr lang="en-US" sz="1100" dirty="0" smtClean="0"/>
            </a:lvl3pPr>
            <a:lvl4pPr marL="233370" indent="-97634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70447070"/>
      </p:ext>
    </p:extLst>
  </p:cSld>
  <p:clrMapOvr>
    <a:masterClrMapping/>
  </p:clrMapOvr>
</p:sldLayout>
</file>

<file path=ppt/slideLayouts/slideLayout5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4"/>
            <a:ext cx="4498848" cy="308610"/>
          </a:xfrm>
          <a:solidFill>
            <a:schemeClr val="bg2"/>
          </a:solidFill>
        </p:spPr>
        <p:txBody>
          <a:bodyPr lIns="82299" rIns="137165" bIns="20576" anchor="ctr"/>
          <a:lstStyle>
            <a:lvl1pPr marL="298858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342911" indent="0">
              <a:buNone/>
              <a:defRPr sz="1500" b="1"/>
            </a:lvl2pPr>
            <a:lvl3pPr marL="685823" indent="0">
              <a:buNone/>
              <a:defRPr sz="1400" b="1"/>
            </a:lvl3pPr>
            <a:lvl4pPr marL="1028735" indent="0">
              <a:buNone/>
              <a:defRPr sz="1200" b="1"/>
            </a:lvl4pPr>
            <a:lvl5pPr marL="1371647" indent="0">
              <a:buNone/>
              <a:defRPr sz="1200" b="1"/>
            </a:lvl5pPr>
            <a:lvl6pPr marL="1714559" indent="0">
              <a:buNone/>
              <a:defRPr sz="1200" b="1"/>
            </a:lvl6pPr>
            <a:lvl7pPr marL="2057470" indent="0">
              <a:buNone/>
              <a:defRPr sz="1200" b="1"/>
            </a:lvl7pPr>
            <a:lvl8pPr marL="2400380" indent="0">
              <a:buNone/>
              <a:defRPr sz="1200" b="1"/>
            </a:lvl8pPr>
            <a:lvl9pPr marL="274329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37165" bIns="0" rtlCol="0">
            <a:noAutofit/>
          </a:bodyPr>
          <a:lstStyle>
            <a:lvl1pPr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6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4"/>
            <a:ext cx="4498848" cy="308610"/>
          </a:xfrm>
          <a:solidFill>
            <a:schemeClr val="bg2"/>
          </a:solidFill>
        </p:spPr>
        <p:txBody>
          <a:bodyPr lIns="82299" rIns="137165" bIns="20576" anchor="ctr"/>
          <a:lstStyle>
            <a:lvl1pPr marL="136928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911" indent="0">
              <a:buNone/>
              <a:defRPr sz="1500" b="1"/>
            </a:lvl2pPr>
            <a:lvl3pPr marL="685823" indent="0">
              <a:buNone/>
              <a:defRPr sz="1400" b="1"/>
            </a:lvl3pPr>
            <a:lvl4pPr marL="1028735" indent="0">
              <a:buNone/>
              <a:defRPr sz="1200" b="1"/>
            </a:lvl4pPr>
            <a:lvl5pPr marL="1371647" indent="0">
              <a:buNone/>
              <a:defRPr sz="1200" b="1"/>
            </a:lvl5pPr>
            <a:lvl6pPr marL="1714559" indent="0">
              <a:buNone/>
              <a:defRPr sz="1200" b="1"/>
            </a:lvl6pPr>
            <a:lvl7pPr marL="2057470" indent="0">
              <a:buNone/>
              <a:defRPr sz="1200" b="1"/>
            </a:lvl7pPr>
            <a:lvl8pPr marL="2400380" indent="0">
              <a:buNone/>
              <a:defRPr sz="1200" b="1"/>
            </a:lvl8pPr>
            <a:lvl9pPr marL="274329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37165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6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lIns="82299" rIns="137165" bIns="20576" anchor="ctr"/>
          <a:lstStyle>
            <a:lvl1pPr marL="300049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911" indent="0">
              <a:buNone/>
              <a:defRPr sz="1500" b="1"/>
            </a:lvl2pPr>
            <a:lvl3pPr marL="685823" indent="0">
              <a:buNone/>
              <a:defRPr sz="1400" b="1"/>
            </a:lvl3pPr>
            <a:lvl4pPr marL="1028735" indent="0">
              <a:buNone/>
              <a:defRPr sz="1200" b="1"/>
            </a:lvl4pPr>
            <a:lvl5pPr marL="1371647" indent="0">
              <a:buNone/>
              <a:defRPr sz="1200" b="1"/>
            </a:lvl5pPr>
            <a:lvl6pPr marL="1714559" indent="0">
              <a:buNone/>
              <a:defRPr sz="1200" b="1"/>
            </a:lvl6pPr>
            <a:lvl7pPr marL="2057470" indent="0">
              <a:buNone/>
              <a:defRPr sz="1200" b="1"/>
            </a:lvl7pPr>
            <a:lvl8pPr marL="2400380" indent="0">
              <a:buNone/>
              <a:defRPr sz="1200" b="1"/>
            </a:lvl8pPr>
            <a:lvl9pPr marL="274329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37165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6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lIns="82299" rIns="137165" bIns="20576" anchor="ctr"/>
          <a:lstStyle>
            <a:lvl1pPr marL="135737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911" indent="0">
              <a:buNone/>
              <a:defRPr sz="1500" b="1"/>
            </a:lvl2pPr>
            <a:lvl3pPr marL="685823" indent="0">
              <a:buNone/>
              <a:defRPr sz="1400" b="1"/>
            </a:lvl3pPr>
            <a:lvl4pPr marL="1028735" indent="0">
              <a:buNone/>
              <a:defRPr sz="1200" b="1"/>
            </a:lvl4pPr>
            <a:lvl5pPr marL="1371647" indent="0">
              <a:buNone/>
              <a:defRPr sz="1200" b="1"/>
            </a:lvl5pPr>
            <a:lvl6pPr marL="1714559" indent="0">
              <a:buNone/>
              <a:defRPr sz="1200" b="1"/>
            </a:lvl6pPr>
            <a:lvl7pPr marL="2057470" indent="0">
              <a:buNone/>
              <a:defRPr sz="1200" b="1"/>
            </a:lvl7pPr>
            <a:lvl8pPr marL="2400380" indent="0">
              <a:buNone/>
              <a:defRPr sz="1200" b="1"/>
            </a:lvl8pPr>
            <a:lvl9pPr marL="274329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37165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6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63574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2392"/>
      </p:ext>
    </p:extLst>
  </p:cSld>
  <p:clrMapOvr>
    <a:masterClrMapping/>
  </p:clrMapOvr>
</p:sldLayout>
</file>

<file path=ppt/slideLayouts/slideLayout5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1" y="1433512"/>
            <a:ext cx="7586762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119974925"/>
      </p:ext>
    </p:extLst>
  </p:cSld>
  <p:clrMapOvr>
    <a:masterClrMapping/>
  </p:clrMapOvr>
</p:sldLayout>
</file>

<file path=ppt/slideLayouts/slideLayout5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1" y="1296591"/>
            <a:ext cx="7586762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33487"/>
      </p:ext>
    </p:extLst>
  </p:cSld>
  <p:clrMapOvr>
    <a:masterClrMapping/>
  </p:clrMapOvr>
</p:sldLayout>
</file>

<file path=ppt/slideLayouts/slideLayout5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32603"/>
      </p:ext>
    </p:extLst>
  </p:cSld>
  <p:clrMapOvr>
    <a:masterClrMapping/>
  </p:clrMapOvr>
</p:sldLayout>
</file>

<file path=ppt/slideLayouts/slideLayout5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22644"/>
      </p:ext>
    </p:extLst>
  </p:cSld>
  <p:clrMapOvr>
    <a:masterClrMapping/>
  </p:clrMapOvr>
</p:sldLayout>
</file>

<file path=ppt/slideLayouts/slideLayout5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591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549353984"/>
      </p:ext>
    </p:extLst>
  </p:cSld>
  <p:clrMapOvr>
    <a:masterClrMapping/>
  </p:clrMapOvr>
</p:sldLayout>
</file>

<file path=ppt/slideLayouts/slideLayout5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1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1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4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326146528"/>
      </p:ext>
    </p:extLst>
  </p:cSld>
  <p:clrMapOvr>
    <a:masterClrMapping/>
  </p:clrMapOvr>
</p:sldLayout>
</file>

<file path=ppt/slideLayouts/slideLayout5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2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398511" y="4658400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685823"/>
            <a:r>
              <a:rPr lang="en-US" sz="700" dirty="0">
                <a:solidFill>
                  <a:prstClr val="white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103598480"/>
      </p:ext>
    </p:extLst>
  </p:cSld>
  <p:clrMapOvr>
    <a:masterClrMapping/>
  </p:clrMapOvr>
</p:sldLayout>
</file>

<file path=ppt/slideLayouts/slideLayout5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398511" y="4658400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685823"/>
            <a:r>
              <a:rPr lang="en-US" sz="700" dirty="0">
                <a:solidFill>
                  <a:prstClr val="white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44552012"/>
      </p:ext>
    </p:extLst>
  </p:cSld>
  <p:clrMapOvr>
    <a:masterClrMapping/>
  </p:clrMapOvr>
</p:sldLayout>
</file>

<file path=ppt/slideLayouts/slideLayout5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41137"/>
      </p:ext>
    </p:extLst>
  </p:cSld>
  <p:clrMapOvr>
    <a:masterClrMapping/>
  </p:clrMapOvr>
</p:sldLayout>
</file>

<file path=ppt/slideLayouts/slideLayout5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27" y="593058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33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68"/>
            <a:ext cx="3544570" cy="33963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500" baseline="0">
                <a:solidFill>
                  <a:schemeClr val="tx2"/>
                </a:solidFill>
              </a:defRPr>
            </a:lvl1pPr>
            <a:lvl2pPr marL="342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7483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62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188541"/>
      </p:ext>
    </p:extLst>
  </p:cSld>
  <p:clrMapOvr>
    <a:masterClrMapping/>
  </p:clrMapOvr>
</p:sldLayout>
</file>

<file path=ppt/slideLayouts/slideLayout5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3" y="1210151"/>
            <a:ext cx="7643912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5933" y="4663757"/>
            <a:ext cx="342384" cy="34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69159"/>
      </p:ext>
    </p:extLst>
  </p:cSld>
  <p:clrMapOvr>
    <a:masterClrMapping/>
  </p:clrMapOvr>
</p:sldLayout>
</file>

<file path=ppt/slideLayouts/slideLayout5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31332"/>
      </p:ext>
    </p:extLst>
  </p:cSld>
  <p:clrMapOvr>
    <a:masterClrMapping/>
  </p:clrMapOvr>
</p:sldLayout>
</file>

<file path=ppt/slideLayouts/slideLayout5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35643"/>
      </p:ext>
    </p:extLst>
  </p:cSld>
  <p:clrMapOvr>
    <a:masterClrMapping/>
  </p:clrMapOvr>
</p:sldLayout>
</file>

<file path=ppt/slideLayouts/slideLayout5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94334"/>
      </p:ext>
    </p:extLst>
  </p:cSld>
  <p:clrMapOvr>
    <a:masterClrMapping/>
  </p:clrMapOvr>
</p:sldLayout>
</file>

<file path=ppt/slideLayouts/slideLayout5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52359"/>
      </p:ext>
    </p:extLst>
  </p:cSld>
  <p:clrMapOvr>
    <a:masterClrMapping/>
  </p:clrMapOvr>
</p:sldLayout>
</file>

<file path=ppt/slideLayouts/slideLayout5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85583"/>
      </p:ext>
    </p:extLst>
  </p:cSld>
  <p:clrMapOvr>
    <a:masterClrMapping/>
  </p:clrMapOvr>
</p:sldLayout>
</file>

<file path=ppt/slideLayouts/slideLayout5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6954"/>
      </p:ext>
    </p:extLst>
  </p:cSld>
  <p:clrMapOvr>
    <a:masterClrMapping/>
  </p:clrMapOvr>
</p:sldLayout>
</file>

<file path=ppt/slideLayouts/slideLayout5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57518" y="2057400"/>
            <a:ext cx="1028968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61797"/>
      </p:ext>
    </p:extLst>
  </p:cSld>
  <p:clrMapOvr>
    <a:masterClrMapping/>
  </p:clrMapOvr>
</p:sldLayout>
</file>

<file path=ppt/slideLayouts/slideLayout58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72"/>
            <a:ext cx="9144000" cy="692530"/>
          </a:xfrm>
          <a:solidFill>
            <a:schemeClr val="tx2"/>
          </a:solidFill>
        </p:spPr>
        <p:txBody>
          <a:bodyPr lIns="342911" tIns="102872" rIns="68583" bIns="102872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629294" y="4766310"/>
            <a:ext cx="3780658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pPr defTabSz="685823"/>
            <a:endParaRPr lang="en-US" dirty="0">
              <a:solidFill>
                <a:srgbClr val="5757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552010"/>
      </p:ext>
    </p:extLst>
  </p:cSld>
  <p:clrMapOvr>
    <a:masterClrMapping/>
  </p:clrMapOvr>
</p:sldLayout>
</file>

<file path=ppt/slideLayouts/slideLayout5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194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2521" y="1"/>
            <a:ext cx="3221481" cy="246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5514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02075"/>
      </p:ext>
    </p:extLst>
  </p:cSld>
  <p:clrMapOvr>
    <a:masterClrMapping/>
  </p:clrMapOvr>
</p:sldLayout>
</file>

<file path=ppt/slideLayouts/slideLayout5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194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19127"/>
            <a:ext cx="332227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6476"/>
      </p:ext>
    </p:extLst>
  </p:cSld>
  <p:clrMapOvr>
    <a:masterClrMapping/>
  </p:clrMapOvr>
</p:sldLayout>
</file>

<file path=ppt/slideLayouts/slideLayout5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194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" y="1"/>
            <a:ext cx="9143999" cy="200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02158"/>
      </p:ext>
    </p:extLst>
  </p:cSld>
  <p:clrMapOvr>
    <a:masterClrMapping/>
  </p:clrMapOvr>
</p:sldLayout>
</file>

<file path=ppt/slideLayouts/slideLayout5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194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56408"/>
            <a:ext cx="9144002" cy="204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03538"/>
      </p:ext>
    </p:extLst>
  </p:cSld>
  <p:clrMapOvr>
    <a:masterClrMapping/>
  </p:clrMapOvr>
</p:sldLayout>
</file>

<file path=ppt/slideLayouts/slideLayout5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6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579323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5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194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5322" y="0"/>
            <a:ext cx="3138678" cy="307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96453"/>
      </p:ext>
    </p:extLst>
  </p:cSld>
  <p:clrMapOvr>
    <a:masterClrMapping/>
  </p:clrMapOvr>
</p:sldLayout>
</file>

<file path=ppt/slideLayouts/slideLayout5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3" y="1220729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40802"/>
      </p:ext>
    </p:extLst>
  </p:cSld>
  <p:clrMapOvr>
    <a:masterClrMapping/>
  </p:clrMapOvr>
</p:sldLayout>
</file>

<file path=ppt/slideLayouts/slideLayout5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4" y="1798607"/>
            <a:ext cx="7620418" cy="2741248"/>
          </a:xfrm>
        </p:spPr>
        <p:txBody>
          <a:bodyPr/>
          <a:lstStyle>
            <a:lvl1pPr>
              <a:defRPr sz="2100">
                <a:solidFill>
                  <a:schemeClr val="tx2"/>
                </a:solidFill>
              </a:defRPr>
            </a:lvl1pPr>
            <a:lvl2pPr marL="213102" indent="-197624">
              <a:defRPr sz="21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90186"/>
      </p:ext>
    </p:extLst>
  </p:cSld>
  <p:clrMapOvr>
    <a:masterClrMapping/>
  </p:clrMapOvr>
</p:sldLayout>
</file>

<file path=ppt/slideLayouts/slideLayout5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3" y="1220729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83444"/>
      </p:ext>
    </p:extLst>
  </p:cSld>
  <p:clrMapOvr>
    <a:masterClrMapping/>
  </p:clrMapOvr>
</p:sldLayout>
</file>

<file path=ppt/slideLayouts/slideLayout5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18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45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3" y="1828802"/>
            <a:ext cx="7615463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06398"/>
      </p:ext>
    </p:extLst>
  </p:cSld>
  <p:clrMapOvr>
    <a:masterClrMapping/>
  </p:clrMapOvr>
</p:sldLayout>
</file>

<file path=ppt/slideLayouts/slideLayout5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51"/>
            <a:ext cx="7607844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44" indent="-136910">
              <a:defRPr lang="en-US" dirty="0" smtClean="0"/>
            </a:lvl2pPr>
            <a:lvl3pPr marL="300008" indent="-146435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98687"/>
      </p:ext>
    </p:extLst>
  </p:cSld>
  <p:clrMapOvr>
    <a:masterClrMapping/>
  </p:clrMapOvr>
</p:sldLayout>
</file>

<file path=ppt/slideLayouts/slideLayout5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5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11"/>
            <a:ext cx="7607844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44" indent="-136910">
              <a:defRPr lang="en-US" dirty="0" smtClean="0"/>
            </a:lvl2pPr>
            <a:lvl3pPr marL="300008" indent="-146435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92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70079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1712214"/>
            <a:ext cx="5717836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58499"/>
      </p:ext>
    </p:extLst>
  </p:cSld>
  <p:clrMapOvr>
    <a:masterClrMapping/>
  </p:clrMapOvr>
</p:sldLayout>
</file>

<file path=ppt/slideLayouts/slideLayout6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796" y="1242514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750"/>
              </a:spcBef>
              <a:defRPr lang="en-US" sz="1500" dirty="0" smtClean="0"/>
            </a:lvl1pPr>
            <a:lvl2pPr>
              <a:spcBef>
                <a:spcPts val="600"/>
              </a:spcBef>
              <a:defRPr lang="en-US" sz="1400" dirty="0" smtClean="0"/>
            </a:lvl2pPr>
            <a:lvl3pPr>
              <a:spcBef>
                <a:spcPts val="450"/>
              </a:spcBef>
              <a:defRPr lang="en-US" sz="1200" dirty="0" smtClean="0"/>
            </a:lvl3pPr>
            <a:lvl4pPr>
              <a:spcBef>
                <a:spcPts val="300"/>
              </a:spcBef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1" y="1242514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11120"/>
      </p:ext>
    </p:extLst>
  </p:cSld>
  <p:clrMapOvr>
    <a:masterClrMapping/>
  </p:clrMapOvr>
</p:sldLayout>
</file>

<file path=ppt/slideLayouts/slideLayout6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63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1" y="1225869"/>
            <a:ext cx="3900170" cy="279797"/>
          </a:xfrm>
        </p:spPr>
        <p:txBody>
          <a:bodyPr rIns="182863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1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92645"/>
      </p:ext>
    </p:extLst>
  </p:cSld>
  <p:clrMapOvr>
    <a:masterClrMapping/>
  </p:clrMapOvr>
</p:sldLayout>
</file>

<file path=ppt/slideLayouts/slideLayout6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292580" tIns="118860" rIns="182863"/>
          <a:lstStyle>
            <a:lvl1pPr marL="159528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2" indent="-11905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292580" tIns="118860" rIns="182863"/>
          <a:lstStyle>
            <a:lvl1pPr marL="159528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2" indent="-11905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292580" tIns="118860" rIns="182863"/>
          <a:lstStyle>
            <a:lvl1pPr marL="159528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2" indent="-11905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292580" tIns="118860" rIns="182863"/>
          <a:lstStyle>
            <a:lvl1pPr marL="159528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2" indent="-119051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04410537"/>
      </p:ext>
    </p:extLst>
  </p:cSld>
  <p:clrMapOvr>
    <a:masterClrMapping/>
  </p:clrMapOvr>
</p:sldLayout>
</file>

<file path=ppt/slideLayouts/slideLayout6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591"/>
            <a:ext cx="1965960" cy="3243263"/>
          </a:xfrm>
          <a:solidFill>
            <a:schemeClr val="tx2"/>
          </a:solidFill>
        </p:spPr>
        <p:txBody>
          <a:bodyPr lIns="182863" tIns="137147" rIns="182863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591"/>
            <a:ext cx="1965960" cy="3243263"/>
          </a:xfrm>
          <a:solidFill>
            <a:schemeClr val="tx2"/>
          </a:solidFill>
        </p:spPr>
        <p:txBody>
          <a:bodyPr lIns="182863" tIns="137147" rIns="182863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591"/>
            <a:ext cx="1965960" cy="3243263"/>
          </a:xfrm>
          <a:solidFill>
            <a:schemeClr val="tx2"/>
          </a:solidFill>
        </p:spPr>
        <p:txBody>
          <a:bodyPr lIns="182863" tIns="137147" rIns="182863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591"/>
            <a:ext cx="1965960" cy="3243263"/>
          </a:xfrm>
          <a:solidFill>
            <a:schemeClr val="tx2"/>
          </a:solidFill>
        </p:spPr>
        <p:txBody>
          <a:bodyPr lIns="182863" tIns="137147" rIns="182863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3" indent="-123813">
              <a:defRPr lang="en-US" sz="1100" dirty="0" smtClean="0"/>
            </a:lvl3pPr>
            <a:lvl4pPr marL="233339" indent="-97619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61612850"/>
      </p:ext>
    </p:extLst>
  </p:cSld>
  <p:clrMapOvr>
    <a:masterClrMapping/>
  </p:clrMapOvr>
</p:sldLayout>
</file>

<file path=ppt/slideLayouts/slideLayout6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4"/>
            <a:ext cx="4498848" cy="308610"/>
          </a:xfrm>
          <a:solidFill>
            <a:schemeClr val="bg2"/>
          </a:solidFill>
        </p:spPr>
        <p:txBody>
          <a:bodyPr lIns="109716" rIns="182863" bIns="27431" anchor="ctr"/>
          <a:lstStyle>
            <a:lvl1pPr marL="298817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63" bIns="0" rtlCol="0">
            <a:noAutofit/>
          </a:bodyPr>
          <a:lstStyle>
            <a:lvl1pPr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4"/>
            <a:ext cx="4498848" cy="308610"/>
          </a:xfrm>
          <a:solidFill>
            <a:schemeClr val="bg2"/>
          </a:solidFill>
        </p:spPr>
        <p:txBody>
          <a:bodyPr lIns="109716" rIns="182863" bIns="27431" anchor="ctr"/>
          <a:lstStyle>
            <a:lvl1pPr marL="136910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63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lIns="109716" rIns="182863" bIns="27431" anchor="ctr"/>
          <a:lstStyle>
            <a:lvl1pPr marL="300008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63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lIns="109716" rIns="182863" bIns="27431" anchor="ctr"/>
          <a:lstStyle>
            <a:lvl1pPr marL="135719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63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7156342"/>
      </p:ext>
    </p:extLst>
  </p:cSld>
  <p:clrMapOvr>
    <a:masterClrMapping/>
  </p:clrMapOvr>
</p:sldLayout>
</file>

<file path=ppt/slideLayouts/slideLayout6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1" y="1433512"/>
            <a:ext cx="7586762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946785295"/>
      </p:ext>
    </p:extLst>
  </p:cSld>
  <p:clrMapOvr>
    <a:masterClrMapping/>
  </p:clrMapOvr>
</p:sldLayout>
</file>

<file path=ppt/slideLayouts/slideLayout6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1" y="1296591"/>
            <a:ext cx="7586762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07452"/>
      </p:ext>
    </p:extLst>
  </p:cSld>
  <p:clrMapOvr>
    <a:masterClrMapping/>
  </p:clrMapOvr>
</p:sldLayout>
</file>

<file path=ppt/slideLayouts/slideLayout6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60819"/>
      </p:ext>
    </p:extLst>
  </p:cSld>
  <p:clrMapOvr>
    <a:masterClrMapping/>
  </p:clrMapOvr>
</p:sldLayout>
</file>

<file path=ppt/slideLayouts/slideLayout6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0089"/>
      </p:ext>
    </p:extLst>
  </p:cSld>
  <p:clrMapOvr>
    <a:masterClrMapping/>
  </p:clrMapOvr>
</p:sldLayout>
</file>

<file path=ppt/slideLayouts/slideLayout6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1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591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14935018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41" y="140494"/>
            <a:ext cx="8537575" cy="44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2800" b="1" smtClean="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3665045"/>
      </p:ext>
    </p:extLst>
  </p:cSld>
  <p:clrMapOvr>
    <a:masterClrMapping/>
  </p:clrMapOvr>
</p:sldLayout>
</file>

<file path=ppt/slideLayouts/slideLayout6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1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1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5" y="1346054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934884733"/>
      </p:ext>
    </p:extLst>
  </p:cSld>
  <p:clrMapOvr>
    <a:masterClrMapping/>
  </p:clrMapOvr>
</p:sldLayout>
</file>

<file path=ppt/slideLayouts/slideLayout6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2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50" y="1344170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398511" y="4658400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913194"/>
            <a:r>
              <a:rPr lang="en-US" sz="700" dirty="0">
                <a:solidFill>
                  <a:prstClr val="white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219140958"/>
      </p:ext>
    </p:extLst>
  </p:cSld>
  <p:clrMapOvr>
    <a:masterClrMapping/>
  </p:clrMapOvr>
</p:sldLayout>
</file>

<file path=ppt/slideLayouts/slideLayout6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398511" y="4658400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913194"/>
            <a:r>
              <a:rPr lang="en-US" sz="700" dirty="0">
                <a:solidFill>
                  <a:prstClr val="white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453798716"/>
      </p:ext>
    </p:extLst>
  </p:cSld>
  <p:clrMapOvr>
    <a:masterClrMapping/>
  </p:clrMapOvr>
</p:sldLayout>
</file>

<file path=ppt/slideLayouts/slideLayout6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25179"/>
      </p:ext>
    </p:extLst>
  </p:cSld>
  <p:clrMapOvr>
    <a:masterClrMapping/>
  </p:clrMapOvr>
</p:sldLayout>
</file>

<file path=ppt/slideLayouts/slideLayout6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27" y="593058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33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68"/>
            <a:ext cx="3544570" cy="33963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500" baseline="0">
                <a:solidFill>
                  <a:schemeClr val="tx2"/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43787"/>
      </p:ext>
    </p:extLst>
  </p:cSld>
  <p:clrMapOvr>
    <a:masterClrMapping/>
  </p:clrMapOvr>
</p:sldLayout>
</file>

<file path=ppt/slideLayouts/slideLayout6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3" y="1210151"/>
            <a:ext cx="7643912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5933" y="4663757"/>
            <a:ext cx="342384" cy="34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95832"/>
      </p:ext>
    </p:extLst>
  </p:cSld>
  <p:clrMapOvr>
    <a:masterClrMapping/>
  </p:clrMapOvr>
</p:sldLayout>
</file>

<file path=ppt/slideLayouts/slideLayout6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8391"/>
      </p:ext>
    </p:extLst>
  </p:cSld>
  <p:clrMapOvr>
    <a:masterClrMapping/>
  </p:clrMapOvr>
</p:sldLayout>
</file>

<file path=ppt/slideLayouts/slideLayout6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34012"/>
      </p:ext>
    </p:extLst>
  </p:cSld>
  <p:clrMapOvr>
    <a:masterClrMapping/>
  </p:clrMapOvr>
</p:sldLayout>
</file>

<file path=ppt/slideLayouts/slideLayout6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78245"/>
      </p:ext>
    </p:extLst>
  </p:cSld>
  <p:clrMapOvr>
    <a:masterClrMapping/>
  </p:clrMapOvr>
</p:sldLayout>
</file>

<file path=ppt/slideLayouts/slideLayout6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42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212928"/>
      </p:ext>
    </p:extLst>
  </p:cSld>
  <p:clrMapOvr>
    <a:masterClrMapping/>
  </p:clrMapOvr>
</p:sldLayout>
</file>

<file path=ppt/slideLayouts/slideLayout6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44759"/>
      </p:ext>
    </p:extLst>
  </p:cSld>
  <p:clrMapOvr>
    <a:masterClrMapping/>
  </p:clrMapOvr>
</p:sldLayout>
</file>

<file path=ppt/slideLayouts/slideLayout6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2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60709"/>
      </p:ext>
    </p:extLst>
  </p:cSld>
  <p:clrMapOvr>
    <a:masterClrMapping/>
  </p:clrMapOvr>
</p:sldLayout>
</file>

<file path=ppt/slideLayouts/slideLayout6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57518" y="2057400"/>
            <a:ext cx="1028968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24211"/>
      </p:ext>
    </p:extLst>
  </p:cSld>
  <p:clrMapOvr>
    <a:masterClrMapping/>
  </p:clrMapOvr>
</p:sldLayout>
</file>

<file path=ppt/slideLayouts/slideLayout6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72"/>
            <a:ext cx="9144000" cy="692530"/>
          </a:xfrm>
          <a:solidFill>
            <a:schemeClr val="tx2"/>
          </a:solidFill>
        </p:spPr>
        <p:txBody>
          <a:bodyPr lIns="457154" tIns="137147" rIns="91432" bIns="137147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629294" y="4766310"/>
            <a:ext cx="3780658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pPr defTabSz="913194"/>
            <a:endParaRPr lang="en-US" dirty="0">
              <a:solidFill>
                <a:srgbClr val="5757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51471"/>
      </p:ext>
    </p:extLst>
  </p:cSld>
  <p:clrMapOvr>
    <a:masterClrMapping/>
  </p:clrMapOvr>
</p:sldLayout>
</file>

<file path=ppt/slideLayouts/slideLayout6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4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3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208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2522" y="1"/>
            <a:ext cx="3221481" cy="246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65423"/>
      </p:ext>
    </p:extLst>
  </p:cSld>
  <p:clrMapOvr>
    <a:masterClrMapping/>
  </p:clrMapOvr>
</p:sldLayout>
</file>

<file path=ppt/slideLayouts/slideLayout6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4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3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208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19127"/>
            <a:ext cx="332227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52428"/>
      </p:ext>
    </p:extLst>
  </p:cSld>
  <p:clrMapOvr>
    <a:masterClrMapping/>
  </p:clrMapOvr>
</p:sldLayout>
</file>

<file path=ppt/slideLayouts/slideLayout6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4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3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208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1"/>
            <a:ext cx="9143999" cy="200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38443"/>
      </p:ext>
    </p:extLst>
  </p:cSld>
  <p:clrMapOvr>
    <a:masterClrMapping/>
  </p:clrMapOvr>
</p:sldLayout>
</file>

<file path=ppt/slideLayouts/slideLayout6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4"/>
            <a:ext cx="7633752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7615464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3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208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56408"/>
            <a:ext cx="9144002" cy="204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47939"/>
      </p:ext>
    </p:extLst>
  </p:cSld>
  <p:clrMapOvr>
    <a:masterClrMapping/>
  </p:clrMapOvr>
</p:sldLayout>
</file>

<file path=ppt/slideLayouts/slideLayout6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2612234"/>
            <a:ext cx="5811520" cy="1102519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3751326"/>
            <a:ext cx="5793232" cy="5715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  <a:p>
            <a:r>
              <a:rPr lang="en-US" dirty="0"/>
              <a:t>Month XX, 201X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3" y="4631332"/>
            <a:ext cx="2069797" cy="253916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defTabSz="913208"/>
            <a:r>
              <a:rPr lang="en-US" sz="1200" b="1" dirty="0">
                <a:solidFill>
                  <a:srgbClr val="005CB9"/>
                </a:solidFill>
              </a:rPr>
              <a:t>Imagination at work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5322" y="0"/>
            <a:ext cx="3138678" cy="307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47535"/>
      </p:ext>
    </p:extLst>
  </p:cSld>
  <p:clrMapOvr>
    <a:masterClrMapping/>
  </p:clrMapOvr>
</p:sldLayout>
</file>

<file path=ppt/slideLayouts/slideLayout6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0" y="1220727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4732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10773"/>
            <a:ext cx="8459788" cy="7489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95403"/>
            <a:ext cx="4152900" cy="3177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54488" cy="1531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40917"/>
            <a:ext cx="4154488" cy="1532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2778643"/>
      </p:ext>
    </p:extLst>
  </p:cSld>
  <p:clrMapOvr>
    <a:masterClrMapping/>
  </p:clrMapOvr>
  <p:transition spd="med">
    <p:split orient="vert"/>
  </p:transition>
</p:sldLayout>
</file>

<file path=ppt/slideLayouts/slideLayout6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4" y="1798607"/>
            <a:ext cx="7620418" cy="2741248"/>
          </a:xfrm>
        </p:spPr>
        <p:txBody>
          <a:bodyPr/>
          <a:lstStyle>
            <a:lvl1pPr>
              <a:defRPr sz="2100">
                <a:solidFill>
                  <a:schemeClr val="tx2"/>
                </a:solidFill>
              </a:defRPr>
            </a:lvl1pPr>
            <a:lvl2pPr marL="213104" indent="-197628">
              <a:defRPr sz="21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21074"/>
      </p:ext>
    </p:extLst>
  </p:cSld>
  <p:clrMapOvr>
    <a:masterClrMapping/>
  </p:clrMapOvr>
</p:sldLayout>
</file>

<file path=ppt/slideLayouts/slideLayout6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0" y="1220727"/>
            <a:ext cx="7615463" cy="3260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049382"/>
      </p:ext>
    </p:extLst>
  </p:cSld>
  <p:clrMapOvr>
    <a:masterClrMapping/>
  </p:clrMapOvr>
</p:sldLayout>
</file>

<file path=ppt/slideLayouts/slideLayout6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14" y="401237"/>
            <a:ext cx="8312573" cy="1186866"/>
          </a:xfrm>
        </p:spPr>
        <p:txBody>
          <a:bodyPr/>
          <a:lstStyle>
            <a:lvl1pPr>
              <a:lnSpc>
                <a:spcPct val="85000"/>
              </a:lnSpc>
              <a:defRPr sz="4500"/>
            </a:lvl1pPr>
          </a:lstStyle>
          <a:p>
            <a:r>
              <a:rPr lang="en-US" dirty="0" err="1"/>
              <a:t>PClick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50" y="1828802"/>
            <a:ext cx="7615463" cy="26906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0081"/>
      </p:ext>
    </p:extLst>
  </p:cSld>
  <p:clrMapOvr>
    <a:masterClrMapping/>
  </p:clrMapOvr>
</p:sldLayout>
</file>

<file path=ppt/slideLayouts/slideLayout6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243251"/>
            <a:ext cx="7607844" cy="3243263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44" indent="-136911">
              <a:defRPr lang="en-US" dirty="0" smtClean="0"/>
            </a:lvl2pPr>
            <a:lvl3pPr marL="300014" indent="-146435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46313"/>
      </p:ext>
    </p:extLst>
  </p:cSld>
  <p:clrMapOvr>
    <a:masterClrMapping/>
  </p:clrMapOvr>
</p:sldLayout>
</file>

<file path=ppt/slideLayouts/slideLayout6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3"/>
            <a:ext cx="8352156" cy="3958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810009"/>
            <a:ext cx="7607844" cy="3438859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1500" dirty="0" smtClean="0"/>
            </a:lvl1pPr>
            <a:lvl2pPr marL="145244" indent="-136911">
              <a:defRPr lang="en-US" dirty="0" smtClean="0"/>
            </a:lvl2pPr>
            <a:lvl3pPr marL="300014" indent="-146435"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53534"/>
      </p:ext>
    </p:extLst>
  </p:cSld>
  <p:clrMapOvr>
    <a:masterClrMapping/>
  </p:clrMapOvr>
</p:sldLayout>
</file>

<file path=ppt/slideLayouts/slideLayout6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798" y="1242514"/>
            <a:ext cx="3896043" cy="329734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750"/>
              </a:spcBef>
              <a:defRPr lang="en-US" sz="1500" dirty="0" smtClean="0"/>
            </a:lvl1pPr>
            <a:lvl2pPr>
              <a:spcBef>
                <a:spcPts val="600"/>
              </a:spcBef>
              <a:defRPr lang="en-US" sz="1400" dirty="0" smtClean="0"/>
            </a:lvl2pPr>
            <a:lvl3pPr>
              <a:spcBef>
                <a:spcPts val="450"/>
              </a:spcBef>
              <a:defRPr lang="en-US" sz="1200" dirty="0" smtClean="0"/>
            </a:lvl3pPr>
            <a:lvl4pPr>
              <a:spcBef>
                <a:spcPts val="300"/>
              </a:spcBef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0" y="1242514"/>
            <a:ext cx="3900170" cy="32973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37902"/>
      </p:ext>
    </p:extLst>
  </p:cSld>
  <p:clrMapOvr>
    <a:masterClrMapping/>
  </p:clrMapOvr>
</p:sldLayout>
</file>

<file path=ppt/slideLayouts/slideLayout6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225869"/>
            <a:ext cx="3904488" cy="279797"/>
          </a:xfrm>
        </p:spPr>
        <p:txBody>
          <a:bodyPr rIns="182865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71" indent="0">
              <a:buNone/>
              <a:defRPr sz="1500" b="1"/>
            </a:lvl2pPr>
            <a:lvl3pPr marL="685742" indent="0">
              <a:buNone/>
              <a:defRPr sz="1400" b="1"/>
            </a:lvl3pPr>
            <a:lvl4pPr marL="1028614" indent="0">
              <a:buNone/>
              <a:defRPr sz="1200" b="1"/>
            </a:lvl4pPr>
            <a:lvl5pPr marL="1371486" indent="0">
              <a:buNone/>
              <a:defRPr sz="1200" b="1"/>
            </a:lvl5pPr>
            <a:lvl6pPr marL="1714357" indent="0">
              <a:buNone/>
              <a:defRPr sz="1200" b="1"/>
            </a:lvl6pPr>
            <a:lvl7pPr marL="2057228" indent="0">
              <a:buNone/>
              <a:defRPr sz="1200" b="1"/>
            </a:lvl7pPr>
            <a:lvl8pPr marL="2400100" indent="0">
              <a:buNone/>
              <a:defRPr sz="1200" b="1"/>
            </a:lvl8pPr>
            <a:lvl9pPr marL="2742972" indent="0">
              <a:buNone/>
              <a:defRPr sz="1200" b="1"/>
            </a:lvl9pPr>
          </a:lstStyle>
          <a:p>
            <a:pPr lvl="0"/>
            <a:r>
              <a:rPr lang="en-US" dirty="0" err="1"/>
              <a:t>PClick</a:t>
            </a:r>
            <a:r>
              <a:rPr lang="en-US" dirty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1553733"/>
            <a:ext cx="3904488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0" y="1225869"/>
            <a:ext cx="3900170" cy="279797"/>
          </a:xfrm>
        </p:spPr>
        <p:txBody>
          <a:bodyPr rIns="182865" anchor="b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871" indent="0">
              <a:buNone/>
              <a:defRPr sz="1500" b="1"/>
            </a:lvl2pPr>
            <a:lvl3pPr marL="685742" indent="0">
              <a:buNone/>
              <a:defRPr sz="1400" b="1"/>
            </a:lvl3pPr>
            <a:lvl4pPr marL="1028614" indent="0">
              <a:buNone/>
              <a:defRPr sz="1200" b="1"/>
            </a:lvl4pPr>
            <a:lvl5pPr marL="1371486" indent="0">
              <a:buNone/>
              <a:defRPr sz="1200" b="1"/>
            </a:lvl5pPr>
            <a:lvl6pPr marL="1714357" indent="0">
              <a:buNone/>
              <a:defRPr sz="1200" b="1"/>
            </a:lvl6pPr>
            <a:lvl7pPr marL="2057228" indent="0">
              <a:buNone/>
              <a:defRPr sz="1200" b="1"/>
            </a:lvl7pPr>
            <a:lvl8pPr marL="2400100" indent="0">
              <a:buNone/>
              <a:defRPr sz="1200" b="1"/>
            </a:lvl8pPr>
            <a:lvl9pPr marL="274297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0" y="1553733"/>
            <a:ext cx="3900170" cy="285848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59422"/>
      </p:ext>
    </p:extLst>
  </p:cSld>
  <p:clrMapOvr>
    <a:masterClrMapping/>
  </p:clrMapOvr>
</p:sldLayout>
</file>

<file path=ppt/slideLayouts/slideLayout6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6591"/>
            <a:ext cx="4495800" cy="1563624"/>
          </a:xfrm>
          <a:solidFill>
            <a:schemeClr val="tx2"/>
          </a:solidFill>
        </p:spPr>
        <p:txBody>
          <a:bodyPr lIns="292584" tIns="118862" rIns="182865"/>
          <a:lstStyle>
            <a:lvl1pPr marL="15953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6" indent="-119053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296591"/>
            <a:ext cx="4498848" cy="1563624"/>
          </a:xfrm>
          <a:solidFill>
            <a:schemeClr val="tx2"/>
          </a:solidFill>
        </p:spPr>
        <p:txBody>
          <a:bodyPr lIns="292584" tIns="118862" rIns="182865"/>
          <a:lstStyle>
            <a:lvl1pPr marL="15953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6" indent="-119053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2971647"/>
            <a:ext cx="4495800" cy="1563624"/>
          </a:xfrm>
          <a:solidFill>
            <a:schemeClr val="tx2"/>
          </a:solidFill>
        </p:spPr>
        <p:txBody>
          <a:bodyPr lIns="292584" tIns="118862" rIns="182865"/>
          <a:lstStyle>
            <a:lvl1pPr marL="15953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6" indent="-119053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2971647"/>
            <a:ext cx="4498848" cy="1563624"/>
          </a:xfrm>
          <a:solidFill>
            <a:schemeClr val="tx2"/>
          </a:solidFill>
        </p:spPr>
        <p:txBody>
          <a:bodyPr lIns="292584" tIns="118862" rIns="182865"/>
          <a:lstStyle>
            <a:lvl1pPr marL="15953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285726" indent="-119053">
              <a:lnSpc>
                <a:spcPct val="100000"/>
              </a:lnSpc>
              <a:spcBef>
                <a:spcPts val="750"/>
              </a:spcBef>
              <a:defRPr lang="en-US" sz="14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66588426"/>
      </p:ext>
    </p:extLst>
  </p:cSld>
  <p:clrMapOvr>
    <a:masterClrMapping/>
  </p:clrMapOvr>
</p:sldLayout>
</file>

<file path=ppt/slideLayouts/slideLayout6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2" y="1296591"/>
            <a:ext cx="1965960" cy="3243263"/>
          </a:xfrm>
          <a:solidFill>
            <a:schemeClr val="tx2"/>
          </a:solidFill>
        </p:spPr>
        <p:txBody>
          <a:bodyPr lIns="182865" tIns="137148" rIns="1828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1" y="1296591"/>
            <a:ext cx="1965960" cy="3243263"/>
          </a:xfrm>
          <a:solidFill>
            <a:schemeClr val="tx2"/>
          </a:solidFill>
        </p:spPr>
        <p:txBody>
          <a:bodyPr lIns="182865" tIns="137148" rIns="1828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1" y="1296591"/>
            <a:ext cx="1965960" cy="3243263"/>
          </a:xfrm>
          <a:solidFill>
            <a:schemeClr val="tx2"/>
          </a:solidFill>
        </p:spPr>
        <p:txBody>
          <a:bodyPr lIns="182865" tIns="137148" rIns="1828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296591"/>
            <a:ext cx="1965960" cy="3243263"/>
          </a:xfrm>
          <a:solidFill>
            <a:schemeClr val="tx2"/>
          </a:solidFill>
        </p:spPr>
        <p:txBody>
          <a:bodyPr lIns="182865" tIns="137148" rIns="182865"/>
          <a:lstStyle>
            <a:lvl1pPr marL="1191" indent="0">
              <a:lnSpc>
                <a:spcPct val="100000"/>
              </a:lnSpc>
              <a:spcBef>
                <a:spcPts val="450"/>
              </a:spcBef>
              <a:spcAft>
                <a:spcPts val="150"/>
              </a:spcAft>
              <a:defRPr lang="en-US" sz="1500" dirty="0" smtClean="0">
                <a:solidFill>
                  <a:schemeClr val="bg1"/>
                </a:solidFill>
              </a:defRPr>
            </a:lvl1pPr>
            <a:lvl2pPr marL="1191" indent="0">
              <a:lnSpc>
                <a:spcPct val="100000"/>
              </a:lnSpc>
              <a:spcBef>
                <a:spcPts val="750"/>
              </a:spcBef>
              <a:buNone/>
              <a:defRPr lang="en-US" sz="1200" dirty="0" smtClean="0">
                <a:solidFill>
                  <a:schemeClr val="bg1"/>
                </a:solidFill>
              </a:defRPr>
            </a:lvl2pPr>
            <a:lvl3pPr marL="123815" indent="-123815">
              <a:defRPr lang="en-US" sz="1100" dirty="0" smtClean="0"/>
            </a:lvl3pPr>
            <a:lvl4pPr marL="233343" indent="-97623">
              <a:defRPr lang="en-US" sz="1100" dirty="0" smtClean="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45458368"/>
      </p:ext>
    </p:extLst>
  </p:cSld>
  <p:clrMapOvr>
    <a:masterClrMapping/>
  </p:clrMapOvr>
</p:sldLayout>
</file>

<file path=ppt/slideLayouts/slideLayout6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95854"/>
            <a:ext cx="4498848" cy="308610"/>
          </a:xfrm>
          <a:solidFill>
            <a:schemeClr val="bg2"/>
          </a:solidFill>
        </p:spPr>
        <p:txBody>
          <a:bodyPr lIns="109719" rIns="182865" bIns="27430" anchor="ctr"/>
          <a:lstStyle>
            <a:lvl1pPr marL="298823" indent="0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342871" indent="0">
              <a:buNone/>
              <a:defRPr sz="1500" b="1"/>
            </a:lvl2pPr>
            <a:lvl3pPr marL="685742" indent="0">
              <a:buNone/>
              <a:defRPr sz="1400" b="1"/>
            </a:lvl3pPr>
            <a:lvl4pPr marL="1028614" indent="0">
              <a:buNone/>
              <a:defRPr sz="1200" b="1"/>
            </a:lvl4pPr>
            <a:lvl5pPr marL="1371486" indent="0">
              <a:buNone/>
              <a:defRPr sz="1200" b="1"/>
            </a:lvl5pPr>
            <a:lvl6pPr marL="1714357" indent="0">
              <a:buNone/>
              <a:defRPr sz="1200" b="1"/>
            </a:lvl6pPr>
            <a:lvl7pPr marL="2057228" indent="0">
              <a:buNone/>
              <a:defRPr sz="1200" b="1"/>
            </a:lvl7pPr>
            <a:lvl8pPr marL="2400100" indent="0">
              <a:buNone/>
              <a:defRPr sz="1200" b="1"/>
            </a:lvl8pPr>
            <a:lvl9pPr marL="274297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1697639"/>
            <a:ext cx="3890328" cy="1144494"/>
          </a:xfrm>
        </p:spPr>
        <p:txBody>
          <a:bodyPr vert="horz" lIns="0" tIns="0" rIns="182865" bIns="0" rtlCol="0">
            <a:noAutofit/>
          </a:bodyPr>
          <a:lstStyle>
            <a:lvl1pPr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295854"/>
            <a:ext cx="4498848" cy="308610"/>
          </a:xfrm>
          <a:solidFill>
            <a:schemeClr val="bg2"/>
          </a:solidFill>
        </p:spPr>
        <p:txBody>
          <a:bodyPr lIns="109719" rIns="182865" bIns="27430" anchor="ctr"/>
          <a:lstStyle>
            <a:lvl1pPr marL="136911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71" indent="0">
              <a:buNone/>
              <a:defRPr sz="1500" b="1"/>
            </a:lvl2pPr>
            <a:lvl3pPr marL="685742" indent="0">
              <a:buNone/>
              <a:defRPr sz="1400" b="1"/>
            </a:lvl3pPr>
            <a:lvl4pPr marL="1028614" indent="0">
              <a:buNone/>
              <a:defRPr sz="1200" b="1"/>
            </a:lvl4pPr>
            <a:lvl5pPr marL="1371486" indent="0">
              <a:buNone/>
              <a:defRPr sz="1200" b="1"/>
            </a:lvl5pPr>
            <a:lvl6pPr marL="1714357" indent="0">
              <a:buNone/>
              <a:defRPr sz="1200" b="1"/>
            </a:lvl6pPr>
            <a:lvl7pPr marL="2057228" indent="0">
              <a:buNone/>
              <a:defRPr sz="1200" b="1"/>
            </a:lvl7pPr>
            <a:lvl8pPr marL="2400100" indent="0">
              <a:buNone/>
              <a:defRPr sz="1200" b="1"/>
            </a:lvl8pPr>
            <a:lvl9pPr marL="274297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1697639"/>
            <a:ext cx="3895344" cy="1144494"/>
          </a:xfrm>
        </p:spPr>
        <p:txBody>
          <a:bodyPr vert="horz" lIns="0" tIns="0" rIns="182865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993575"/>
            <a:ext cx="4498848" cy="308610"/>
          </a:xfrm>
          <a:solidFill>
            <a:schemeClr val="bg2"/>
          </a:solidFill>
        </p:spPr>
        <p:txBody>
          <a:bodyPr lIns="109719" rIns="182865" bIns="27430" anchor="ctr"/>
          <a:lstStyle>
            <a:lvl1pPr marL="300014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71" indent="0">
              <a:buNone/>
              <a:defRPr sz="1500" b="1"/>
            </a:lvl2pPr>
            <a:lvl3pPr marL="685742" indent="0">
              <a:buNone/>
              <a:defRPr sz="1400" b="1"/>
            </a:lvl3pPr>
            <a:lvl4pPr marL="1028614" indent="0">
              <a:buNone/>
              <a:defRPr sz="1200" b="1"/>
            </a:lvl4pPr>
            <a:lvl5pPr marL="1371486" indent="0">
              <a:buNone/>
              <a:defRPr sz="1200" b="1"/>
            </a:lvl5pPr>
            <a:lvl6pPr marL="1714357" indent="0">
              <a:buNone/>
              <a:defRPr sz="1200" b="1"/>
            </a:lvl6pPr>
            <a:lvl7pPr marL="2057228" indent="0">
              <a:buNone/>
              <a:defRPr sz="1200" b="1"/>
            </a:lvl7pPr>
            <a:lvl8pPr marL="2400100" indent="0">
              <a:buNone/>
              <a:defRPr sz="1200" b="1"/>
            </a:lvl8pPr>
            <a:lvl9pPr marL="274297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2" y="3395360"/>
            <a:ext cx="3890328" cy="1144494"/>
          </a:xfrm>
        </p:spPr>
        <p:txBody>
          <a:bodyPr vert="horz" lIns="0" tIns="0" rIns="182865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2993575"/>
            <a:ext cx="4498848" cy="308610"/>
          </a:xfrm>
          <a:solidFill>
            <a:schemeClr val="bg2"/>
          </a:solidFill>
        </p:spPr>
        <p:txBody>
          <a:bodyPr lIns="109719" rIns="182865" bIns="27430" anchor="ctr"/>
          <a:lstStyle>
            <a:lvl1pPr marL="135719" indent="0">
              <a:spcBef>
                <a:spcPts val="0"/>
              </a:spcBef>
              <a:buNone/>
              <a:tabLst/>
              <a:defRPr sz="1400" b="0">
                <a:solidFill>
                  <a:schemeClr val="tx1"/>
                </a:solidFill>
              </a:defRPr>
            </a:lvl1pPr>
            <a:lvl2pPr marL="342871" indent="0">
              <a:buNone/>
              <a:defRPr sz="1500" b="1"/>
            </a:lvl2pPr>
            <a:lvl3pPr marL="685742" indent="0">
              <a:buNone/>
              <a:defRPr sz="1400" b="1"/>
            </a:lvl3pPr>
            <a:lvl4pPr marL="1028614" indent="0">
              <a:buNone/>
              <a:defRPr sz="1200" b="1"/>
            </a:lvl4pPr>
            <a:lvl5pPr marL="1371486" indent="0">
              <a:buNone/>
              <a:defRPr sz="1200" b="1"/>
            </a:lvl5pPr>
            <a:lvl6pPr marL="1714357" indent="0">
              <a:buNone/>
              <a:defRPr sz="1200" b="1"/>
            </a:lvl6pPr>
            <a:lvl7pPr marL="2057228" indent="0">
              <a:buNone/>
              <a:defRPr sz="1200" b="1"/>
            </a:lvl7pPr>
            <a:lvl8pPr marL="2400100" indent="0">
              <a:buNone/>
              <a:defRPr sz="1200" b="1"/>
            </a:lvl8pPr>
            <a:lvl9pPr marL="274297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3395360"/>
            <a:ext cx="3895344" cy="1144494"/>
          </a:xfrm>
        </p:spPr>
        <p:txBody>
          <a:bodyPr vert="horz" lIns="0" tIns="0" rIns="182865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defRPr lang="en-US" sz="1400" dirty="0" smtClean="0"/>
            </a:lvl1pPr>
            <a:lvl2pPr>
              <a:defRPr lang="en-US" sz="1700" dirty="0" smtClean="0"/>
            </a:lvl2pPr>
            <a:lvl3pPr>
              <a:defRPr lang="en-US" sz="1100" dirty="0" smtClean="0"/>
            </a:lvl3pPr>
            <a:lvl4pPr>
              <a:defRPr lang="en-US" sz="1100" dirty="0" smtClean="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910600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9" y="197646"/>
            <a:ext cx="8401050" cy="1046560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531" y="1258491"/>
            <a:ext cx="8396287" cy="131445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noProof="0"/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73" y="4352926"/>
            <a:ext cx="2486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462779"/>
      </p:ext>
    </p:extLst>
  </p:cSld>
  <p:clrMapOvr>
    <a:masterClrMapping/>
  </p:clrMapOvr>
</p:sldLayout>
</file>

<file path=ppt/slideLayouts/slideLayout6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1" y="1433512"/>
            <a:ext cx="7586762" cy="28527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340195545"/>
      </p:ext>
    </p:extLst>
  </p:cSld>
  <p:clrMapOvr>
    <a:masterClrMapping/>
  </p:clrMapOvr>
</p:sldLayout>
</file>

<file path=ppt/slideLayouts/slideLayout6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1" y="1296591"/>
            <a:ext cx="7586762" cy="324326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32394"/>
      </p:ext>
    </p:extLst>
  </p:cSld>
  <p:clrMapOvr>
    <a:masterClrMapping/>
  </p:clrMapOvr>
</p:sldLayout>
</file>

<file path=ppt/slideLayouts/slideLayout6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41064"/>
      </p:ext>
    </p:extLst>
  </p:cSld>
  <p:clrMapOvr>
    <a:masterClrMapping/>
  </p:clrMapOvr>
</p:sldLayout>
</file>

<file path=ppt/slideLayouts/slideLayout6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7709"/>
      </p:ext>
    </p:extLst>
  </p:cSld>
  <p:clrMapOvr>
    <a:masterClrMapping/>
  </p:clrMapOvr>
</p:sldLayout>
</file>

<file path=ppt/slideLayouts/slideLayout6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0" y="1241583"/>
            <a:ext cx="3689350" cy="32982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500" dirty="0" smtClean="0"/>
            </a:lvl1pPr>
            <a:lvl2pPr>
              <a:defRPr lang="en-US" sz="1400" dirty="0" smtClean="0"/>
            </a:lvl2pPr>
            <a:lvl3pPr>
              <a:defRPr lang="en-US" sz="1200" dirty="0" smtClean="0"/>
            </a:lvl3pPr>
            <a:lvl4pPr>
              <a:defRPr lang="en-US" sz="1100" dirty="0" smtClean="0"/>
            </a:lvl4pPr>
          </a:lstStyle>
          <a:p>
            <a:pPr lvl="0">
              <a:spcBef>
                <a:spcPts val="75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750"/>
              </a:spcBef>
            </a:pPr>
            <a:r>
              <a:rPr lang="en-US"/>
              <a:t>Third level</a:t>
            </a:r>
          </a:p>
          <a:p>
            <a:pPr lvl="3">
              <a:spcBef>
                <a:spcPts val="750"/>
              </a:spcBef>
            </a:pPr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296591"/>
            <a:ext cx="451485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591879072"/>
      </p:ext>
    </p:extLst>
  </p:cSld>
  <p:clrMapOvr>
    <a:masterClrMapping/>
  </p:clrMapOvr>
</p:sldLayout>
</file>

<file path=ppt/slideLayouts/slideLayout6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1"/>
            <a:ext cx="9144000" cy="32432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1481"/>
            <a:ext cx="8352156" cy="7657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4" y="1346054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394547341"/>
      </p:ext>
    </p:extLst>
  </p:cSld>
  <p:clrMapOvr>
    <a:masterClrMapping/>
  </p:clrMapOvr>
</p:sldLayout>
</file>

<file path=ppt/slideLayouts/slideLayout6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6592"/>
            <a:ext cx="9144000" cy="384690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49" y="1344170"/>
            <a:ext cx="8318500" cy="104655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398509" y="4658398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913208"/>
            <a:r>
              <a:rPr lang="en-US" sz="700" dirty="0">
                <a:solidFill>
                  <a:prstClr val="white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240155160"/>
      </p:ext>
    </p:extLst>
  </p:cSld>
  <p:clrMapOvr>
    <a:masterClrMapping/>
  </p:clrMapOvr>
</p:sldLayout>
</file>

<file path=ppt/slideLayouts/slideLayout6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398509" y="4658398"/>
            <a:ext cx="2833485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913208"/>
            <a:r>
              <a:rPr lang="en-US" sz="700" dirty="0">
                <a:solidFill>
                  <a:prstClr val="white"/>
                </a:solidFill>
              </a:rPr>
              <a:t>See tutorial regarding confidentiality disclosures.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49967864"/>
      </p:ext>
    </p:extLst>
  </p:cSld>
  <p:clrMapOvr>
    <a:masterClrMapping/>
  </p:clrMapOvr>
</p:sldLayout>
</file>

<file path=ppt/slideLayouts/slideLayout6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98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24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83522"/>
      </p:ext>
    </p:extLst>
  </p:cSld>
  <p:clrMapOvr>
    <a:masterClrMapping/>
  </p:clrMapOvr>
</p:sldLayout>
</file>

<file path=ppt/slideLayouts/slideLayout6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25" y="593058"/>
            <a:ext cx="4149725" cy="3384946"/>
          </a:xfrm>
        </p:spPr>
        <p:txBody>
          <a:bodyPr/>
          <a:lstStyle>
            <a:lvl1pPr>
              <a:lnSpc>
                <a:spcPct val="90000"/>
              </a:lnSpc>
              <a:defRPr sz="3300"/>
            </a:lvl1pPr>
          </a:lstStyle>
          <a:p>
            <a:r>
              <a:rPr lang="en-US" dirty="0"/>
              <a:t>Extra emphasis headline five lines maximum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1" y="596868"/>
            <a:ext cx="3544570" cy="339632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500" baseline="0">
                <a:solidFill>
                  <a:schemeClr val="tx2"/>
                </a:solidFill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APdditional</a:t>
            </a:r>
            <a:r>
              <a:rPr lang="en-US" dirty="0"/>
              <a:t> statement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or Job Number | XX Month 201X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7980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128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9250946"/>
      </p:ext>
    </p:extLst>
  </p:cSld>
  <p:clrMapOvr>
    <a:masterClrMapping/>
  </p:clrMapOvr>
</p:sldLayout>
</file>

<file path=ppt/slideLayouts/slideLayout6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1" y="1210151"/>
            <a:ext cx="7643912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maximum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5933" y="4663755"/>
            <a:ext cx="342384" cy="34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77670"/>
      </p:ext>
    </p:extLst>
  </p:cSld>
  <p:clrMapOvr>
    <a:masterClrMapping/>
  </p:clrMapOvr>
</p:sldLayout>
</file>

<file path=ppt/slideLayouts/slideLayout6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0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5944"/>
      </p:ext>
    </p:extLst>
  </p:cSld>
  <p:clrMapOvr>
    <a:masterClrMapping/>
  </p:clrMapOvr>
</p:sldLayout>
</file>

<file path=ppt/slideLayouts/slideLayout6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0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47534"/>
      </p:ext>
    </p:extLst>
  </p:cSld>
  <p:clrMapOvr>
    <a:masterClrMapping/>
  </p:clrMapOvr>
</p:sldLayout>
</file>

<file path=ppt/slideLayouts/slideLayout6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0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48584"/>
      </p:ext>
    </p:extLst>
  </p:cSld>
  <p:clrMapOvr>
    <a:masterClrMapping/>
  </p:clrMapOvr>
</p:sldLayout>
</file>

<file path=ppt/slideLayouts/slideLayout6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0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47572"/>
      </p:ext>
    </p:extLst>
  </p:cSld>
  <p:clrMapOvr>
    <a:masterClrMapping/>
  </p:clrMapOvr>
</p:sldLayout>
</file>

<file path=ppt/slideLayouts/slideLayout6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0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81908"/>
      </p:ext>
    </p:extLst>
  </p:cSld>
  <p:clrMapOvr>
    <a:masterClrMapping/>
  </p:clrMapOvr>
</p:sldLayout>
</file>

<file path=ppt/slideLayouts/slideLayout6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7" y="1213866"/>
            <a:ext cx="7642896" cy="1968216"/>
          </a:xfrm>
        </p:spPr>
        <p:txBody>
          <a:bodyPr anchor="t"/>
          <a:lstStyle>
            <a:lvl1pPr algn="l">
              <a:defRPr sz="41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4920" y="4661297"/>
            <a:ext cx="342989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70483"/>
      </p:ext>
    </p:extLst>
  </p:cSld>
  <p:clrMapOvr>
    <a:masterClrMapping/>
  </p:clrMapOvr>
</p:sldLayout>
</file>

<file path=ppt/slideLayouts/slideLayout6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57516" y="2057400"/>
            <a:ext cx="1028968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67078"/>
      </p:ext>
    </p:extLst>
  </p:cSld>
  <p:clrMapOvr>
    <a:masterClrMapping/>
  </p:clrMapOvr>
</p:sldLayout>
</file>

<file path=ppt/slideLayouts/slideLayout6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72"/>
            <a:ext cx="9144000" cy="692530"/>
          </a:xfrm>
          <a:solidFill>
            <a:schemeClr val="tx2"/>
          </a:solidFill>
        </p:spPr>
        <p:txBody>
          <a:bodyPr lIns="457162" tIns="137148" rIns="91432" bIns="137148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575757"/>
                </a:solidFill>
              </a:rPr>
              <a:t>Title or Job Number | XX Month 201X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629293" y="4766310"/>
            <a:ext cx="3780658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pPr defTabSz="913208"/>
            <a:endParaRPr lang="en-US" dirty="0">
              <a:solidFill>
                <a:srgbClr val="5757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47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128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690493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2"/>
          <p:cNvCxnSpPr/>
          <p:nvPr userDrawn="1"/>
        </p:nvCxnSpPr>
        <p:spPr>
          <a:xfrm>
            <a:off x="228600" y="857252"/>
            <a:ext cx="8686800" cy="1191"/>
          </a:xfrm>
          <a:prstGeom prst="line">
            <a:avLst/>
          </a:prstGeom>
          <a:ln w="9525" cap="flat" cmpd="sng" algn="ctr">
            <a:solidFill>
              <a:srgbClr val="71C9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21"/>
          <p:cNvCxnSpPr/>
          <p:nvPr userDrawn="1"/>
        </p:nvCxnSpPr>
        <p:spPr>
          <a:xfrm>
            <a:off x="228600" y="4685110"/>
            <a:ext cx="8686800" cy="1190"/>
          </a:xfrm>
          <a:prstGeom prst="line">
            <a:avLst/>
          </a:prstGeom>
          <a:ln w="9525" cap="flat" cmpd="sng" algn="ctr">
            <a:solidFill>
              <a:srgbClr val="71C92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938356" y="4685136"/>
            <a:ext cx="3438525" cy="6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6" tIns="45657" rIns="91316" bIns="45657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b="1">
                <a:solidFill>
                  <a:srgbClr val="7F7F7F"/>
                </a:solidFill>
                <a:ea typeface="宋体" pitchFamily="2" charset="-122"/>
                <a:cs typeface="Arial" pitchFamily="34" charset="0"/>
              </a:rPr>
              <a:t>Omnyx products are for research use only.  Not for use in diagnostic procedures</a:t>
            </a:r>
            <a:r>
              <a:rPr lang="en-US" altLang="zh-CN" sz="800">
                <a:solidFill>
                  <a:srgbClr val="7F7F7F"/>
                </a:solidFill>
                <a:ea typeface="宋体" pitchFamily="2" charset="-122"/>
                <a:cs typeface="Arial" pitchFamily="34" charset="0"/>
              </a:rPr>
              <a:t>. Any clinical or diagnostic information is provided for background purposes only and is not Omnyx product information or to be included in customer or third party discussions. </a:t>
            </a: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5748339" y="4685212"/>
            <a:ext cx="2024062" cy="346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6" tIns="45657" rIns="91316" bIns="45657">
            <a:spAutoFit/>
          </a:bodyPr>
          <a:lstStyle>
            <a:lvl1pPr>
              <a:defRPr sz="3200">
                <a:solidFill>
                  <a:schemeClr val="tx1"/>
                </a:solidFill>
                <a:latin typeface="GE Inspira Pitch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E Inspira Pitch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E Inspira Pitch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E Inspira Pitch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rgbClr val="7F7F7F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Confidential and Proprietary Information of Omnyx, LLC </a:t>
            </a:r>
          </a:p>
        </p:txBody>
      </p:sp>
      <p:pic>
        <p:nvPicPr>
          <p:cNvPr id="9" name="Picture 11" descr="omnyx.logo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5" t="36667" r="18039" b="37407"/>
          <a:stretch>
            <a:fillRect/>
          </a:stretch>
        </p:blipFill>
        <p:spPr bwMode="auto">
          <a:xfrm>
            <a:off x="482601" y="4679157"/>
            <a:ext cx="1193800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  <a:prstGeom prst="rect">
            <a:avLst/>
          </a:prstGeom>
        </p:spPr>
        <p:txBody>
          <a:bodyPr lIns="91316" tIns="45657" rIns="91316" bIns="45657" rtlCol="0" anchor="ctr">
            <a:normAutofit/>
          </a:bodyPr>
          <a:lstStyle>
            <a:lvl1pPr algn="l">
              <a:defRPr sz="2800">
                <a:solidFill>
                  <a:srgbClr val="2D65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543300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4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set</a:t>
            </a:r>
          </a:p>
          <a:p>
            <a:pPr lvl="1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semper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quam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interdum</a:t>
            </a:r>
            <a:endParaRPr lang="en-US" dirty="0"/>
          </a:p>
          <a:p>
            <a:pPr lvl="2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porta</a:t>
            </a:r>
            <a:endParaRPr lang="en-US" dirty="0"/>
          </a:p>
          <a:p>
            <a:pPr lvl="3"/>
            <a:r>
              <a:rPr lang="en-US" dirty="0"/>
              <a:t>Nam a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4685207"/>
            <a:ext cx="609600" cy="451247"/>
          </a:xfrm>
          <a:prstGeom prst="rect">
            <a:avLst/>
          </a:prstGeom>
        </p:spPr>
        <p:txBody>
          <a:bodyPr vert="horz" wrap="square" lIns="91316" tIns="45657" rIns="91316" bIns="4565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D65A6"/>
                </a:solidFill>
                <a:latin typeface="Arial" pitchFamily="34" charset="0"/>
                <a:ea typeface="宋体" pitchFamily="2" charset="-122"/>
                <a:cs typeface="Arial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DCAA58E-C830-40DB-B825-875D1ED2B3C9}" type="slidenum">
              <a:rPr lang="en-US" altLang="zh-CN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970634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737700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128" y="4566048"/>
            <a:ext cx="1608137" cy="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00" y="210600"/>
            <a:ext cx="8460000" cy="7479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83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626"/>
          <a:lstStyle>
            <a:lvl1pPr marL="0">
              <a:lnSpc>
                <a:spcPts val="2579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79"/>
              </a:lnSpc>
              <a:defRPr sz="2200">
                <a:solidFill>
                  <a:schemeClr val="tx1"/>
                </a:solidFill>
              </a:defRPr>
            </a:lvl2pPr>
            <a:lvl3pPr marL="182626" indent="-182626">
              <a:lnSpc>
                <a:spcPts val="2579"/>
              </a:lnSpc>
              <a:defRPr sz="2200">
                <a:solidFill>
                  <a:schemeClr val="tx1"/>
                </a:solidFill>
              </a:defRPr>
            </a:lvl3pPr>
            <a:lvl4pPr marL="273938" indent="-91316">
              <a:lnSpc>
                <a:spcPts val="2579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97295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6325" y="1597910"/>
            <a:ext cx="7771385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443" y="2914650"/>
            <a:ext cx="6401157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3154" indent="0" algn="ctr">
              <a:buNone/>
              <a:defRPr/>
            </a:lvl2pPr>
            <a:lvl3pPr marL="686309" indent="0" algn="ctr">
              <a:buNone/>
              <a:defRPr/>
            </a:lvl3pPr>
            <a:lvl4pPr marL="1029461" indent="0" algn="ctr">
              <a:buNone/>
              <a:defRPr/>
            </a:lvl4pPr>
            <a:lvl5pPr marL="1372614" indent="0" algn="ctr">
              <a:buNone/>
              <a:defRPr/>
            </a:lvl5pPr>
            <a:lvl6pPr marL="1715767" indent="0" algn="ctr">
              <a:buNone/>
              <a:defRPr/>
            </a:lvl6pPr>
            <a:lvl7pPr marL="2058923" indent="0" algn="ctr">
              <a:buNone/>
              <a:defRPr/>
            </a:lvl7pPr>
            <a:lvl8pPr marL="2402076" indent="0" algn="ctr">
              <a:buNone/>
              <a:defRPr/>
            </a:lvl8pPr>
            <a:lvl9pPr marL="274523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385302740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330646653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126" y="3305176"/>
            <a:ext cx="7772579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126" y="2180035"/>
            <a:ext cx="7772579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3154" indent="0">
              <a:buNone/>
              <a:defRPr sz="1400"/>
            </a:lvl2pPr>
            <a:lvl3pPr marL="686309" indent="0">
              <a:buNone/>
              <a:defRPr sz="1200"/>
            </a:lvl3pPr>
            <a:lvl4pPr marL="1029461" indent="0">
              <a:buNone/>
              <a:defRPr sz="1100"/>
            </a:lvl4pPr>
            <a:lvl5pPr marL="1372614" indent="0">
              <a:buNone/>
              <a:defRPr sz="1100"/>
            </a:lvl5pPr>
            <a:lvl6pPr marL="1715767" indent="0">
              <a:buNone/>
              <a:defRPr sz="1100"/>
            </a:lvl6pPr>
            <a:lvl7pPr marL="2058923" indent="0">
              <a:buNone/>
              <a:defRPr sz="1100"/>
            </a:lvl7pPr>
            <a:lvl8pPr marL="2402076" indent="0">
              <a:buNone/>
              <a:defRPr sz="1100"/>
            </a:lvl8pPr>
            <a:lvl9pPr marL="274523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78011352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1785" y="1158525"/>
            <a:ext cx="4098746" cy="25384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5119" y="1158525"/>
            <a:ext cx="4098746" cy="25384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6233072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58" y="205979"/>
            <a:ext cx="8229719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54" y="1151335"/>
            <a:ext cx="404026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3154" indent="0">
              <a:buNone/>
              <a:defRPr sz="1500" b="1"/>
            </a:lvl2pPr>
            <a:lvl3pPr marL="686309" indent="0">
              <a:buNone/>
              <a:defRPr sz="1400" b="1"/>
            </a:lvl3pPr>
            <a:lvl4pPr marL="1029461" indent="0">
              <a:buNone/>
              <a:defRPr sz="1200" b="1"/>
            </a:lvl4pPr>
            <a:lvl5pPr marL="1372614" indent="0">
              <a:buNone/>
              <a:defRPr sz="1200" b="1"/>
            </a:lvl5pPr>
            <a:lvl6pPr marL="1715767" indent="0">
              <a:buNone/>
              <a:defRPr sz="1200" b="1"/>
            </a:lvl6pPr>
            <a:lvl7pPr marL="2058923" indent="0">
              <a:buNone/>
              <a:defRPr sz="1200" b="1"/>
            </a:lvl7pPr>
            <a:lvl8pPr marL="2402076" indent="0">
              <a:buNone/>
              <a:defRPr sz="1200" b="1"/>
            </a:lvl8pPr>
            <a:lvl9pPr marL="274523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154" y="1631156"/>
            <a:ext cx="404026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407" y="1151335"/>
            <a:ext cx="4041454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3154" indent="0">
              <a:buNone/>
              <a:defRPr sz="1500" b="1"/>
            </a:lvl2pPr>
            <a:lvl3pPr marL="686309" indent="0">
              <a:buNone/>
              <a:defRPr sz="1400" b="1"/>
            </a:lvl3pPr>
            <a:lvl4pPr marL="1029461" indent="0">
              <a:buNone/>
              <a:defRPr sz="1200" b="1"/>
            </a:lvl4pPr>
            <a:lvl5pPr marL="1372614" indent="0">
              <a:buNone/>
              <a:defRPr sz="1200" b="1"/>
            </a:lvl5pPr>
            <a:lvl6pPr marL="1715767" indent="0">
              <a:buNone/>
              <a:defRPr sz="1200" b="1"/>
            </a:lvl6pPr>
            <a:lvl7pPr marL="2058923" indent="0">
              <a:buNone/>
              <a:defRPr sz="1200" b="1"/>
            </a:lvl7pPr>
            <a:lvl8pPr marL="2402076" indent="0">
              <a:buNone/>
              <a:defRPr sz="1200" b="1"/>
            </a:lvl8pPr>
            <a:lvl9pPr marL="274523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407" y="1631156"/>
            <a:ext cx="4041454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239294603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4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336370512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3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29406460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42" y="204787"/>
            <a:ext cx="3007816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787" y="204812"/>
            <a:ext cx="511209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142" y="1076328"/>
            <a:ext cx="3007816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3154" indent="0">
              <a:buNone/>
              <a:defRPr sz="900"/>
            </a:lvl2pPr>
            <a:lvl3pPr marL="686309" indent="0">
              <a:buNone/>
              <a:defRPr sz="800"/>
            </a:lvl3pPr>
            <a:lvl4pPr marL="1029461" indent="0">
              <a:buNone/>
              <a:defRPr sz="700"/>
            </a:lvl4pPr>
            <a:lvl5pPr marL="1372614" indent="0">
              <a:buNone/>
              <a:defRPr sz="700"/>
            </a:lvl5pPr>
            <a:lvl6pPr marL="1715767" indent="0">
              <a:buNone/>
              <a:defRPr sz="700"/>
            </a:lvl6pPr>
            <a:lvl7pPr marL="2058923" indent="0">
              <a:buNone/>
              <a:defRPr sz="700"/>
            </a:lvl7pPr>
            <a:lvl8pPr marL="2402076" indent="0">
              <a:buNone/>
              <a:defRPr sz="700"/>
            </a:lvl8pPr>
            <a:lvl9pPr marL="274523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49158777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755" y="3600451"/>
            <a:ext cx="5485684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755" y="459581"/>
            <a:ext cx="5485684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3154" indent="0">
              <a:buNone/>
              <a:defRPr sz="2100"/>
            </a:lvl2pPr>
            <a:lvl3pPr marL="686309" indent="0">
              <a:buNone/>
              <a:defRPr sz="1800"/>
            </a:lvl3pPr>
            <a:lvl4pPr marL="1029461" indent="0">
              <a:buNone/>
              <a:defRPr sz="1500"/>
            </a:lvl4pPr>
            <a:lvl5pPr marL="1372614" indent="0">
              <a:buNone/>
              <a:defRPr sz="1500"/>
            </a:lvl5pPr>
            <a:lvl6pPr marL="1715767" indent="0">
              <a:buNone/>
              <a:defRPr sz="1500"/>
            </a:lvl6pPr>
            <a:lvl7pPr marL="2058923" indent="0">
              <a:buNone/>
              <a:defRPr sz="1500"/>
            </a:lvl7pPr>
            <a:lvl8pPr marL="2402076" indent="0">
              <a:buNone/>
              <a:defRPr sz="1500"/>
            </a:lvl8pPr>
            <a:lvl9pPr marL="2745230" indent="0">
              <a:buNone/>
              <a:defRPr sz="1500"/>
            </a:lvl9pPr>
          </a:lstStyle>
          <a:p>
            <a:pPr lvl="0"/>
            <a:endParaRPr lang="zh-CN" altLang="en-US" noProof="0">
              <a:sym typeface="GE汉仪中圆简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755" y="4025594"/>
            <a:ext cx="5485684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3154" indent="0">
              <a:buNone/>
              <a:defRPr sz="900"/>
            </a:lvl2pPr>
            <a:lvl3pPr marL="686309" indent="0">
              <a:buNone/>
              <a:defRPr sz="800"/>
            </a:lvl3pPr>
            <a:lvl4pPr marL="1029461" indent="0">
              <a:buNone/>
              <a:defRPr sz="700"/>
            </a:lvl4pPr>
            <a:lvl5pPr marL="1372614" indent="0">
              <a:buNone/>
              <a:defRPr sz="700"/>
            </a:lvl5pPr>
            <a:lvl6pPr marL="1715767" indent="0">
              <a:buNone/>
              <a:defRPr sz="700"/>
            </a:lvl6pPr>
            <a:lvl7pPr marL="2058923" indent="0">
              <a:buNone/>
              <a:defRPr sz="700"/>
            </a:lvl7pPr>
            <a:lvl8pPr marL="2402076" indent="0">
              <a:buNone/>
              <a:defRPr sz="700"/>
            </a:lvl8pPr>
            <a:lvl9pPr marL="274523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154809440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78627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3938" tIns="136970" rIns="182626" bIns="0">
            <a:noAutofit/>
          </a:bodyPr>
          <a:lstStyle>
            <a:lvl1pPr marL="0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2pPr>
            <a:lvl3pPr marL="182626" indent="-182626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3pPr>
            <a:lvl4pPr marL="273938" indent="-91316">
              <a:lnSpc>
                <a:spcPts val="2579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34880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5866" y="273873"/>
            <a:ext cx="2078019" cy="34230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1829" y="273873"/>
            <a:ext cx="6119473" cy="342304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5" name="Footer Placeholder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</p:spTree>
    <p:extLst>
      <p:ext uri="{BB962C8B-B14F-4D97-AF65-F5344CB8AC3E}">
        <p14:creationId xmlns:p14="http://schemas.microsoft.com/office/powerpoint/2010/main" val="429141733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601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866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1"/>
            <a:ext cx="9144000" cy="2371724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0109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1"/>
            <a:ext cx="3658074" cy="38269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3792473"/>
            <a:ext cx="5577840" cy="555498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6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1" y="2489454"/>
            <a:ext cx="8311896" cy="1213866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601" y="4663380"/>
            <a:ext cx="4066897" cy="314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6866"/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3" y="2104389"/>
            <a:ext cx="184634" cy="369281"/>
          </a:xfrm>
          <a:prstGeom prst="rect">
            <a:avLst/>
          </a:prstGeom>
          <a:noFill/>
        </p:spPr>
        <p:txBody>
          <a:bodyPr wrap="none" lIns="91376" tIns="45687" rIns="91376" bIns="45687" rtlCol="0">
            <a:spAutoFit/>
          </a:bodyPr>
          <a:lstStyle/>
          <a:p>
            <a:pPr defTabSz="456866"/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54114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514" y="1152144"/>
            <a:ext cx="8308375" cy="113157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9694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04622"/>
            <a:ext cx="8311896" cy="665226"/>
          </a:xfrm>
        </p:spPr>
        <p:txBody>
          <a:bodyPr/>
          <a:lstStyle>
            <a:lvl1pPr marL="0" marR="0" indent="0" algn="l" defTabSz="45686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104255628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9913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3114330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152144"/>
            <a:ext cx="9144000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2408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</p:spPr>
        <p:txBody>
          <a:bodyPr lIns="182749"/>
          <a:lstStyle>
            <a:lvl1pPr marL="0">
              <a:lnSpc>
                <a:spcPts val="2579"/>
              </a:lnSpc>
              <a:defRPr sz="2200" baseline="0">
                <a:solidFill>
                  <a:schemeClr val="tx1"/>
                </a:solidFill>
              </a:defRPr>
            </a:lvl1pPr>
            <a:lvl2pPr>
              <a:lnSpc>
                <a:spcPts val="2579"/>
              </a:lnSpc>
              <a:defRPr sz="2200">
                <a:solidFill>
                  <a:schemeClr val="tx1"/>
                </a:solidFill>
              </a:defRPr>
            </a:lvl2pPr>
            <a:lvl3pPr marL="182749" indent="-182749">
              <a:lnSpc>
                <a:spcPts val="2579"/>
              </a:lnSpc>
              <a:defRPr sz="2200">
                <a:solidFill>
                  <a:schemeClr val="tx1"/>
                </a:solidFill>
              </a:defRPr>
            </a:lvl3pPr>
            <a:lvl4pPr marL="274124" indent="-91376">
              <a:lnSpc>
                <a:spcPts val="2579"/>
              </a:lnSpc>
              <a:buFont typeface="Arial"/>
              <a:buChar char="•"/>
              <a:defRPr sz="17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26712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152144"/>
            <a:ext cx="4498848" cy="337413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152144"/>
            <a:ext cx="4096512" cy="3374136"/>
          </a:xfrm>
          <a:solidFill>
            <a:schemeClr val="tx2"/>
          </a:solidFill>
        </p:spPr>
        <p:txBody>
          <a:bodyPr lIns="274124" tIns="137062" rIns="182749" bIns="0">
            <a:noAutofit/>
          </a:bodyPr>
          <a:lstStyle>
            <a:lvl1pPr marL="0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1pPr>
            <a:lvl2pPr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2pPr>
            <a:lvl3pPr marL="182749" indent="-182749">
              <a:lnSpc>
                <a:spcPts val="2579"/>
              </a:lnSpc>
              <a:defRPr sz="2200" baseline="0">
                <a:solidFill>
                  <a:schemeClr val="bg1"/>
                </a:solidFill>
              </a:defRPr>
            </a:lvl3pPr>
            <a:lvl4pPr marL="274124" indent="-91376">
              <a:lnSpc>
                <a:spcPts val="2579"/>
              </a:lnSpc>
              <a:buFont typeface="Arial"/>
              <a:buChar char="•"/>
              <a:defRPr sz="17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26335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1" y="275937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76" tIns="45687" rIns="91376" bIns="0" rtlCol="0" anchor="t" anchorCtr="0">
            <a:noAutofit/>
          </a:bodyPr>
          <a:lstStyle/>
          <a:p>
            <a:pPr marL="182749" indent="-182749" defTabSz="456866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" y="275937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76" tIns="45687" rIns="91376" bIns="0" rtlCol="0" anchor="t" anchorCtr="0">
            <a:noAutofit/>
          </a:bodyPr>
          <a:lstStyle/>
          <a:p>
            <a:pPr marL="182749" indent="-182749" defTabSz="456866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1" y="1207010"/>
            <a:ext cx="5248656" cy="3113463"/>
          </a:xfrm>
          <a:noFill/>
        </p:spPr>
        <p:txBody>
          <a:bodyPr lIns="0" tIns="0" rIns="91376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749" indent="-182749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4124" indent="-91376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749" tIns="137062" rIns="91376" bIns="45687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85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20" y="27595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16" tIns="45657" rIns="91316" bIns="0" rtlCol="0" anchor="t" anchorCtr="0">
            <a:noAutofit/>
          </a:bodyPr>
          <a:lstStyle/>
          <a:p>
            <a:pPr marL="182626" indent="-182626" defTabSz="456557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" y="275952"/>
            <a:ext cx="5916331" cy="4253075"/>
          </a:xfrm>
          <a:prstGeom prst="rect">
            <a:avLst/>
          </a:prstGeom>
          <a:solidFill>
            <a:schemeClr val="tx2"/>
          </a:solidFill>
        </p:spPr>
        <p:txBody>
          <a:bodyPr wrap="square" lIns="91316" tIns="45657" rIns="91316" bIns="0" rtlCol="0" anchor="t" anchorCtr="0">
            <a:noAutofit/>
          </a:bodyPr>
          <a:lstStyle/>
          <a:p>
            <a:pPr marL="182626" indent="-182626" defTabSz="456557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1" y="1207010"/>
            <a:ext cx="5248656" cy="3113463"/>
          </a:xfrm>
          <a:noFill/>
        </p:spPr>
        <p:txBody>
          <a:bodyPr lIns="0" tIns="0" rIns="91316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626" indent="-182626">
              <a:lnSpc>
                <a:spcPct val="100000"/>
              </a:lnSpc>
              <a:defRPr sz="2200" baseline="0">
                <a:solidFill>
                  <a:schemeClr val="bg1"/>
                </a:solidFill>
              </a:defRPr>
            </a:lvl3pPr>
            <a:lvl4pPr marL="273938" indent="-91316">
              <a:lnSpc>
                <a:spcPct val="100000"/>
              </a:lnSpc>
              <a:buFont typeface="Arial"/>
              <a:buChar char="•"/>
              <a:defRPr sz="220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1" y="411480"/>
            <a:ext cx="4572000" cy="58978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274320"/>
            <a:ext cx="3118104" cy="25648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454545"/>
                </a:solidFill>
              </a:rPr>
              <a:t>GE Business Unit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2976372"/>
            <a:ext cx="3118104" cy="1556766"/>
          </a:xfrm>
          <a:solidFill>
            <a:schemeClr val="accent1"/>
          </a:solidFill>
        </p:spPr>
        <p:txBody>
          <a:bodyPr lIns="182626" tIns="136970" rIns="91316" bIns="45657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insert caption.</a:t>
            </a:r>
          </a:p>
        </p:txBody>
      </p:sp>
    </p:spTree>
    <p:extLst>
      <p:ext uri="{BB962C8B-B14F-4D97-AF65-F5344CB8AC3E}">
        <p14:creationId xmlns:p14="http://schemas.microsoft.com/office/powerpoint/2010/main" val="203342909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54252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97933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36463"/>
            <a:ext cx="9144000" cy="692530"/>
          </a:xfrm>
          <a:solidFill>
            <a:schemeClr val="tx2"/>
          </a:solidFill>
        </p:spPr>
        <p:txBody>
          <a:bodyPr lIns="456866" tIns="137062" rIns="91376" bIns="137062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29442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1858518"/>
            <a:ext cx="8330184" cy="1351026"/>
          </a:xfrm>
        </p:spPr>
        <p:txBody>
          <a:bodyPr>
            <a:noAutofit/>
          </a:bodyPr>
          <a:lstStyle>
            <a:lvl1pPr marL="0">
              <a:lnSpc>
                <a:spcPts val="6595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3483864"/>
            <a:ext cx="4572000" cy="761238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71010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895"/>
            <a:ext cx="2002536" cy="3217069"/>
          </a:xfrm>
          <a:solidFill>
            <a:schemeClr val="tx2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08817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1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5" y="1309895"/>
            <a:ext cx="2002536" cy="3217069"/>
          </a:xfrm>
          <a:solidFill>
            <a:schemeClr val="bg1"/>
          </a:solidFill>
        </p:spPr>
        <p:txBody>
          <a:bodyPr lIns="182749" tIns="137062" rIns="91376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21848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03020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69514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303020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2969514"/>
            <a:ext cx="4526280" cy="1529334"/>
          </a:xfrm>
          <a:solidFill>
            <a:schemeClr val="tx2"/>
          </a:solidFill>
        </p:spPr>
        <p:txBody>
          <a:bodyPr lIns="456866" tIns="182749" rIns="182749">
            <a:noAutofit/>
          </a:bodyPr>
          <a:lstStyle>
            <a:lvl1pPr marL="0">
              <a:lnSpc>
                <a:spcPts val="2349"/>
              </a:lnSpc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bg1"/>
                </a:solidFill>
              </a:defRPr>
            </a:lvl1pPr>
            <a:lvl2pPr marL="164473" indent="-16447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1999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87485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1584198"/>
            <a:ext cx="8311896" cy="237286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45327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1" y="1296956"/>
            <a:ext cx="8311896" cy="26784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4243388"/>
            <a:ext cx="3529584" cy="294894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19920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9002"/>
            <a:ext cx="8311896" cy="253746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4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13" Type="http://schemas.openxmlformats.org/officeDocument/2006/relationships/slideLayout" Target="../slideLayouts/slideLayout222.xml"/><Relationship Id="rId18" Type="http://schemas.openxmlformats.org/officeDocument/2006/relationships/slideLayout" Target="../slideLayouts/slideLayout227.xml"/><Relationship Id="rId26" Type="http://schemas.openxmlformats.org/officeDocument/2006/relationships/slideLayout" Target="../slideLayouts/slideLayout235.xml"/><Relationship Id="rId3" Type="http://schemas.openxmlformats.org/officeDocument/2006/relationships/slideLayout" Target="../slideLayouts/slideLayout212.xml"/><Relationship Id="rId21" Type="http://schemas.openxmlformats.org/officeDocument/2006/relationships/slideLayout" Target="../slideLayouts/slideLayout230.xml"/><Relationship Id="rId34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16.xml"/><Relationship Id="rId12" Type="http://schemas.openxmlformats.org/officeDocument/2006/relationships/slideLayout" Target="../slideLayouts/slideLayout221.xml"/><Relationship Id="rId17" Type="http://schemas.openxmlformats.org/officeDocument/2006/relationships/slideLayout" Target="../slideLayouts/slideLayout226.xml"/><Relationship Id="rId25" Type="http://schemas.openxmlformats.org/officeDocument/2006/relationships/slideLayout" Target="../slideLayouts/slideLayout234.xml"/><Relationship Id="rId33" Type="http://schemas.openxmlformats.org/officeDocument/2006/relationships/slideLayout" Target="../slideLayouts/slideLayout242.xml"/><Relationship Id="rId2" Type="http://schemas.openxmlformats.org/officeDocument/2006/relationships/slideLayout" Target="../slideLayouts/slideLayout211.xml"/><Relationship Id="rId16" Type="http://schemas.openxmlformats.org/officeDocument/2006/relationships/slideLayout" Target="../slideLayouts/slideLayout225.xml"/><Relationship Id="rId20" Type="http://schemas.openxmlformats.org/officeDocument/2006/relationships/slideLayout" Target="../slideLayouts/slideLayout229.xml"/><Relationship Id="rId29" Type="http://schemas.openxmlformats.org/officeDocument/2006/relationships/slideLayout" Target="../slideLayouts/slideLayout238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24" Type="http://schemas.openxmlformats.org/officeDocument/2006/relationships/slideLayout" Target="../slideLayouts/slideLayout233.xml"/><Relationship Id="rId32" Type="http://schemas.openxmlformats.org/officeDocument/2006/relationships/slideLayout" Target="../slideLayouts/slideLayout241.xml"/><Relationship Id="rId5" Type="http://schemas.openxmlformats.org/officeDocument/2006/relationships/slideLayout" Target="../slideLayouts/slideLayout214.xml"/><Relationship Id="rId15" Type="http://schemas.openxmlformats.org/officeDocument/2006/relationships/slideLayout" Target="../slideLayouts/slideLayout224.xml"/><Relationship Id="rId23" Type="http://schemas.openxmlformats.org/officeDocument/2006/relationships/slideLayout" Target="../slideLayouts/slideLayout232.xml"/><Relationship Id="rId28" Type="http://schemas.openxmlformats.org/officeDocument/2006/relationships/slideLayout" Target="../slideLayouts/slideLayout237.xml"/><Relationship Id="rId36" Type="http://schemas.openxmlformats.org/officeDocument/2006/relationships/image" Target="../media/image16.wmf"/><Relationship Id="rId10" Type="http://schemas.openxmlformats.org/officeDocument/2006/relationships/slideLayout" Target="../slideLayouts/slideLayout219.xml"/><Relationship Id="rId19" Type="http://schemas.openxmlformats.org/officeDocument/2006/relationships/slideLayout" Target="../slideLayouts/slideLayout228.xml"/><Relationship Id="rId31" Type="http://schemas.openxmlformats.org/officeDocument/2006/relationships/slideLayout" Target="../slideLayouts/slideLayout240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Relationship Id="rId14" Type="http://schemas.openxmlformats.org/officeDocument/2006/relationships/slideLayout" Target="../slideLayouts/slideLayout223.xml"/><Relationship Id="rId22" Type="http://schemas.openxmlformats.org/officeDocument/2006/relationships/slideLayout" Target="../slideLayouts/slideLayout231.xml"/><Relationship Id="rId27" Type="http://schemas.openxmlformats.org/officeDocument/2006/relationships/slideLayout" Target="../slideLayouts/slideLayout236.xml"/><Relationship Id="rId30" Type="http://schemas.openxmlformats.org/officeDocument/2006/relationships/slideLayout" Target="../slideLayouts/slideLayout239.xml"/><Relationship Id="rId35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1.xml"/><Relationship Id="rId13" Type="http://schemas.openxmlformats.org/officeDocument/2006/relationships/slideLayout" Target="../slideLayouts/slideLayout256.xml"/><Relationship Id="rId18" Type="http://schemas.openxmlformats.org/officeDocument/2006/relationships/slideLayout" Target="../slideLayouts/slideLayout261.xml"/><Relationship Id="rId3" Type="http://schemas.openxmlformats.org/officeDocument/2006/relationships/slideLayout" Target="../slideLayouts/slideLayout246.xml"/><Relationship Id="rId21" Type="http://schemas.openxmlformats.org/officeDocument/2006/relationships/theme" Target="../theme/theme11.xml"/><Relationship Id="rId7" Type="http://schemas.openxmlformats.org/officeDocument/2006/relationships/slideLayout" Target="../slideLayouts/slideLayout250.xml"/><Relationship Id="rId12" Type="http://schemas.openxmlformats.org/officeDocument/2006/relationships/slideLayout" Target="../slideLayouts/slideLayout255.xml"/><Relationship Id="rId17" Type="http://schemas.openxmlformats.org/officeDocument/2006/relationships/slideLayout" Target="../slideLayouts/slideLayout260.xml"/><Relationship Id="rId2" Type="http://schemas.openxmlformats.org/officeDocument/2006/relationships/slideLayout" Target="../slideLayouts/slideLayout245.xml"/><Relationship Id="rId16" Type="http://schemas.openxmlformats.org/officeDocument/2006/relationships/slideLayout" Target="../slideLayouts/slideLayout259.xml"/><Relationship Id="rId20" Type="http://schemas.openxmlformats.org/officeDocument/2006/relationships/slideLayout" Target="../slideLayouts/slideLayout263.xml"/><Relationship Id="rId1" Type="http://schemas.openxmlformats.org/officeDocument/2006/relationships/slideLayout" Target="../slideLayouts/slideLayout244.xml"/><Relationship Id="rId6" Type="http://schemas.openxmlformats.org/officeDocument/2006/relationships/slideLayout" Target="../slideLayouts/slideLayout249.xml"/><Relationship Id="rId11" Type="http://schemas.openxmlformats.org/officeDocument/2006/relationships/slideLayout" Target="../slideLayouts/slideLayout254.xml"/><Relationship Id="rId5" Type="http://schemas.openxmlformats.org/officeDocument/2006/relationships/slideLayout" Target="../slideLayouts/slideLayout248.xml"/><Relationship Id="rId1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53.xml"/><Relationship Id="rId19" Type="http://schemas.openxmlformats.org/officeDocument/2006/relationships/slideLayout" Target="../slideLayouts/slideLayout262.xml"/><Relationship Id="rId4" Type="http://schemas.openxmlformats.org/officeDocument/2006/relationships/slideLayout" Target="../slideLayouts/slideLayout247.xml"/><Relationship Id="rId9" Type="http://schemas.openxmlformats.org/officeDocument/2006/relationships/slideLayout" Target="../slideLayouts/slideLayout252.xml"/><Relationship Id="rId14" Type="http://schemas.openxmlformats.org/officeDocument/2006/relationships/slideLayout" Target="../slideLayouts/slideLayout257.xml"/><Relationship Id="rId22" Type="http://schemas.openxmlformats.org/officeDocument/2006/relationships/image" Target="../media/image1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1.xml"/><Relationship Id="rId13" Type="http://schemas.openxmlformats.org/officeDocument/2006/relationships/slideLayout" Target="../slideLayouts/slideLayout276.xml"/><Relationship Id="rId18" Type="http://schemas.openxmlformats.org/officeDocument/2006/relationships/slideLayout" Target="../slideLayouts/slideLayout281.xml"/><Relationship Id="rId26" Type="http://schemas.openxmlformats.org/officeDocument/2006/relationships/slideLayout" Target="../slideLayouts/slideLayout289.xml"/><Relationship Id="rId3" Type="http://schemas.openxmlformats.org/officeDocument/2006/relationships/slideLayout" Target="../slideLayouts/slideLayout266.xml"/><Relationship Id="rId21" Type="http://schemas.openxmlformats.org/officeDocument/2006/relationships/slideLayout" Target="../slideLayouts/slideLayout284.xml"/><Relationship Id="rId34" Type="http://schemas.openxmlformats.org/officeDocument/2006/relationships/slideLayout" Target="../slideLayouts/slideLayout297.xml"/><Relationship Id="rId7" Type="http://schemas.openxmlformats.org/officeDocument/2006/relationships/slideLayout" Target="../slideLayouts/slideLayout270.xml"/><Relationship Id="rId12" Type="http://schemas.openxmlformats.org/officeDocument/2006/relationships/slideLayout" Target="../slideLayouts/slideLayout275.xml"/><Relationship Id="rId17" Type="http://schemas.openxmlformats.org/officeDocument/2006/relationships/slideLayout" Target="../slideLayouts/slideLayout280.xml"/><Relationship Id="rId25" Type="http://schemas.openxmlformats.org/officeDocument/2006/relationships/slideLayout" Target="../slideLayouts/slideLayout288.xml"/><Relationship Id="rId33" Type="http://schemas.openxmlformats.org/officeDocument/2006/relationships/slideLayout" Target="../slideLayouts/slideLayout296.xml"/><Relationship Id="rId2" Type="http://schemas.openxmlformats.org/officeDocument/2006/relationships/slideLayout" Target="../slideLayouts/slideLayout265.xml"/><Relationship Id="rId16" Type="http://schemas.openxmlformats.org/officeDocument/2006/relationships/slideLayout" Target="../slideLayouts/slideLayout279.xml"/><Relationship Id="rId20" Type="http://schemas.openxmlformats.org/officeDocument/2006/relationships/slideLayout" Target="../slideLayouts/slideLayout283.xml"/><Relationship Id="rId29" Type="http://schemas.openxmlformats.org/officeDocument/2006/relationships/slideLayout" Target="../slideLayouts/slideLayout292.xml"/><Relationship Id="rId1" Type="http://schemas.openxmlformats.org/officeDocument/2006/relationships/slideLayout" Target="../slideLayouts/slideLayout264.xml"/><Relationship Id="rId6" Type="http://schemas.openxmlformats.org/officeDocument/2006/relationships/slideLayout" Target="../slideLayouts/slideLayout269.xml"/><Relationship Id="rId11" Type="http://schemas.openxmlformats.org/officeDocument/2006/relationships/slideLayout" Target="../slideLayouts/slideLayout274.xml"/><Relationship Id="rId24" Type="http://schemas.openxmlformats.org/officeDocument/2006/relationships/slideLayout" Target="../slideLayouts/slideLayout287.xml"/><Relationship Id="rId32" Type="http://schemas.openxmlformats.org/officeDocument/2006/relationships/slideLayout" Target="../slideLayouts/slideLayout295.xml"/><Relationship Id="rId5" Type="http://schemas.openxmlformats.org/officeDocument/2006/relationships/slideLayout" Target="../slideLayouts/slideLayout268.xml"/><Relationship Id="rId15" Type="http://schemas.openxmlformats.org/officeDocument/2006/relationships/slideLayout" Target="../slideLayouts/slideLayout278.xml"/><Relationship Id="rId23" Type="http://schemas.openxmlformats.org/officeDocument/2006/relationships/slideLayout" Target="../slideLayouts/slideLayout286.xml"/><Relationship Id="rId28" Type="http://schemas.openxmlformats.org/officeDocument/2006/relationships/slideLayout" Target="../slideLayouts/slideLayout291.xml"/><Relationship Id="rId36" Type="http://schemas.openxmlformats.org/officeDocument/2006/relationships/image" Target="../media/image16.wmf"/><Relationship Id="rId10" Type="http://schemas.openxmlformats.org/officeDocument/2006/relationships/slideLayout" Target="../slideLayouts/slideLayout273.xml"/><Relationship Id="rId19" Type="http://schemas.openxmlformats.org/officeDocument/2006/relationships/slideLayout" Target="../slideLayouts/slideLayout282.xml"/><Relationship Id="rId31" Type="http://schemas.openxmlformats.org/officeDocument/2006/relationships/slideLayout" Target="../slideLayouts/slideLayout294.xml"/><Relationship Id="rId4" Type="http://schemas.openxmlformats.org/officeDocument/2006/relationships/slideLayout" Target="../slideLayouts/slideLayout267.xml"/><Relationship Id="rId9" Type="http://schemas.openxmlformats.org/officeDocument/2006/relationships/slideLayout" Target="../slideLayouts/slideLayout272.xml"/><Relationship Id="rId14" Type="http://schemas.openxmlformats.org/officeDocument/2006/relationships/slideLayout" Target="../slideLayouts/slideLayout277.xml"/><Relationship Id="rId22" Type="http://schemas.openxmlformats.org/officeDocument/2006/relationships/slideLayout" Target="../slideLayouts/slideLayout285.xml"/><Relationship Id="rId27" Type="http://schemas.openxmlformats.org/officeDocument/2006/relationships/slideLayout" Target="../slideLayouts/slideLayout290.xml"/><Relationship Id="rId30" Type="http://schemas.openxmlformats.org/officeDocument/2006/relationships/slideLayout" Target="../slideLayouts/slideLayout293.xml"/><Relationship Id="rId35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5.xml"/><Relationship Id="rId13" Type="http://schemas.openxmlformats.org/officeDocument/2006/relationships/slideLayout" Target="../slideLayouts/slideLayout310.xml"/><Relationship Id="rId18" Type="http://schemas.openxmlformats.org/officeDocument/2006/relationships/slideLayout" Target="../slideLayouts/slideLayout315.xml"/><Relationship Id="rId26" Type="http://schemas.openxmlformats.org/officeDocument/2006/relationships/slideLayout" Target="../slideLayouts/slideLayout323.xml"/><Relationship Id="rId3" Type="http://schemas.openxmlformats.org/officeDocument/2006/relationships/slideLayout" Target="../slideLayouts/slideLayout300.xml"/><Relationship Id="rId21" Type="http://schemas.openxmlformats.org/officeDocument/2006/relationships/slideLayout" Target="../slideLayouts/slideLayout318.xml"/><Relationship Id="rId34" Type="http://schemas.openxmlformats.org/officeDocument/2006/relationships/slideLayout" Target="../slideLayouts/slideLayout331.xml"/><Relationship Id="rId7" Type="http://schemas.openxmlformats.org/officeDocument/2006/relationships/slideLayout" Target="../slideLayouts/slideLayout304.xml"/><Relationship Id="rId12" Type="http://schemas.openxmlformats.org/officeDocument/2006/relationships/slideLayout" Target="../slideLayouts/slideLayout309.xml"/><Relationship Id="rId17" Type="http://schemas.openxmlformats.org/officeDocument/2006/relationships/slideLayout" Target="../slideLayouts/slideLayout314.xml"/><Relationship Id="rId25" Type="http://schemas.openxmlformats.org/officeDocument/2006/relationships/slideLayout" Target="../slideLayouts/slideLayout322.xml"/><Relationship Id="rId33" Type="http://schemas.openxmlformats.org/officeDocument/2006/relationships/slideLayout" Target="../slideLayouts/slideLayout330.xml"/><Relationship Id="rId2" Type="http://schemas.openxmlformats.org/officeDocument/2006/relationships/slideLayout" Target="../slideLayouts/slideLayout299.xml"/><Relationship Id="rId16" Type="http://schemas.openxmlformats.org/officeDocument/2006/relationships/slideLayout" Target="../slideLayouts/slideLayout313.xml"/><Relationship Id="rId20" Type="http://schemas.openxmlformats.org/officeDocument/2006/relationships/slideLayout" Target="../slideLayouts/slideLayout317.xml"/><Relationship Id="rId29" Type="http://schemas.openxmlformats.org/officeDocument/2006/relationships/slideLayout" Target="../slideLayouts/slideLayout326.xml"/><Relationship Id="rId1" Type="http://schemas.openxmlformats.org/officeDocument/2006/relationships/slideLayout" Target="../slideLayouts/slideLayout298.xml"/><Relationship Id="rId6" Type="http://schemas.openxmlformats.org/officeDocument/2006/relationships/slideLayout" Target="../slideLayouts/slideLayout303.xml"/><Relationship Id="rId11" Type="http://schemas.openxmlformats.org/officeDocument/2006/relationships/slideLayout" Target="../slideLayouts/slideLayout308.xml"/><Relationship Id="rId24" Type="http://schemas.openxmlformats.org/officeDocument/2006/relationships/slideLayout" Target="../slideLayouts/slideLayout321.xml"/><Relationship Id="rId32" Type="http://schemas.openxmlformats.org/officeDocument/2006/relationships/slideLayout" Target="../slideLayouts/slideLayout329.xml"/><Relationship Id="rId37" Type="http://schemas.openxmlformats.org/officeDocument/2006/relationships/image" Target="../media/image16.wmf"/><Relationship Id="rId5" Type="http://schemas.openxmlformats.org/officeDocument/2006/relationships/slideLayout" Target="../slideLayouts/slideLayout302.xml"/><Relationship Id="rId15" Type="http://schemas.openxmlformats.org/officeDocument/2006/relationships/slideLayout" Target="../slideLayouts/slideLayout312.xml"/><Relationship Id="rId23" Type="http://schemas.openxmlformats.org/officeDocument/2006/relationships/slideLayout" Target="../slideLayouts/slideLayout320.xml"/><Relationship Id="rId28" Type="http://schemas.openxmlformats.org/officeDocument/2006/relationships/slideLayout" Target="../slideLayouts/slideLayout325.xml"/><Relationship Id="rId36" Type="http://schemas.openxmlformats.org/officeDocument/2006/relationships/theme" Target="../theme/theme13.xml"/><Relationship Id="rId10" Type="http://schemas.openxmlformats.org/officeDocument/2006/relationships/slideLayout" Target="../slideLayouts/slideLayout307.xml"/><Relationship Id="rId19" Type="http://schemas.openxmlformats.org/officeDocument/2006/relationships/slideLayout" Target="../slideLayouts/slideLayout316.xml"/><Relationship Id="rId31" Type="http://schemas.openxmlformats.org/officeDocument/2006/relationships/slideLayout" Target="../slideLayouts/slideLayout328.xml"/><Relationship Id="rId4" Type="http://schemas.openxmlformats.org/officeDocument/2006/relationships/slideLayout" Target="../slideLayouts/slideLayout301.xml"/><Relationship Id="rId9" Type="http://schemas.openxmlformats.org/officeDocument/2006/relationships/slideLayout" Target="../slideLayouts/slideLayout306.xml"/><Relationship Id="rId14" Type="http://schemas.openxmlformats.org/officeDocument/2006/relationships/slideLayout" Target="../slideLayouts/slideLayout311.xml"/><Relationship Id="rId22" Type="http://schemas.openxmlformats.org/officeDocument/2006/relationships/slideLayout" Target="../slideLayouts/slideLayout319.xml"/><Relationship Id="rId27" Type="http://schemas.openxmlformats.org/officeDocument/2006/relationships/slideLayout" Target="../slideLayouts/slideLayout324.xml"/><Relationship Id="rId30" Type="http://schemas.openxmlformats.org/officeDocument/2006/relationships/slideLayout" Target="../slideLayouts/slideLayout327.xml"/><Relationship Id="rId35" Type="http://schemas.openxmlformats.org/officeDocument/2006/relationships/slideLayout" Target="../slideLayouts/slideLayout33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0.xml"/><Relationship Id="rId13" Type="http://schemas.openxmlformats.org/officeDocument/2006/relationships/slideLayout" Target="../slideLayouts/slideLayout345.xml"/><Relationship Id="rId18" Type="http://schemas.openxmlformats.org/officeDocument/2006/relationships/slideLayout" Target="../slideLayouts/slideLayout350.xml"/><Relationship Id="rId3" Type="http://schemas.openxmlformats.org/officeDocument/2006/relationships/slideLayout" Target="../slideLayouts/slideLayout335.xml"/><Relationship Id="rId21" Type="http://schemas.openxmlformats.org/officeDocument/2006/relationships/slideLayout" Target="../slideLayouts/slideLayout353.xml"/><Relationship Id="rId7" Type="http://schemas.openxmlformats.org/officeDocument/2006/relationships/slideLayout" Target="../slideLayouts/slideLayout339.xml"/><Relationship Id="rId12" Type="http://schemas.openxmlformats.org/officeDocument/2006/relationships/slideLayout" Target="../slideLayouts/slideLayout344.xml"/><Relationship Id="rId17" Type="http://schemas.openxmlformats.org/officeDocument/2006/relationships/slideLayout" Target="../slideLayouts/slideLayout349.xml"/><Relationship Id="rId2" Type="http://schemas.openxmlformats.org/officeDocument/2006/relationships/slideLayout" Target="../slideLayouts/slideLayout334.xml"/><Relationship Id="rId16" Type="http://schemas.openxmlformats.org/officeDocument/2006/relationships/slideLayout" Target="../slideLayouts/slideLayout348.xml"/><Relationship Id="rId20" Type="http://schemas.openxmlformats.org/officeDocument/2006/relationships/slideLayout" Target="../slideLayouts/slideLayout352.xml"/><Relationship Id="rId1" Type="http://schemas.openxmlformats.org/officeDocument/2006/relationships/slideLayout" Target="../slideLayouts/slideLayout333.xml"/><Relationship Id="rId6" Type="http://schemas.openxmlformats.org/officeDocument/2006/relationships/slideLayout" Target="../slideLayouts/slideLayout338.xml"/><Relationship Id="rId11" Type="http://schemas.openxmlformats.org/officeDocument/2006/relationships/slideLayout" Target="../slideLayouts/slideLayout343.xml"/><Relationship Id="rId24" Type="http://schemas.openxmlformats.org/officeDocument/2006/relationships/image" Target="../media/image30.png"/><Relationship Id="rId5" Type="http://schemas.openxmlformats.org/officeDocument/2006/relationships/slideLayout" Target="../slideLayouts/slideLayout337.xml"/><Relationship Id="rId15" Type="http://schemas.openxmlformats.org/officeDocument/2006/relationships/slideLayout" Target="../slideLayouts/slideLayout347.xml"/><Relationship Id="rId23" Type="http://schemas.openxmlformats.org/officeDocument/2006/relationships/theme" Target="../theme/theme14.xml"/><Relationship Id="rId10" Type="http://schemas.openxmlformats.org/officeDocument/2006/relationships/slideLayout" Target="../slideLayouts/slideLayout342.xml"/><Relationship Id="rId19" Type="http://schemas.openxmlformats.org/officeDocument/2006/relationships/slideLayout" Target="../slideLayouts/slideLayout351.xml"/><Relationship Id="rId4" Type="http://schemas.openxmlformats.org/officeDocument/2006/relationships/slideLayout" Target="../slideLayouts/slideLayout336.xml"/><Relationship Id="rId9" Type="http://schemas.openxmlformats.org/officeDocument/2006/relationships/slideLayout" Target="../slideLayouts/slideLayout341.xml"/><Relationship Id="rId14" Type="http://schemas.openxmlformats.org/officeDocument/2006/relationships/slideLayout" Target="../slideLayouts/slideLayout346.xml"/><Relationship Id="rId22" Type="http://schemas.openxmlformats.org/officeDocument/2006/relationships/slideLayout" Target="../slideLayouts/slideLayout35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2.xml"/><Relationship Id="rId13" Type="http://schemas.openxmlformats.org/officeDocument/2006/relationships/slideLayout" Target="../slideLayouts/slideLayout367.xml"/><Relationship Id="rId18" Type="http://schemas.openxmlformats.org/officeDocument/2006/relationships/slideLayout" Target="../slideLayouts/slideLayout372.xml"/><Relationship Id="rId26" Type="http://schemas.openxmlformats.org/officeDocument/2006/relationships/slideLayout" Target="../slideLayouts/slideLayout380.xml"/><Relationship Id="rId3" Type="http://schemas.openxmlformats.org/officeDocument/2006/relationships/slideLayout" Target="../slideLayouts/slideLayout357.xml"/><Relationship Id="rId21" Type="http://schemas.openxmlformats.org/officeDocument/2006/relationships/slideLayout" Target="../slideLayouts/slideLayout375.xml"/><Relationship Id="rId7" Type="http://schemas.openxmlformats.org/officeDocument/2006/relationships/slideLayout" Target="../slideLayouts/slideLayout361.xml"/><Relationship Id="rId12" Type="http://schemas.openxmlformats.org/officeDocument/2006/relationships/slideLayout" Target="../slideLayouts/slideLayout366.xml"/><Relationship Id="rId17" Type="http://schemas.openxmlformats.org/officeDocument/2006/relationships/slideLayout" Target="../slideLayouts/slideLayout371.xml"/><Relationship Id="rId25" Type="http://schemas.openxmlformats.org/officeDocument/2006/relationships/slideLayout" Target="../slideLayouts/slideLayout379.xml"/><Relationship Id="rId2" Type="http://schemas.openxmlformats.org/officeDocument/2006/relationships/slideLayout" Target="../slideLayouts/slideLayout356.xml"/><Relationship Id="rId16" Type="http://schemas.openxmlformats.org/officeDocument/2006/relationships/slideLayout" Target="../slideLayouts/slideLayout370.xml"/><Relationship Id="rId20" Type="http://schemas.openxmlformats.org/officeDocument/2006/relationships/slideLayout" Target="../slideLayouts/slideLayout374.xml"/><Relationship Id="rId29" Type="http://schemas.openxmlformats.org/officeDocument/2006/relationships/theme" Target="../theme/theme15.xml"/><Relationship Id="rId1" Type="http://schemas.openxmlformats.org/officeDocument/2006/relationships/slideLayout" Target="../slideLayouts/slideLayout355.xml"/><Relationship Id="rId6" Type="http://schemas.openxmlformats.org/officeDocument/2006/relationships/slideLayout" Target="../slideLayouts/slideLayout360.xml"/><Relationship Id="rId11" Type="http://schemas.openxmlformats.org/officeDocument/2006/relationships/slideLayout" Target="../slideLayouts/slideLayout365.xml"/><Relationship Id="rId24" Type="http://schemas.openxmlformats.org/officeDocument/2006/relationships/slideLayout" Target="../slideLayouts/slideLayout378.xml"/><Relationship Id="rId5" Type="http://schemas.openxmlformats.org/officeDocument/2006/relationships/slideLayout" Target="../slideLayouts/slideLayout359.xml"/><Relationship Id="rId15" Type="http://schemas.openxmlformats.org/officeDocument/2006/relationships/slideLayout" Target="../slideLayouts/slideLayout369.xml"/><Relationship Id="rId23" Type="http://schemas.openxmlformats.org/officeDocument/2006/relationships/slideLayout" Target="../slideLayouts/slideLayout377.xml"/><Relationship Id="rId28" Type="http://schemas.openxmlformats.org/officeDocument/2006/relationships/slideLayout" Target="../slideLayouts/slideLayout382.xml"/><Relationship Id="rId10" Type="http://schemas.openxmlformats.org/officeDocument/2006/relationships/slideLayout" Target="../slideLayouts/slideLayout364.xml"/><Relationship Id="rId19" Type="http://schemas.openxmlformats.org/officeDocument/2006/relationships/slideLayout" Target="../slideLayouts/slideLayout373.xml"/><Relationship Id="rId4" Type="http://schemas.openxmlformats.org/officeDocument/2006/relationships/slideLayout" Target="../slideLayouts/slideLayout358.xml"/><Relationship Id="rId9" Type="http://schemas.openxmlformats.org/officeDocument/2006/relationships/slideLayout" Target="../slideLayouts/slideLayout363.xml"/><Relationship Id="rId14" Type="http://schemas.openxmlformats.org/officeDocument/2006/relationships/slideLayout" Target="../slideLayouts/slideLayout368.xml"/><Relationship Id="rId22" Type="http://schemas.openxmlformats.org/officeDocument/2006/relationships/slideLayout" Target="../slideLayouts/slideLayout376.xml"/><Relationship Id="rId27" Type="http://schemas.openxmlformats.org/officeDocument/2006/relationships/slideLayout" Target="../slideLayouts/slideLayout381.xml"/><Relationship Id="rId30" Type="http://schemas.openxmlformats.org/officeDocument/2006/relationships/image" Target="../media/image11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0.xml"/><Relationship Id="rId13" Type="http://schemas.openxmlformats.org/officeDocument/2006/relationships/slideLayout" Target="../slideLayouts/slideLayout395.xml"/><Relationship Id="rId18" Type="http://schemas.openxmlformats.org/officeDocument/2006/relationships/slideLayout" Target="../slideLayouts/slideLayout400.xml"/><Relationship Id="rId3" Type="http://schemas.openxmlformats.org/officeDocument/2006/relationships/slideLayout" Target="../slideLayouts/slideLayout385.xml"/><Relationship Id="rId21" Type="http://schemas.openxmlformats.org/officeDocument/2006/relationships/theme" Target="../theme/theme16.xml"/><Relationship Id="rId7" Type="http://schemas.openxmlformats.org/officeDocument/2006/relationships/slideLayout" Target="../slideLayouts/slideLayout389.xml"/><Relationship Id="rId12" Type="http://schemas.openxmlformats.org/officeDocument/2006/relationships/slideLayout" Target="../slideLayouts/slideLayout394.xml"/><Relationship Id="rId17" Type="http://schemas.openxmlformats.org/officeDocument/2006/relationships/slideLayout" Target="../slideLayouts/slideLayout399.xml"/><Relationship Id="rId2" Type="http://schemas.openxmlformats.org/officeDocument/2006/relationships/slideLayout" Target="../slideLayouts/slideLayout384.xml"/><Relationship Id="rId16" Type="http://schemas.openxmlformats.org/officeDocument/2006/relationships/slideLayout" Target="../slideLayouts/slideLayout398.xml"/><Relationship Id="rId20" Type="http://schemas.openxmlformats.org/officeDocument/2006/relationships/slideLayout" Target="../slideLayouts/slideLayout402.xml"/><Relationship Id="rId1" Type="http://schemas.openxmlformats.org/officeDocument/2006/relationships/slideLayout" Target="../slideLayouts/slideLayout383.xml"/><Relationship Id="rId6" Type="http://schemas.openxmlformats.org/officeDocument/2006/relationships/slideLayout" Target="../slideLayouts/slideLayout388.xml"/><Relationship Id="rId11" Type="http://schemas.openxmlformats.org/officeDocument/2006/relationships/slideLayout" Target="../slideLayouts/slideLayout393.xml"/><Relationship Id="rId5" Type="http://schemas.openxmlformats.org/officeDocument/2006/relationships/slideLayout" Target="../slideLayouts/slideLayout387.xml"/><Relationship Id="rId15" Type="http://schemas.openxmlformats.org/officeDocument/2006/relationships/slideLayout" Target="../slideLayouts/slideLayout397.xml"/><Relationship Id="rId10" Type="http://schemas.openxmlformats.org/officeDocument/2006/relationships/slideLayout" Target="../slideLayouts/slideLayout392.xml"/><Relationship Id="rId19" Type="http://schemas.openxmlformats.org/officeDocument/2006/relationships/slideLayout" Target="../slideLayouts/slideLayout401.xml"/><Relationship Id="rId4" Type="http://schemas.openxmlformats.org/officeDocument/2006/relationships/slideLayout" Target="../slideLayouts/slideLayout386.xml"/><Relationship Id="rId9" Type="http://schemas.openxmlformats.org/officeDocument/2006/relationships/slideLayout" Target="../slideLayouts/slideLayout391.xml"/><Relationship Id="rId14" Type="http://schemas.openxmlformats.org/officeDocument/2006/relationships/slideLayout" Target="../slideLayouts/slideLayout396.xml"/><Relationship Id="rId22" Type="http://schemas.openxmlformats.org/officeDocument/2006/relationships/image" Target="../media/image38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0.xml"/><Relationship Id="rId13" Type="http://schemas.openxmlformats.org/officeDocument/2006/relationships/slideLayout" Target="../slideLayouts/slideLayout415.xml"/><Relationship Id="rId18" Type="http://schemas.openxmlformats.org/officeDocument/2006/relationships/slideLayout" Target="../slideLayouts/slideLayout420.xml"/><Relationship Id="rId26" Type="http://schemas.openxmlformats.org/officeDocument/2006/relationships/slideLayout" Target="../slideLayouts/slideLayout428.xml"/><Relationship Id="rId3" Type="http://schemas.openxmlformats.org/officeDocument/2006/relationships/slideLayout" Target="../slideLayouts/slideLayout405.xml"/><Relationship Id="rId21" Type="http://schemas.openxmlformats.org/officeDocument/2006/relationships/slideLayout" Target="../slideLayouts/slideLayout423.xml"/><Relationship Id="rId34" Type="http://schemas.openxmlformats.org/officeDocument/2006/relationships/slideLayout" Target="../slideLayouts/slideLayout436.xml"/><Relationship Id="rId7" Type="http://schemas.openxmlformats.org/officeDocument/2006/relationships/slideLayout" Target="../slideLayouts/slideLayout409.xml"/><Relationship Id="rId12" Type="http://schemas.openxmlformats.org/officeDocument/2006/relationships/slideLayout" Target="../slideLayouts/slideLayout414.xml"/><Relationship Id="rId17" Type="http://schemas.openxmlformats.org/officeDocument/2006/relationships/slideLayout" Target="../slideLayouts/slideLayout419.xml"/><Relationship Id="rId25" Type="http://schemas.openxmlformats.org/officeDocument/2006/relationships/slideLayout" Target="../slideLayouts/slideLayout427.xml"/><Relationship Id="rId33" Type="http://schemas.openxmlformats.org/officeDocument/2006/relationships/slideLayout" Target="../slideLayouts/slideLayout435.xml"/><Relationship Id="rId2" Type="http://schemas.openxmlformats.org/officeDocument/2006/relationships/slideLayout" Target="../slideLayouts/slideLayout404.xml"/><Relationship Id="rId16" Type="http://schemas.openxmlformats.org/officeDocument/2006/relationships/slideLayout" Target="../slideLayouts/slideLayout418.xml"/><Relationship Id="rId20" Type="http://schemas.openxmlformats.org/officeDocument/2006/relationships/slideLayout" Target="../slideLayouts/slideLayout422.xml"/><Relationship Id="rId29" Type="http://schemas.openxmlformats.org/officeDocument/2006/relationships/slideLayout" Target="../slideLayouts/slideLayout431.xml"/><Relationship Id="rId1" Type="http://schemas.openxmlformats.org/officeDocument/2006/relationships/slideLayout" Target="../slideLayouts/slideLayout403.xml"/><Relationship Id="rId6" Type="http://schemas.openxmlformats.org/officeDocument/2006/relationships/slideLayout" Target="../slideLayouts/slideLayout408.xml"/><Relationship Id="rId11" Type="http://schemas.openxmlformats.org/officeDocument/2006/relationships/slideLayout" Target="../slideLayouts/slideLayout413.xml"/><Relationship Id="rId24" Type="http://schemas.openxmlformats.org/officeDocument/2006/relationships/slideLayout" Target="../slideLayouts/slideLayout426.xml"/><Relationship Id="rId32" Type="http://schemas.openxmlformats.org/officeDocument/2006/relationships/slideLayout" Target="../slideLayouts/slideLayout434.xml"/><Relationship Id="rId37" Type="http://schemas.openxmlformats.org/officeDocument/2006/relationships/image" Target="../media/image40.png"/><Relationship Id="rId5" Type="http://schemas.openxmlformats.org/officeDocument/2006/relationships/slideLayout" Target="../slideLayouts/slideLayout407.xml"/><Relationship Id="rId15" Type="http://schemas.openxmlformats.org/officeDocument/2006/relationships/slideLayout" Target="../slideLayouts/slideLayout417.xml"/><Relationship Id="rId23" Type="http://schemas.openxmlformats.org/officeDocument/2006/relationships/slideLayout" Target="../slideLayouts/slideLayout425.xml"/><Relationship Id="rId28" Type="http://schemas.openxmlformats.org/officeDocument/2006/relationships/slideLayout" Target="../slideLayouts/slideLayout430.xml"/><Relationship Id="rId36" Type="http://schemas.openxmlformats.org/officeDocument/2006/relationships/theme" Target="../theme/theme17.xml"/><Relationship Id="rId10" Type="http://schemas.openxmlformats.org/officeDocument/2006/relationships/slideLayout" Target="../slideLayouts/slideLayout412.xml"/><Relationship Id="rId19" Type="http://schemas.openxmlformats.org/officeDocument/2006/relationships/slideLayout" Target="../slideLayouts/slideLayout421.xml"/><Relationship Id="rId31" Type="http://schemas.openxmlformats.org/officeDocument/2006/relationships/slideLayout" Target="../slideLayouts/slideLayout433.xml"/><Relationship Id="rId4" Type="http://schemas.openxmlformats.org/officeDocument/2006/relationships/slideLayout" Target="../slideLayouts/slideLayout406.xml"/><Relationship Id="rId9" Type="http://schemas.openxmlformats.org/officeDocument/2006/relationships/slideLayout" Target="../slideLayouts/slideLayout411.xml"/><Relationship Id="rId14" Type="http://schemas.openxmlformats.org/officeDocument/2006/relationships/slideLayout" Target="../slideLayouts/slideLayout416.xml"/><Relationship Id="rId22" Type="http://schemas.openxmlformats.org/officeDocument/2006/relationships/slideLayout" Target="../slideLayouts/slideLayout424.xml"/><Relationship Id="rId27" Type="http://schemas.openxmlformats.org/officeDocument/2006/relationships/slideLayout" Target="../slideLayouts/slideLayout429.xml"/><Relationship Id="rId30" Type="http://schemas.openxmlformats.org/officeDocument/2006/relationships/slideLayout" Target="../slideLayouts/slideLayout432.xml"/><Relationship Id="rId35" Type="http://schemas.openxmlformats.org/officeDocument/2006/relationships/slideLayout" Target="../slideLayouts/slideLayout437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5.xml"/><Relationship Id="rId13" Type="http://schemas.openxmlformats.org/officeDocument/2006/relationships/slideLayout" Target="../slideLayouts/slideLayout450.xml"/><Relationship Id="rId18" Type="http://schemas.openxmlformats.org/officeDocument/2006/relationships/slideLayout" Target="../slideLayouts/slideLayout455.xml"/><Relationship Id="rId3" Type="http://schemas.openxmlformats.org/officeDocument/2006/relationships/slideLayout" Target="../slideLayouts/slideLayout440.xml"/><Relationship Id="rId21" Type="http://schemas.openxmlformats.org/officeDocument/2006/relationships/theme" Target="../theme/theme18.xml"/><Relationship Id="rId7" Type="http://schemas.openxmlformats.org/officeDocument/2006/relationships/slideLayout" Target="../slideLayouts/slideLayout444.xml"/><Relationship Id="rId12" Type="http://schemas.openxmlformats.org/officeDocument/2006/relationships/slideLayout" Target="../slideLayouts/slideLayout449.xml"/><Relationship Id="rId17" Type="http://schemas.openxmlformats.org/officeDocument/2006/relationships/slideLayout" Target="../slideLayouts/slideLayout454.xml"/><Relationship Id="rId2" Type="http://schemas.openxmlformats.org/officeDocument/2006/relationships/slideLayout" Target="../slideLayouts/slideLayout439.xml"/><Relationship Id="rId16" Type="http://schemas.openxmlformats.org/officeDocument/2006/relationships/slideLayout" Target="../slideLayouts/slideLayout453.xml"/><Relationship Id="rId20" Type="http://schemas.openxmlformats.org/officeDocument/2006/relationships/slideLayout" Target="../slideLayouts/slideLayout457.xml"/><Relationship Id="rId1" Type="http://schemas.openxmlformats.org/officeDocument/2006/relationships/slideLayout" Target="../slideLayouts/slideLayout438.xml"/><Relationship Id="rId6" Type="http://schemas.openxmlformats.org/officeDocument/2006/relationships/slideLayout" Target="../slideLayouts/slideLayout443.xml"/><Relationship Id="rId11" Type="http://schemas.openxmlformats.org/officeDocument/2006/relationships/slideLayout" Target="../slideLayouts/slideLayout448.xml"/><Relationship Id="rId5" Type="http://schemas.openxmlformats.org/officeDocument/2006/relationships/slideLayout" Target="../slideLayouts/slideLayout442.xml"/><Relationship Id="rId15" Type="http://schemas.openxmlformats.org/officeDocument/2006/relationships/slideLayout" Target="../slideLayouts/slideLayout452.xml"/><Relationship Id="rId10" Type="http://schemas.openxmlformats.org/officeDocument/2006/relationships/slideLayout" Target="../slideLayouts/slideLayout447.xml"/><Relationship Id="rId19" Type="http://schemas.openxmlformats.org/officeDocument/2006/relationships/slideLayout" Target="../slideLayouts/slideLayout456.xml"/><Relationship Id="rId4" Type="http://schemas.openxmlformats.org/officeDocument/2006/relationships/slideLayout" Target="../slideLayouts/slideLayout441.xml"/><Relationship Id="rId9" Type="http://schemas.openxmlformats.org/officeDocument/2006/relationships/slideLayout" Target="../slideLayouts/slideLayout446.xml"/><Relationship Id="rId14" Type="http://schemas.openxmlformats.org/officeDocument/2006/relationships/slideLayout" Target="../slideLayouts/slideLayout451.xml"/><Relationship Id="rId22" Type="http://schemas.openxmlformats.org/officeDocument/2006/relationships/image" Target="../media/image55.pn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5.xml"/><Relationship Id="rId13" Type="http://schemas.openxmlformats.org/officeDocument/2006/relationships/slideLayout" Target="../slideLayouts/slideLayout470.xml"/><Relationship Id="rId18" Type="http://schemas.openxmlformats.org/officeDocument/2006/relationships/slideLayout" Target="../slideLayouts/slideLayout475.xml"/><Relationship Id="rId3" Type="http://schemas.openxmlformats.org/officeDocument/2006/relationships/slideLayout" Target="../slideLayouts/slideLayout460.xml"/><Relationship Id="rId21" Type="http://schemas.openxmlformats.org/officeDocument/2006/relationships/theme" Target="../theme/theme19.xml"/><Relationship Id="rId7" Type="http://schemas.openxmlformats.org/officeDocument/2006/relationships/slideLayout" Target="../slideLayouts/slideLayout464.xml"/><Relationship Id="rId12" Type="http://schemas.openxmlformats.org/officeDocument/2006/relationships/slideLayout" Target="../slideLayouts/slideLayout469.xml"/><Relationship Id="rId17" Type="http://schemas.openxmlformats.org/officeDocument/2006/relationships/slideLayout" Target="../slideLayouts/slideLayout474.xml"/><Relationship Id="rId2" Type="http://schemas.openxmlformats.org/officeDocument/2006/relationships/slideLayout" Target="../slideLayouts/slideLayout459.xml"/><Relationship Id="rId16" Type="http://schemas.openxmlformats.org/officeDocument/2006/relationships/slideLayout" Target="../slideLayouts/slideLayout473.xml"/><Relationship Id="rId20" Type="http://schemas.openxmlformats.org/officeDocument/2006/relationships/slideLayout" Target="../slideLayouts/slideLayout477.xml"/><Relationship Id="rId1" Type="http://schemas.openxmlformats.org/officeDocument/2006/relationships/slideLayout" Target="../slideLayouts/slideLayout458.xml"/><Relationship Id="rId6" Type="http://schemas.openxmlformats.org/officeDocument/2006/relationships/slideLayout" Target="../slideLayouts/slideLayout463.xml"/><Relationship Id="rId11" Type="http://schemas.openxmlformats.org/officeDocument/2006/relationships/slideLayout" Target="../slideLayouts/slideLayout468.xml"/><Relationship Id="rId5" Type="http://schemas.openxmlformats.org/officeDocument/2006/relationships/slideLayout" Target="../slideLayouts/slideLayout462.xml"/><Relationship Id="rId15" Type="http://schemas.openxmlformats.org/officeDocument/2006/relationships/slideLayout" Target="../slideLayouts/slideLayout472.xml"/><Relationship Id="rId10" Type="http://schemas.openxmlformats.org/officeDocument/2006/relationships/slideLayout" Target="../slideLayouts/slideLayout467.xml"/><Relationship Id="rId19" Type="http://schemas.openxmlformats.org/officeDocument/2006/relationships/slideLayout" Target="../slideLayouts/slideLayout476.xml"/><Relationship Id="rId4" Type="http://schemas.openxmlformats.org/officeDocument/2006/relationships/slideLayout" Target="../slideLayouts/slideLayout461.xml"/><Relationship Id="rId9" Type="http://schemas.openxmlformats.org/officeDocument/2006/relationships/slideLayout" Target="../slideLayouts/slideLayout466.xml"/><Relationship Id="rId14" Type="http://schemas.openxmlformats.org/officeDocument/2006/relationships/slideLayout" Target="../slideLayouts/slideLayout471.xml"/><Relationship Id="rId22" Type="http://schemas.openxmlformats.org/officeDocument/2006/relationships/image" Target="../media/image5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image" Target="../media/image1.pn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5.xml"/><Relationship Id="rId13" Type="http://schemas.openxmlformats.org/officeDocument/2006/relationships/slideLayout" Target="../slideLayouts/slideLayout490.xml"/><Relationship Id="rId18" Type="http://schemas.openxmlformats.org/officeDocument/2006/relationships/slideLayout" Target="../slideLayouts/slideLayout495.xml"/><Relationship Id="rId26" Type="http://schemas.openxmlformats.org/officeDocument/2006/relationships/slideLayout" Target="../slideLayouts/slideLayout503.xml"/><Relationship Id="rId3" Type="http://schemas.openxmlformats.org/officeDocument/2006/relationships/slideLayout" Target="../slideLayouts/slideLayout480.xml"/><Relationship Id="rId21" Type="http://schemas.openxmlformats.org/officeDocument/2006/relationships/slideLayout" Target="../slideLayouts/slideLayout498.xml"/><Relationship Id="rId34" Type="http://schemas.openxmlformats.org/officeDocument/2006/relationships/theme" Target="../theme/theme20.xml"/><Relationship Id="rId7" Type="http://schemas.openxmlformats.org/officeDocument/2006/relationships/slideLayout" Target="../slideLayouts/slideLayout484.xml"/><Relationship Id="rId12" Type="http://schemas.openxmlformats.org/officeDocument/2006/relationships/slideLayout" Target="../slideLayouts/slideLayout489.xml"/><Relationship Id="rId17" Type="http://schemas.openxmlformats.org/officeDocument/2006/relationships/slideLayout" Target="../slideLayouts/slideLayout494.xml"/><Relationship Id="rId25" Type="http://schemas.openxmlformats.org/officeDocument/2006/relationships/slideLayout" Target="../slideLayouts/slideLayout502.xml"/><Relationship Id="rId33" Type="http://schemas.openxmlformats.org/officeDocument/2006/relationships/slideLayout" Target="../slideLayouts/slideLayout510.xml"/><Relationship Id="rId2" Type="http://schemas.openxmlformats.org/officeDocument/2006/relationships/slideLayout" Target="../slideLayouts/slideLayout479.xml"/><Relationship Id="rId16" Type="http://schemas.openxmlformats.org/officeDocument/2006/relationships/slideLayout" Target="../slideLayouts/slideLayout493.xml"/><Relationship Id="rId20" Type="http://schemas.openxmlformats.org/officeDocument/2006/relationships/slideLayout" Target="../slideLayouts/slideLayout497.xml"/><Relationship Id="rId29" Type="http://schemas.openxmlformats.org/officeDocument/2006/relationships/slideLayout" Target="../slideLayouts/slideLayout506.xml"/><Relationship Id="rId1" Type="http://schemas.openxmlformats.org/officeDocument/2006/relationships/slideLayout" Target="../slideLayouts/slideLayout478.xml"/><Relationship Id="rId6" Type="http://schemas.openxmlformats.org/officeDocument/2006/relationships/slideLayout" Target="../slideLayouts/slideLayout483.xml"/><Relationship Id="rId11" Type="http://schemas.openxmlformats.org/officeDocument/2006/relationships/slideLayout" Target="../slideLayouts/slideLayout488.xml"/><Relationship Id="rId24" Type="http://schemas.openxmlformats.org/officeDocument/2006/relationships/slideLayout" Target="../slideLayouts/slideLayout501.xml"/><Relationship Id="rId32" Type="http://schemas.openxmlformats.org/officeDocument/2006/relationships/slideLayout" Target="../slideLayouts/slideLayout509.xml"/><Relationship Id="rId5" Type="http://schemas.openxmlformats.org/officeDocument/2006/relationships/slideLayout" Target="../slideLayouts/slideLayout482.xml"/><Relationship Id="rId15" Type="http://schemas.openxmlformats.org/officeDocument/2006/relationships/slideLayout" Target="../slideLayouts/slideLayout492.xml"/><Relationship Id="rId23" Type="http://schemas.openxmlformats.org/officeDocument/2006/relationships/slideLayout" Target="../slideLayouts/slideLayout500.xml"/><Relationship Id="rId28" Type="http://schemas.openxmlformats.org/officeDocument/2006/relationships/slideLayout" Target="../slideLayouts/slideLayout505.xml"/><Relationship Id="rId10" Type="http://schemas.openxmlformats.org/officeDocument/2006/relationships/slideLayout" Target="../slideLayouts/slideLayout487.xml"/><Relationship Id="rId19" Type="http://schemas.openxmlformats.org/officeDocument/2006/relationships/slideLayout" Target="../slideLayouts/slideLayout496.xml"/><Relationship Id="rId31" Type="http://schemas.openxmlformats.org/officeDocument/2006/relationships/slideLayout" Target="../slideLayouts/slideLayout508.xml"/><Relationship Id="rId4" Type="http://schemas.openxmlformats.org/officeDocument/2006/relationships/slideLayout" Target="../slideLayouts/slideLayout481.xml"/><Relationship Id="rId9" Type="http://schemas.openxmlformats.org/officeDocument/2006/relationships/slideLayout" Target="../slideLayouts/slideLayout486.xml"/><Relationship Id="rId14" Type="http://schemas.openxmlformats.org/officeDocument/2006/relationships/slideLayout" Target="../slideLayouts/slideLayout491.xml"/><Relationship Id="rId22" Type="http://schemas.openxmlformats.org/officeDocument/2006/relationships/slideLayout" Target="../slideLayouts/slideLayout499.xml"/><Relationship Id="rId27" Type="http://schemas.openxmlformats.org/officeDocument/2006/relationships/slideLayout" Target="../slideLayouts/slideLayout504.xml"/><Relationship Id="rId30" Type="http://schemas.openxmlformats.org/officeDocument/2006/relationships/slideLayout" Target="../slideLayouts/slideLayout507.xml"/><Relationship Id="rId35" Type="http://schemas.openxmlformats.org/officeDocument/2006/relationships/image" Target="../media/image16.wmf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8.xml"/><Relationship Id="rId13" Type="http://schemas.openxmlformats.org/officeDocument/2006/relationships/slideLayout" Target="../slideLayouts/slideLayout523.xml"/><Relationship Id="rId18" Type="http://schemas.openxmlformats.org/officeDocument/2006/relationships/slideLayout" Target="../slideLayouts/slideLayout528.xml"/><Relationship Id="rId3" Type="http://schemas.openxmlformats.org/officeDocument/2006/relationships/slideLayout" Target="../slideLayouts/slideLayout513.xml"/><Relationship Id="rId21" Type="http://schemas.openxmlformats.org/officeDocument/2006/relationships/slideLayout" Target="../slideLayouts/slideLayout531.xml"/><Relationship Id="rId7" Type="http://schemas.openxmlformats.org/officeDocument/2006/relationships/slideLayout" Target="../slideLayouts/slideLayout517.xml"/><Relationship Id="rId12" Type="http://schemas.openxmlformats.org/officeDocument/2006/relationships/slideLayout" Target="../slideLayouts/slideLayout522.xml"/><Relationship Id="rId17" Type="http://schemas.openxmlformats.org/officeDocument/2006/relationships/slideLayout" Target="../slideLayouts/slideLayout527.xml"/><Relationship Id="rId2" Type="http://schemas.openxmlformats.org/officeDocument/2006/relationships/slideLayout" Target="../slideLayouts/slideLayout512.xml"/><Relationship Id="rId16" Type="http://schemas.openxmlformats.org/officeDocument/2006/relationships/slideLayout" Target="../slideLayouts/slideLayout526.xml"/><Relationship Id="rId20" Type="http://schemas.openxmlformats.org/officeDocument/2006/relationships/slideLayout" Target="../slideLayouts/slideLayout530.xml"/><Relationship Id="rId1" Type="http://schemas.openxmlformats.org/officeDocument/2006/relationships/slideLayout" Target="../slideLayouts/slideLayout511.xml"/><Relationship Id="rId6" Type="http://schemas.openxmlformats.org/officeDocument/2006/relationships/slideLayout" Target="../slideLayouts/slideLayout516.xml"/><Relationship Id="rId11" Type="http://schemas.openxmlformats.org/officeDocument/2006/relationships/slideLayout" Target="../slideLayouts/slideLayout521.xml"/><Relationship Id="rId5" Type="http://schemas.openxmlformats.org/officeDocument/2006/relationships/slideLayout" Target="../slideLayouts/slideLayout515.xml"/><Relationship Id="rId15" Type="http://schemas.openxmlformats.org/officeDocument/2006/relationships/slideLayout" Target="../slideLayouts/slideLayout525.xml"/><Relationship Id="rId23" Type="http://schemas.openxmlformats.org/officeDocument/2006/relationships/image" Target="../media/image55.png"/><Relationship Id="rId10" Type="http://schemas.openxmlformats.org/officeDocument/2006/relationships/slideLayout" Target="../slideLayouts/slideLayout520.xml"/><Relationship Id="rId19" Type="http://schemas.openxmlformats.org/officeDocument/2006/relationships/slideLayout" Target="../slideLayouts/slideLayout529.xml"/><Relationship Id="rId4" Type="http://schemas.openxmlformats.org/officeDocument/2006/relationships/slideLayout" Target="../slideLayouts/slideLayout514.xml"/><Relationship Id="rId9" Type="http://schemas.openxmlformats.org/officeDocument/2006/relationships/slideLayout" Target="../slideLayouts/slideLayout519.xml"/><Relationship Id="rId14" Type="http://schemas.openxmlformats.org/officeDocument/2006/relationships/slideLayout" Target="../slideLayouts/slideLayout524.xml"/><Relationship Id="rId22" Type="http://schemas.openxmlformats.org/officeDocument/2006/relationships/theme" Target="../theme/theme21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9.xml"/><Relationship Id="rId13" Type="http://schemas.openxmlformats.org/officeDocument/2006/relationships/slideLayout" Target="../slideLayouts/slideLayout544.xml"/><Relationship Id="rId18" Type="http://schemas.openxmlformats.org/officeDocument/2006/relationships/slideLayout" Target="../slideLayouts/slideLayout549.xml"/><Relationship Id="rId3" Type="http://schemas.openxmlformats.org/officeDocument/2006/relationships/slideLayout" Target="../slideLayouts/slideLayout534.xml"/><Relationship Id="rId21" Type="http://schemas.openxmlformats.org/officeDocument/2006/relationships/slideLayout" Target="../slideLayouts/slideLayout552.xml"/><Relationship Id="rId7" Type="http://schemas.openxmlformats.org/officeDocument/2006/relationships/slideLayout" Target="../slideLayouts/slideLayout538.xml"/><Relationship Id="rId12" Type="http://schemas.openxmlformats.org/officeDocument/2006/relationships/slideLayout" Target="../slideLayouts/slideLayout543.xml"/><Relationship Id="rId17" Type="http://schemas.openxmlformats.org/officeDocument/2006/relationships/slideLayout" Target="../slideLayouts/slideLayout548.xml"/><Relationship Id="rId2" Type="http://schemas.openxmlformats.org/officeDocument/2006/relationships/slideLayout" Target="../slideLayouts/slideLayout533.xml"/><Relationship Id="rId16" Type="http://schemas.openxmlformats.org/officeDocument/2006/relationships/slideLayout" Target="../slideLayouts/slideLayout547.xml"/><Relationship Id="rId20" Type="http://schemas.openxmlformats.org/officeDocument/2006/relationships/slideLayout" Target="../slideLayouts/slideLayout551.xml"/><Relationship Id="rId1" Type="http://schemas.openxmlformats.org/officeDocument/2006/relationships/slideLayout" Target="../slideLayouts/slideLayout532.xml"/><Relationship Id="rId6" Type="http://schemas.openxmlformats.org/officeDocument/2006/relationships/slideLayout" Target="../slideLayouts/slideLayout537.xml"/><Relationship Id="rId11" Type="http://schemas.openxmlformats.org/officeDocument/2006/relationships/slideLayout" Target="../slideLayouts/slideLayout542.xml"/><Relationship Id="rId24" Type="http://schemas.openxmlformats.org/officeDocument/2006/relationships/image" Target="../media/image38.png"/><Relationship Id="rId5" Type="http://schemas.openxmlformats.org/officeDocument/2006/relationships/slideLayout" Target="../slideLayouts/slideLayout536.xml"/><Relationship Id="rId15" Type="http://schemas.openxmlformats.org/officeDocument/2006/relationships/slideLayout" Target="../slideLayouts/slideLayout546.xml"/><Relationship Id="rId23" Type="http://schemas.openxmlformats.org/officeDocument/2006/relationships/theme" Target="../theme/theme22.xml"/><Relationship Id="rId10" Type="http://schemas.openxmlformats.org/officeDocument/2006/relationships/slideLayout" Target="../slideLayouts/slideLayout541.xml"/><Relationship Id="rId19" Type="http://schemas.openxmlformats.org/officeDocument/2006/relationships/slideLayout" Target="../slideLayouts/slideLayout550.xml"/><Relationship Id="rId4" Type="http://schemas.openxmlformats.org/officeDocument/2006/relationships/slideLayout" Target="../slideLayouts/slideLayout535.xml"/><Relationship Id="rId9" Type="http://schemas.openxmlformats.org/officeDocument/2006/relationships/slideLayout" Target="../slideLayouts/slideLayout540.xml"/><Relationship Id="rId14" Type="http://schemas.openxmlformats.org/officeDocument/2006/relationships/slideLayout" Target="../slideLayouts/slideLayout545.xml"/><Relationship Id="rId22" Type="http://schemas.openxmlformats.org/officeDocument/2006/relationships/slideLayout" Target="../slideLayouts/slideLayout553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1.xml"/><Relationship Id="rId13" Type="http://schemas.openxmlformats.org/officeDocument/2006/relationships/slideLayout" Target="../slideLayouts/slideLayout566.xml"/><Relationship Id="rId18" Type="http://schemas.openxmlformats.org/officeDocument/2006/relationships/slideLayout" Target="../slideLayouts/slideLayout571.xml"/><Relationship Id="rId26" Type="http://schemas.openxmlformats.org/officeDocument/2006/relationships/slideLayout" Target="../slideLayouts/slideLayout579.xml"/><Relationship Id="rId3" Type="http://schemas.openxmlformats.org/officeDocument/2006/relationships/slideLayout" Target="../slideLayouts/slideLayout556.xml"/><Relationship Id="rId21" Type="http://schemas.openxmlformats.org/officeDocument/2006/relationships/slideLayout" Target="../slideLayouts/slideLayout574.xml"/><Relationship Id="rId34" Type="http://schemas.openxmlformats.org/officeDocument/2006/relationships/slideLayout" Target="../slideLayouts/slideLayout587.xml"/><Relationship Id="rId7" Type="http://schemas.openxmlformats.org/officeDocument/2006/relationships/slideLayout" Target="../slideLayouts/slideLayout560.xml"/><Relationship Id="rId12" Type="http://schemas.openxmlformats.org/officeDocument/2006/relationships/slideLayout" Target="../slideLayouts/slideLayout565.xml"/><Relationship Id="rId17" Type="http://schemas.openxmlformats.org/officeDocument/2006/relationships/slideLayout" Target="../slideLayouts/slideLayout570.xml"/><Relationship Id="rId25" Type="http://schemas.openxmlformats.org/officeDocument/2006/relationships/slideLayout" Target="../slideLayouts/slideLayout578.xml"/><Relationship Id="rId33" Type="http://schemas.openxmlformats.org/officeDocument/2006/relationships/slideLayout" Target="../slideLayouts/slideLayout586.xml"/><Relationship Id="rId2" Type="http://schemas.openxmlformats.org/officeDocument/2006/relationships/slideLayout" Target="../slideLayouts/slideLayout555.xml"/><Relationship Id="rId16" Type="http://schemas.openxmlformats.org/officeDocument/2006/relationships/slideLayout" Target="../slideLayouts/slideLayout569.xml"/><Relationship Id="rId20" Type="http://schemas.openxmlformats.org/officeDocument/2006/relationships/slideLayout" Target="../slideLayouts/slideLayout573.xml"/><Relationship Id="rId29" Type="http://schemas.openxmlformats.org/officeDocument/2006/relationships/slideLayout" Target="../slideLayouts/slideLayout582.xml"/><Relationship Id="rId1" Type="http://schemas.openxmlformats.org/officeDocument/2006/relationships/slideLayout" Target="../slideLayouts/slideLayout554.xml"/><Relationship Id="rId6" Type="http://schemas.openxmlformats.org/officeDocument/2006/relationships/slideLayout" Target="../slideLayouts/slideLayout559.xml"/><Relationship Id="rId11" Type="http://schemas.openxmlformats.org/officeDocument/2006/relationships/slideLayout" Target="../slideLayouts/slideLayout564.xml"/><Relationship Id="rId24" Type="http://schemas.openxmlformats.org/officeDocument/2006/relationships/slideLayout" Target="../slideLayouts/slideLayout577.xml"/><Relationship Id="rId32" Type="http://schemas.openxmlformats.org/officeDocument/2006/relationships/slideLayout" Target="../slideLayouts/slideLayout585.xml"/><Relationship Id="rId37" Type="http://schemas.openxmlformats.org/officeDocument/2006/relationships/image" Target="../media/image68.png"/><Relationship Id="rId5" Type="http://schemas.openxmlformats.org/officeDocument/2006/relationships/slideLayout" Target="../slideLayouts/slideLayout558.xml"/><Relationship Id="rId15" Type="http://schemas.openxmlformats.org/officeDocument/2006/relationships/slideLayout" Target="../slideLayouts/slideLayout568.xml"/><Relationship Id="rId23" Type="http://schemas.openxmlformats.org/officeDocument/2006/relationships/slideLayout" Target="../slideLayouts/slideLayout576.xml"/><Relationship Id="rId28" Type="http://schemas.openxmlformats.org/officeDocument/2006/relationships/slideLayout" Target="../slideLayouts/slideLayout581.xml"/><Relationship Id="rId36" Type="http://schemas.openxmlformats.org/officeDocument/2006/relationships/theme" Target="../theme/theme23.xml"/><Relationship Id="rId10" Type="http://schemas.openxmlformats.org/officeDocument/2006/relationships/slideLayout" Target="../slideLayouts/slideLayout563.xml"/><Relationship Id="rId19" Type="http://schemas.openxmlformats.org/officeDocument/2006/relationships/slideLayout" Target="../slideLayouts/slideLayout572.xml"/><Relationship Id="rId31" Type="http://schemas.openxmlformats.org/officeDocument/2006/relationships/slideLayout" Target="../slideLayouts/slideLayout584.xml"/><Relationship Id="rId4" Type="http://schemas.openxmlformats.org/officeDocument/2006/relationships/slideLayout" Target="../slideLayouts/slideLayout557.xml"/><Relationship Id="rId9" Type="http://schemas.openxmlformats.org/officeDocument/2006/relationships/slideLayout" Target="../slideLayouts/slideLayout562.xml"/><Relationship Id="rId14" Type="http://schemas.openxmlformats.org/officeDocument/2006/relationships/slideLayout" Target="../slideLayouts/slideLayout567.xml"/><Relationship Id="rId22" Type="http://schemas.openxmlformats.org/officeDocument/2006/relationships/slideLayout" Target="../slideLayouts/slideLayout575.xml"/><Relationship Id="rId27" Type="http://schemas.openxmlformats.org/officeDocument/2006/relationships/slideLayout" Target="../slideLayouts/slideLayout580.xml"/><Relationship Id="rId30" Type="http://schemas.openxmlformats.org/officeDocument/2006/relationships/slideLayout" Target="../slideLayouts/slideLayout583.xml"/><Relationship Id="rId35" Type="http://schemas.openxmlformats.org/officeDocument/2006/relationships/slideLayout" Target="../slideLayouts/slideLayout588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6.xml"/><Relationship Id="rId13" Type="http://schemas.openxmlformats.org/officeDocument/2006/relationships/slideLayout" Target="../slideLayouts/slideLayout601.xml"/><Relationship Id="rId18" Type="http://schemas.openxmlformats.org/officeDocument/2006/relationships/slideLayout" Target="../slideLayouts/slideLayout606.xml"/><Relationship Id="rId26" Type="http://schemas.openxmlformats.org/officeDocument/2006/relationships/slideLayout" Target="../slideLayouts/slideLayout614.xml"/><Relationship Id="rId3" Type="http://schemas.openxmlformats.org/officeDocument/2006/relationships/slideLayout" Target="../slideLayouts/slideLayout591.xml"/><Relationship Id="rId21" Type="http://schemas.openxmlformats.org/officeDocument/2006/relationships/slideLayout" Target="../slideLayouts/slideLayout609.xml"/><Relationship Id="rId34" Type="http://schemas.openxmlformats.org/officeDocument/2006/relationships/slideLayout" Target="../slideLayouts/slideLayout622.xml"/><Relationship Id="rId7" Type="http://schemas.openxmlformats.org/officeDocument/2006/relationships/slideLayout" Target="../slideLayouts/slideLayout595.xml"/><Relationship Id="rId12" Type="http://schemas.openxmlformats.org/officeDocument/2006/relationships/slideLayout" Target="../slideLayouts/slideLayout600.xml"/><Relationship Id="rId17" Type="http://schemas.openxmlformats.org/officeDocument/2006/relationships/slideLayout" Target="../slideLayouts/slideLayout605.xml"/><Relationship Id="rId25" Type="http://schemas.openxmlformats.org/officeDocument/2006/relationships/slideLayout" Target="../slideLayouts/slideLayout613.xml"/><Relationship Id="rId33" Type="http://schemas.openxmlformats.org/officeDocument/2006/relationships/slideLayout" Target="../slideLayouts/slideLayout621.xml"/><Relationship Id="rId2" Type="http://schemas.openxmlformats.org/officeDocument/2006/relationships/slideLayout" Target="../slideLayouts/slideLayout590.xml"/><Relationship Id="rId16" Type="http://schemas.openxmlformats.org/officeDocument/2006/relationships/slideLayout" Target="../slideLayouts/slideLayout604.xml"/><Relationship Id="rId20" Type="http://schemas.openxmlformats.org/officeDocument/2006/relationships/slideLayout" Target="../slideLayouts/slideLayout608.xml"/><Relationship Id="rId29" Type="http://schemas.openxmlformats.org/officeDocument/2006/relationships/slideLayout" Target="../slideLayouts/slideLayout617.xml"/><Relationship Id="rId1" Type="http://schemas.openxmlformats.org/officeDocument/2006/relationships/slideLayout" Target="../slideLayouts/slideLayout589.xml"/><Relationship Id="rId6" Type="http://schemas.openxmlformats.org/officeDocument/2006/relationships/slideLayout" Target="../slideLayouts/slideLayout594.xml"/><Relationship Id="rId11" Type="http://schemas.openxmlformats.org/officeDocument/2006/relationships/slideLayout" Target="../slideLayouts/slideLayout599.xml"/><Relationship Id="rId24" Type="http://schemas.openxmlformats.org/officeDocument/2006/relationships/slideLayout" Target="../slideLayouts/slideLayout612.xml"/><Relationship Id="rId32" Type="http://schemas.openxmlformats.org/officeDocument/2006/relationships/slideLayout" Target="../slideLayouts/slideLayout620.xml"/><Relationship Id="rId37" Type="http://schemas.openxmlformats.org/officeDocument/2006/relationships/image" Target="../media/image40.png"/><Relationship Id="rId5" Type="http://schemas.openxmlformats.org/officeDocument/2006/relationships/slideLayout" Target="../slideLayouts/slideLayout593.xml"/><Relationship Id="rId15" Type="http://schemas.openxmlformats.org/officeDocument/2006/relationships/slideLayout" Target="../slideLayouts/slideLayout603.xml"/><Relationship Id="rId23" Type="http://schemas.openxmlformats.org/officeDocument/2006/relationships/slideLayout" Target="../slideLayouts/slideLayout611.xml"/><Relationship Id="rId28" Type="http://schemas.openxmlformats.org/officeDocument/2006/relationships/slideLayout" Target="../slideLayouts/slideLayout616.xml"/><Relationship Id="rId36" Type="http://schemas.openxmlformats.org/officeDocument/2006/relationships/theme" Target="../theme/theme24.xml"/><Relationship Id="rId10" Type="http://schemas.openxmlformats.org/officeDocument/2006/relationships/slideLayout" Target="../slideLayouts/slideLayout598.xml"/><Relationship Id="rId19" Type="http://schemas.openxmlformats.org/officeDocument/2006/relationships/slideLayout" Target="../slideLayouts/slideLayout607.xml"/><Relationship Id="rId31" Type="http://schemas.openxmlformats.org/officeDocument/2006/relationships/slideLayout" Target="../slideLayouts/slideLayout619.xml"/><Relationship Id="rId4" Type="http://schemas.openxmlformats.org/officeDocument/2006/relationships/slideLayout" Target="../slideLayouts/slideLayout592.xml"/><Relationship Id="rId9" Type="http://schemas.openxmlformats.org/officeDocument/2006/relationships/slideLayout" Target="../slideLayouts/slideLayout597.xml"/><Relationship Id="rId14" Type="http://schemas.openxmlformats.org/officeDocument/2006/relationships/slideLayout" Target="../slideLayouts/slideLayout602.xml"/><Relationship Id="rId22" Type="http://schemas.openxmlformats.org/officeDocument/2006/relationships/slideLayout" Target="../slideLayouts/slideLayout610.xml"/><Relationship Id="rId27" Type="http://schemas.openxmlformats.org/officeDocument/2006/relationships/slideLayout" Target="../slideLayouts/slideLayout615.xml"/><Relationship Id="rId30" Type="http://schemas.openxmlformats.org/officeDocument/2006/relationships/slideLayout" Target="../slideLayouts/slideLayout618.xml"/><Relationship Id="rId35" Type="http://schemas.openxmlformats.org/officeDocument/2006/relationships/slideLayout" Target="../slideLayouts/slideLayout623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1.xml"/><Relationship Id="rId13" Type="http://schemas.openxmlformats.org/officeDocument/2006/relationships/slideLayout" Target="../slideLayouts/slideLayout636.xml"/><Relationship Id="rId18" Type="http://schemas.openxmlformats.org/officeDocument/2006/relationships/slideLayout" Target="../slideLayouts/slideLayout641.xml"/><Relationship Id="rId26" Type="http://schemas.openxmlformats.org/officeDocument/2006/relationships/slideLayout" Target="../slideLayouts/slideLayout649.xml"/><Relationship Id="rId3" Type="http://schemas.openxmlformats.org/officeDocument/2006/relationships/slideLayout" Target="../slideLayouts/slideLayout626.xml"/><Relationship Id="rId21" Type="http://schemas.openxmlformats.org/officeDocument/2006/relationships/slideLayout" Target="../slideLayouts/slideLayout644.xml"/><Relationship Id="rId34" Type="http://schemas.openxmlformats.org/officeDocument/2006/relationships/slideLayout" Target="../slideLayouts/slideLayout657.xml"/><Relationship Id="rId7" Type="http://schemas.openxmlformats.org/officeDocument/2006/relationships/slideLayout" Target="../slideLayouts/slideLayout630.xml"/><Relationship Id="rId12" Type="http://schemas.openxmlformats.org/officeDocument/2006/relationships/slideLayout" Target="../slideLayouts/slideLayout635.xml"/><Relationship Id="rId17" Type="http://schemas.openxmlformats.org/officeDocument/2006/relationships/slideLayout" Target="../slideLayouts/slideLayout640.xml"/><Relationship Id="rId25" Type="http://schemas.openxmlformats.org/officeDocument/2006/relationships/slideLayout" Target="../slideLayouts/slideLayout648.xml"/><Relationship Id="rId33" Type="http://schemas.openxmlformats.org/officeDocument/2006/relationships/slideLayout" Target="../slideLayouts/slideLayout656.xml"/><Relationship Id="rId2" Type="http://schemas.openxmlformats.org/officeDocument/2006/relationships/slideLayout" Target="../slideLayouts/slideLayout625.xml"/><Relationship Id="rId16" Type="http://schemas.openxmlformats.org/officeDocument/2006/relationships/slideLayout" Target="../slideLayouts/slideLayout639.xml"/><Relationship Id="rId20" Type="http://schemas.openxmlformats.org/officeDocument/2006/relationships/slideLayout" Target="../slideLayouts/slideLayout643.xml"/><Relationship Id="rId29" Type="http://schemas.openxmlformats.org/officeDocument/2006/relationships/slideLayout" Target="../slideLayouts/slideLayout652.xml"/><Relationship Id="rId1" Type="http://schemas.openxmlformats.org/officeDocument/2006/relationships/slideLayout" Target="../slideLayouts/slideLayout624.xml"/><Relationship Id="rId6" Type="http://schemas.openxmlformats.org/officeDocument/2006/relationships/slideLayout" Target="../slideLayouts/slideLayout629.xml"/><Relationship Id="rId11" Type="http://schemas.openxmlformats.org/officeDocument/2006/relationships/slideLayout" Target="../slideLayouts/slideLayout634.xml"/><Relationship Id="rId24" Type="http://schemas.openxmlformats.org/officeDocument/2006/relationships/slideLayout" Target="../slideLayouts/slideLayout647.xml"/><Relationship Id="rId32" Type="http://schemas.openxmlformats.org/officeDocument/2006/relationships/slideLayout" Target="../slideLayouts/slideLayout655.xml"/><Relationship Id="rId37" Type="http://schemas.openxmlformats.org/officeDocument/2006/relationships/image" Target="../media/image40.png"/><Relationship Id="rId5" Type="http://schemas.openxmlformats.org/officeDocument/2006/relationships/slideLayout" Target="../slideLayouts/slideLayout628.xml"/><Relationship Id="rId15" Type="http://schemas.openxmlformats.org/officeDocument/2006/relationships/slideLayout" Target="../slideLayouts/slideLayout638.xml"/><Relationship Id="rId23" Type="http://schemas.openxmlformats.org/officeDocument/2006/relationships/slideLayout" Target="../slideLayouts/slideLayout646.xml"/><Relationship Id="rId28" Type="http://schemas.openxmlformats.org/officeDocument/2006/relationships/slideLayout" Target="../slideLayouts/slideLayout651.xml"/><Relationship Id="rId36" Type="http://schemas.openxmlformats.org/officeDocument/2006/relationships/theme" Target="../theme/theme25.xml"/><Relationship Id="rId10" Type="http://schemas.openxmlformats.org/officeDocument/2006/relationships/slideLayout" Target="../slideLayouts/slideLayout633.xml"/><Relationship Id="rId19" Type="http://schemas.openxmlformats.org/officeDocument/2006/relationships/slideLayout" Target="../slideLayouts/slideLayout642.xml"/><Relationship Id="rId31" Type="http://schemas.openxmlformats.org/officeDocument/2006/relationships/slideLayout" Target="../slideLayouts/slideLayout654.xml"/><Relationship Id="rId4" Type="http://schemas.openxmlformats.org/officeDocument/2006/relationships/slideLayout" Target="../slideLayouts/slideLayout627.xml"/><Relationship Id="rId9" Type="http://schemas.openxmlformats.org/officeDocument/2006/relationships/slideLayout" Target="../slideLayouts/slideLayout632.xml"/><Relationship Id="rId14" Type="http://schemas.openxmlformats.org/officeDocument/2006/relationships/slideLayout" Target="../slideLayouts/slideLayout637.xml"/><Relationship Id="rId22" Type="http://schemas.openxmlformats.org/officeDocument/2006/relationships/slideLayout" Target="../slideLayouts/slideLayout645.xml"/><Relationship Id="rId27" Type="http://schemas.openxmlformats.org/officeDocument/2006/relationships/slideLayout" Target="../slideLayouts/slideLayout650.xml"/><Relationship Id="rId30" Type="http://schemas.openxmlformats.org/officeDocument/2006/relationships/slideLayout" Target="../slideLayouts/slideLayout653.xml"/><Relationship Id="rId35" Type="http://schemas.openxmlformats.org/officeDocument/2006/relationships/slideLayout" Target="../slideLayouts/slideLayout65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66.xml"/><Relationship Id="rId3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61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65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29" Type="http://schemas.openxmlformats.org/officeDocument/2006/relationships/slideLayout" Target="../slideLayouts/slideLayout69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24" Type="http://schemas.openxmlformats.org/officeDocument/2006/relationships/slideLayout" Target="../slideLayouts/slideLayout64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63.xml"/><Relationship Id="rId28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62.xml"/><Relationship Id="rId27" Type="http://schemas.openxmlformats.org/officeDocument/2006/relationships/slideLayout" Target="../slideLayouts/slideLayout67.xml"/><Relationship Id="rId30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18" Type="http://schemas.openxmlformats.org/officeDocument/2006/relationships/slideLayout" Target="../slideLayouts/slideLayout98.xml"/><Relationship Id="rId26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83.xml"/><Relationship Id="rId21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slideLayout" Target="../slideLayouts/slideLayout97.xml"/><Relationship Id="rId25" Type="http://schemas.openxmlformats.org/officeDocument/2006/relationships/slideLayout" Target="../slideLayouts/slideLayout105.xml"/><Relationship Id="rId33" Type="http://schemas.openxmlformats.org/officeDocument/2006/relationships/image" Target="../media/image11.png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20" Type="http://schemas.openxmlformats.org/officeDocument/2006/relationships/slideLayout" Target="../slideLayouts/slideLayout100.xml"/><Relationship Id="rId29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24" Type="http://schemas.openxmlformats.org/officeDocument/2006/relationships/slideLayout" Target="../slideLayouts/slideLayout104.xml"/><Relationship Id="rId32" Type="http://schemas.openxmlformats.org/officeDocument/2006/relationships/theme" Target="../theme/theme5.xml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23" Type="http://schemas.openxmlformats.org/officeDocument/2006/relationships/slideLayout" Target="../slideLayouts/slideLayout103.xml"/><Relationship Id="rId28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99.xml"/><Relationship Id="rId31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Relationship Id="rId22" Type="http://schemas.openxmlformats.org/officeDocument/2006/relationships/slideLayout" Target="../slideLayouts/slideLayout102.xml"/><Relationship Id="rId27" Type="http://schemas.openxmlformats.org/officeDocument/2006/relationships/slideLayout" Target="../slideLayouts/slideLayout107.xml"/><Relationship Id="rId30" Type="http://schemas.openxmlformats.org/officeDocument/2006/relationships/slideLayout" Target="../slideLayouts/slideLayout11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4.xml"/><Relationship Id="rId18" Type="http://schemas.openxmlformats.org/officeDocument/2006/relationships/slideLayout" Target="../slideLayouts/slideLayout129.xml"/><Relationship Id="rId26" Type="http://schemas.openxmlformats.org/officeDocument/2006/relationships/slideLayout" Target="../slideLayouts/slideLayout137.xml"/><Relationship Id="rId3" Type="http://schemas.openxmlformats.org/officeDocument/2006/relationships/slideLayout" Target="../slideLayouts/slideLayout114.xml"/><Relationship Id="rId21" Type="http://schemas.openxmlformats.org/officeDocument/2006/relationships/slideLayout" Target="../slideLayouts/slideLayout132.xml"/><Relationship Id="rId7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23.xml"/><Relationship Id="rId17" Type="http://schemas.openxmlformats.org/officeDocument/2006/relationships/slideLayout" Target="../slideLayouts/slideLayout128.xml"/><Relationship Id="rId25" Type="http://schemas.openxmlformats.org/officeDocument/2006/relationships/slideLayout" Target="../slideLayouts/slideLayout136.xml"/><Relationship Id="rId33" Type="http://schemas.openxmlformats.org/officeDocument/2006/relationships/image" Target="../media/image11.png"/><Relationship Id="rId2" Type="http://schemas.openxmlformats.org/officeDocument/2006/relationships/slideLayout" Target="../slideLayouts/slideLayout113.xml"/><Relationship Id="rId16" Type="http://schemas.openxmlformats.org/officeDocument/2006/relationships/slideLayout" Target="../slideLayouts/slideLayout127.xml"/><Relationship Id="rId20" Type="http://schemas.openxmlformats.org/officeDocument/2006/relationships/slideLayout" Target="../slideLayouts/slideLayout131.xml"/><Relationship Id="rId29" Type="http://schemas.openxmlformats.org/officeDocument/2006/relationships/slideLayout" Target="../slideLayouts/slideLayout140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24" Type="http://schemas.openxmlformats.org/officeDocument/2006/relationships/slideLayout" Target="../slideLayouts/slideLayout135.xml"/><Relationship Id="rId32" Type="http://schemas.openxmlformats.org/officeDocument/2006/relationships/theme" Target="../theme/theme6.xml"/><Relationship Id="rId5" Type="http://schemas.openxmlformats.org/officeDocument/2006/relationships/slideLayout" Target="../slideLayouts/slideLayout116.xml"/><Relationship Id="rId15" Type="http://schemas.openxmlformats.org/officeDocument/2006/relationships/slideLayout" Target="../slideLayouts/slideLayout126.xml"/><Relationship Id="rId23" Type="http://schemas.openxmlformats.org/officeDocument/2006/relationships/slideLayout" Target="../slideLayouts/slideLayout134.xml"/><Relationship Id="rId28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21.xml"/><Relationship Id="rId19" Type="http://schemas.openxmlformats.org/officeDocument/2006/relationships/slideLayout" Target="../slideLayouts/slideLayout130.xml"/><Relationship Id="rId31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Relationship Id="rId14" Type="http://schemas.openxmlformats.org/officeDocument/2006/relationships/slideLayout" Target="../slideLayouts/slideLayout125.xml"/><Relationship Id="rId22" Type="http://schemas.openxmlformats.org/officeDocument/2006/relationships/slideLayout" Target="../slideLayouts/slideLayout133.xml"/><Relationship Id="rId27" Type="http://schemas.openxmlformats.org/officeDocument/2006/relationships/slideLayout" Target="../slideLayouts/slideLayout138.xml"/><Relationship Id="rId30" Type="http://schemas.openxmlformats.org/officeDocument/2006/relationships/slideLayout" Target="../slideLayouts/slideLayout14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0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145.xml"/><Relationship Id="rId7" Type="http://schemas.openxmlformats.org/officeDocument/2006/relationships/slideLayout" Target="../slideLayouts/slideLayout14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43.xml"/><Relationship Id="rId6" Type="http://schemas.openxmlformats.org/officeDocument/2006/relationships/slideLayout" Target="../slideLayouts/slideLayout148.xml"/><Relationship Id="rId11" Type="http://schemas.openxmlformats.org/officeDocument/2006/relationships/slideLayout" Target="../slideLayouts/slideLayout153.xml"/><Relationship Id="rId5" Type="http://schemas.openxmlformats.org/officeDocument/2006/relationships/slideLayout" Target="../slideLayouts/slideLayout147.xml"/><Relationship Id="rId10" Type="http://schemas.openxmlformats.org/officeDocument/2006/relationships/slideLayout" Target="../slideLayouts/slideLayout152.xml"/><Relationship Id="rId4" Type="http://schemas.openxmlformats.org/officeDocument/2006/relationships/slideLayout" Target="../slideLayouts/slideLayout146.xml"/><Relationship Id="rId9" Type="http://schemas.openxmlformats.org/officeDocument/2006/relationships/slideLayout" Target="../slideLayouts/slideLayout15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1.xml"/><Relationship Id="rId13" Type="http://schemas.openxmlformats.org/officeDocument/2006/relationships/slideLayout" Target="../slideLayouts/slideLayout166.xml"/><Relationship Id="rId18" Type="http://schemas.openxmlformats.org/officeDocument/2006/relationships/slideLayout" Target="../slideLayouts/slideLayout171.xml"/><Relationship Id="rId3" Type="http://schemas.openxmlformats.org/officeDocument/2006/relationships/slideLayout" Target="../slideLayouts/slideLayout156.xml"/><Relationship Id="rId21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60.xml"/><Relationship Id="rId12" Type="http://schemas.openxmlformats.org/officeDocument/2006/relationships/slideLayout" Target="../slideLayouts/slideLayout165.xml"/><Relationship Id="rId17" Type="http://schemas.openxmlformats.org/officeDocument/2006/relationships/slideLayout" Target="../slideLayouts/slideLayout170.xml"/><Relationship Id="rId2" Type="http://schemas.openxmlformats.org/officeDocument/2006/relationships/slideLayout" Target="../slideLayouts/slideLayout155.xml"/><Relationship Id="rId16" Type="http://schemas.openxmlformats.org/officeDocument/2006/relationships/slideLayout" Target="../slideLayouts/slideLayout169.xml"/><Relationship Id="rId20" Type="http://schemas.openxmlformats.org/officeDocument/2006/relationships/slideLayout" Target="../slideLayouts/slideLayout173.xml"/><Relationship Id="rId1" Type="http://schemas.openxmlformats.org/officeDocument/2006/relationships/slideLayout" Target="../slideLayouts/slideLayout154.xml"/><Relationship Id="rId6" Type="http://schemas.openxmlformats.org/officeDocument/2006/relationships/slideLayout" Target="../slideLayouts/slideLayout159.xml"/><Relationship Id="rId11" Type="http://schemas.openxmlformats.org/officeDocument/2006/relationships/slideLayout" Target="../slideLayouts/slideLayout164.xml"/><Relationship Id="rId24" Type="http://schemas.openxmlformats.org/officeDocument/2006/relationships/image" Target="../media/image11.png"/><Relationship Id="rId5" Type="http://schemas.openxmlformats.org/officeDocument/2006/relationships/slideLayout" Target="../slideLayouts/slideLayout158.xml"/><Relationship Id="rId15" Type="http://schemas.openxmlformats.org/officeDocument/2006/relationships/slideLayout" Target="../slideLayouts/slideLayout168.xml"/><Relationship Id="rId23" Type="http://schemas.openxmlformats.org/officeDocument/2006/relationships/theme" Target="../theme/theme8.xml"/><Relationship Id="rId10" Type="http://schemas.openxmlformats.org/officeDocument/2006/relationships/slideLayout" Target="../slideLayouts/slideLayout163.xml"/><Relationship Id="rId19" Type="http://schemas.openxmlformats.org/officeDocument/2006/relationships/slideLayout" Target="../slideLayouts/slideLayout172.xml"/><Relationship Id="rId4" Type="http://schemas.openxmlformats.org/officeDocument/2006/relationships/slideLayout" Target="../slideLayouts/slideLayout157.xml"/><Relationship Id="rId9" Type="http://schemas.openxmlformats.org/officeDocument/2006/relationships/slideLayout" Target="../slideLayouts/slideLayout162.xml"/><Relationship Id="rId14" Type="http://schemas.openxmlformats.org/officeDocument/2006/relationships/slideLayout" Target="../slideLayouts/slideLayout167.xml"/><Relationship Id="rId22" Type="http://schemas.openxmlformats.org/officeDocument/2006/relationships/slideLayout" Target="../slideLayouts/slideLayout17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3.xml"/><Relationship Id="rId13" Type="http://schemas.openxmlformats.org/officeDocument/2006/relationships/slideLayout" Target="../slideLayouts/slideLayout188.xml"/><Relationship Id="rId18" Type="http://schemas.openxmlformats.org/officeDocument/2006/relationships/slideLayout" Target="../slideLayouts/slideLayout193.xml"/><Relationship Id="rId26" Type="http://schemas.openxmlformats.org/officeDocument/2006/relationships/slideLayout" Target="../slideLayouts/slideLayout201.xml"/><Relationship Id="rId3" Type="http://schemas.openxmlformats.org/officeDocument/2006/relationships/slideLayout" Target="../slideLayouts/slideLayout178.xml"/><Relationship Id="rId21" Type="http://schemas.openxmlformats.org/officeDocument/2006/relationships/slideLayout" Target="../slideLayouts/slideLayout196.xml"/><Relationship Id="rId34" Type="http://schemas.openxmlformats.org/officeDocument/2006/relationships/slideLayout" Target="../slideLayouts/slideLayout209.xml"/><Relationship Id="rId7" Type="http://schemas.openxmlformats.org/officeDocument/2006/relationships/slideLayout" Target="../slideLayouts/slideLayout182.xml"/><Relationship Id="rId12" Type="http://schemas.openxmlformats.org/officeDocument/2006/relationships/slideLayout" Target="../slideLayouts/slideLayout187.xml"/><Relationship Id="rId17" Type="http://schemas.openxmlformats.org/officeDocument/2006/relationships/slideLayout" Target="../slideLayouts/slideLayout192.xml"/><Relationship Id="rId25" Type="http://schemas.openxmlformats.org/officeDocument/2006/relationships/slideLayout" Target="../slideLayouts/slideLayout200.xml"/><Relationship Id="rId33" Type="http://schemas.openxmlformats.org/officeDocument/2006/relationships/slideLayout" Target="../slideLayouts/slideLayout208.xml"/><Relationship Id="rId2" Type="http://schemas.openxmlformats.org/officeDocument/2006/relationships/slideLayout" Target="../slideLayouts/slideLayout177.xml"/><Relationship Id="rId16" Type="http://schemas.openxmlformats.org/officeDocument/2006/relationships/slideLayout" Target="../slideLayouts/slideLayout191.xml"/><Relationship Id="rId20" Type="http://schemas.openxmlformats.org/officeDocument/2006/relationships/slideLayout" Target="../slideLayouts/slideLayout195.xml"/><Relationship Id="rId29" Type="http://schemas.openxmlformats.org/officeDocument/2006/relationships/slideLayout" Target="../slideLayouts/slideLayout204.xml"/><Relationship Id="rId1" Type="http://schemas.openxmlformats.org/officeDocument/2006/relationships/slideLayout" Target="../slideLayouts/slideLayout176.xml"/><Relationship Id="rId6" Type="http://schemas.openxmlformats.org/officeDocument/2006/relationships/slideLayout" Target="../slideLayouts/slideLayout181.xml"/><Relationship Id="rId11" Type="http://schemas.openxmlformats.org/officeDocument/2006/relationships/slideLayout" Target="../slideLayouts/slideLayout186.xml"/><Relationship Id="rId24" Type="http://schemas.openxmlformats.org/officeDocument/2006/relationships/slideLayout" Target="../slideLayouts/slideLayout199.xml"/><Relationship Id="rId32" Type="http://schemas.openxmlformats.org/officeDocument/2006/relationships/slideLayout" Target="../slideLayouts/slideLayout207.xml"/><Relationship Id="rId5" Type="http://schemas.openxmlformats.org/officeDocument/2006/relationships/slideLayout" Target="../slideLayouts/slideLayout180.xml"/><Relationship Id="rId15" Type="http://schemas.openxmlformats.org/officeDocument/2006/relationships/slideLayout" Target="../slideLayouts/slideLayout190.xml"/><Relationship Id="rId23" Type="http://schemas.openxmlformats.org/officeDocument/2006/relationships/slideLayout" Target="../slideLayouts/slideLayout198.xml"/><Relationship Id="rId28" Type="http://schemas.openxmlformats.org/officeDocument/2006/relationships/slideLayout" Target="../slideLayouts/slideLayout203.xml"/><Relationship Id="rId36" Type="http://schemas.openxmlformats.org/officeDocument/2006/relationships/image" Target="../media/image16.wmf"/><Relationship Id="rId10" Type="http://schemas.openxmlformats.org/officeDocument/2006/relationships/slideLayout" Target="../slideLayouts/slideLayout185.xml"/><Relationship Id="rId19" Type="http://schemas.openxmlformats.org/officeDocument/2006/relationships/slideLayout" Target="../slideLayouts/slideLayout194.xml"/><Relationship Id="rId31" Type="http://schemas.openxmlformats.org/officeDocument/2006/relationships/slideLayout" Target="../slideLayouts/slideLayout206.xml"/><Relationship Id="rId4" Type="http://schemas.openxmlformats.org/officeDocument/2006/relationships/slideLayout" Target="../slideLayouts/slideLayout179.xml"/><Relationship Id="rId9" Type="http://schemas.openxmlformats.org/officeDocument/2006/relationships/slideLayout" Target="../slideLayouts/slideLayout184.xml"/><Relationship Id="rId14" Type="http://schemas.openxmlformats.org/officeDocument/2006/relationships/slideLayout" Target="../slideLayouts/slideLayout189.xml"/><Relationship Id="rId22" Type="http://schemas.openxmlformats.org/officeDocument/2006/relationships/slideLayout" Target="../slideLayouts/slideLayout197.xml"/><Relationship Id="rId27" Type="http://schemas.openxmlformats.org/officeDocument/2006/relationships/slideLayout" Target="../slideLayouts/slideLayout202.xml"/><Relationship Id="rId30" Type="http://schemas.openxmlformats.org/officeDocument/2006/relationships/slideLayout" Target="../slideLayouts/slideLayout205.xml"/><Relationship Id="rId35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94776" y="4780026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2386584" y="4766310"/>
            <a:ext cx="3529584" cy="1920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marR="0" indent="0" algn="r" defTabSz="4565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729984" y="4766310"/>
            <a:ext cx="1289304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0" i="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pPr defTabSz="456557"/>
            <a:r>
              <a:rPr lang="en-US">
                <a:solidFill>
                  <a:srgbClr val="454545"/>
                </a:solidFill>
              </a:rPr>
              <a:t>GE Business Unit Name</a:t>
            </a:r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7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 ftr="0" dt="0"/>
  <p:txStyles>
    <p:titleStyle>
      <a:lvl1pPr algn="l" defTabSz="456557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6557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626" indent="-182626" algn="l" defTabSz="456557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626" indent="-182626" algn="l" defTabSz="456557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6557" indent="-182626" algn="l" defTabSz="456557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4514" indent="-228279" algn="l" defTabSz="456557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1069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7629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4187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0744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57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18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676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234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792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350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907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468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23010"/>
            <a:ext cx="8350250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930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pPr defTabSz="914234"/>
            <a:fld id="{0D558541-60C9-42A2-8392-FF12533A6B7A}" type="slidenum">
              <a:rPr lang="en-US" smtClean="0"/>
              <a:pPr defTabSz="914234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73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4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  <p:sldLayoutId id="2147484090" r:id="rId13"/>
    <p:sldLayoutId id="2147484091" r:id="rId14"/>
    <p:sldLayoutId id="2147484092" r:id="rId15"/>
    <p:sldLayoutId id="2147484093" r:id="rId16"/>
    <p:sldLayoutId id="2147484094" r:id="rId17"/>
    <p:sldLayoutId id="2147484095" r:id="rId18"/>
    <p:sldLayoutId id="2147484096" r:id="rId19"/>
    <p:sldLayoutId id="2147484097" r:id="rId20"/>
    <p:sldLayoutId id="2147484098" r:id="rId21"/>
    <p:sldLayoutId id="2147484099" r:id="rId22"/>
    <p:sldLayoutId id="2147484100" r:id="rId23"/>
    <p:sldLayoutId id="2147484101" r:id="rId24"/>
    <p:sldLayoutId id="2147484102" r:id="rId25"/>
    <p:sldLayoutId id="2147484103" r:id="rId26"/>
    <p:sldLayoutId id="2147484104" r:id="rId27"/>
    <p:sldLayoutId id="2147484105" r:id="rId28"/>
    <p:sldLayoutId id="2147484106" r:id="rId29"/>
    <p:sldLayoutId id="2147484107" r:id="rId30"/>
    <p:sldLayoutId id="2147484108" r:id="rId31"/>
    <p:sldLayoutId id="2147484109" r:id="rId32"/>
    <p:sldLayoutId id="2147484110" r:id="rId33"/>
    <p:sldLayoutId id="2147484111" r:id="rId34"/>
  </p:sldLayoutIdLst>
  <p:hf hdr="0" ftr="0"/>
  <p:txStyles>
    <p:titleStyle>
      <a:lvl1pPr algn="l" defTabSz="914234" rtl="0" eaLnBrk="1" latinLnBrk="0" hangingPunct="1">
        <a:lnSpc>
          <a:spcPct val="90000"/>
        </a:lnSpc>
        <a:spcBef>
          <a:spcPct val="0"/>
        </a:spcBef>
        <a:buNone/>
        <a:defRPr sz="32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234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03163" indent="-182530" algn="l" defTabSz="914234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99977" indent="-195227" algn="l" defTabSz="914234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555523" indent="-166658" algn="l" defTabSz="914234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024" indent="-228558" algn="l" defTabSz="91423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3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7115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7115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7115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7115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35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26" r:id="rId12"/>
    <p:sldLayoutId id="2147484127" r:id="rId13"/>
    <p:sldLayoutId id="2147484128" r:id="rId14"/>
    <p:sldLayoutId id="2147484129" r:id="rId15"/>
    <p:sldLayoutId id="2147484130" r:id="rId16"/>
    <p:sldLayoutId id="2147484131" r:id="rId17"/>
    <p:sldLayoutId id="2147484132" r:id="rId18"/>
    <p:sldLayoutId id="2147484133" r:id="rId19"/>
    <p:sldLayoutId id="2147484134" r:id="rId20"/>
  </p:sldLayoutIdLst>
  <p:hf hdr="0"/>
  <p:txStyles>
    <p:titleStyle>
      <a:lvl1pPr algn="l" defTabSz="457115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115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115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024" indent="-228558" algn="l" defTabSz="457115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13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23010"/>
            <a:ext cx="8350250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930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pPr defTabSz="914234"/>
            <a:fld id="{0D558541-60C9-42A2-8392-FF12533A6B7A}" type="slidenum">
              <a:rPr lang="en-US" smtClean="0"/>
              <a:pPr defTabSz="914234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55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3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2" r:id="rId1"/>
    <p:sldLayoutId id="2147484203" r:id="rId2"/>
    <p:sldLayoutId id="2147484204" r:id="rId3"/>
    <p:sldLayoutId id="2147484205" r:id="rId4"/>
    <p:sldLayoutId id="2147484206" r:id="rId5"/>
    <p:sldLayoutId id="2147484207" r:id="rId6"/>
    <p:sldLayoutId id="2147484208" r:id="rId7"/>
    <p:sldLayoutId id="2147484209" r:id="rId8"/>
    <p:sldLayoutId id="2147484210" r:id="rId9"/>
    <p:sldLayoutId id="2147484211" r:id="rId10"/>
    <p:sldLayoutId id="2147484212" r:id="rId11"/>
    <p:sldLayoutId id="2147484213" r:id="rId12"/>
    <p:sldLayoutId id="2147484214" r:id="rId13"/>
    <p:sldLayoutId id="2147484215" r:id="rId14"/>
    <p:sldLayoutId id="2147484216" r:id="rId15"/>
    <p:sldLayoutId id="2147484217" r:id="rId16"/>
    <p:sldLayoutId id="2147484218" r:id="rId17"/>
    <p:sldLayoutId id="2147484219" r:id="rId18"/>
    <p:sldLayoutId id="2147484220" r:id="rId19"/>
    <p:sldLayoutId id="2147484221" r:id="rId20"/>
    <p:sldLayoutId id="2147484222" r:id="rId21"/>
    <p:sldLayoutId id="2147484223" r:id="rId22"/>
    <p:sldLayoutId id="2147484224" r:id="rId23"/>
    <p:sldLayoutId id="2147484225" r:id="rId24"/>
    <p:sldLayoutId id="2147484226" r:id="rId25"/>
    <p:sldLayoutId id="2147484227" r:id="rId26"/>
    <p:sldLayoutId id="2147484228" r:id="rId27"/>
    <p:sldLayoutId id="2147484229" r:id="rId28"/>
    <p:sldLayoutId id="2147484230" r:id="rId29"/>
    <p:sldLayoutId id="2147484231" r:id="rId30"/>
    <p:sldLayoutId id="2147484232" r:id="rId31"/>
    <p:sldLayoutId id="2147484233" r:id="rId32"/>
    <p:sldLayoutId id="2147484234" r:id="rId33"/>
    <p:sldLayoutId id="2147484235" r:id="rId34"/>
  </p:sldLayoutIdLst>
  <p:hf hdr="0" ftr="0"/>
  <p:txStyles>
    <p:titleStyle>
      <a:lvl1pPr algn="l" defTabSz="914234" rtl="0" eaLnBrk="1" latinLnBrk="0" hangingPunct="1">
        <a:lnSpc>
          <a:spcPct val="90000"/>
        </a:lnSpc>
        <a:spcBef>
          <a:spcPct val="0"/>
        </a:spcBef>
        <a:buNone/>
        <a:defRPr sz="32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234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03163" indent="-182530" algn="l" defTabSz="914234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99977" indent="-195227" algn="l" defTabSz="914234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555523" indent="-166658" algn="l" defTabSz="914234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024" indent="-228558" algn="l" defTabSz="91423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3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23010"/>
            <a:ext cx="8350250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930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pPr defTabSz="914234"/>
            <a:fld id="{0D558541-60C9-42A2-8392-FF12533A6B7A}" type="slidenum">
              <a:rPr lang="en-US" smtClean="0"/>
              <a:pPr defTabSz="914234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52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  <p:sldLayoutId id="2147484248" r:id="rId12"/>
    <p:sldLayoutId id="2147484249" r:id="rId13"/>
    <p:sldLayoutId id="2147484250" r:id="rId14"/>
    <p:sldLayoutId id="2147484251" r:id="rId15"/>
    <p:sldLayoutId id="2147484252" r:id="rId16"/>
    <p:sldLayoutId id="2147484253" r:id="rId17"/>
    <p:sldLayoutId id="2147484254" r:id="rId18"/>
    <p:sldLayoutId id="2147484255" r:id="rId19"/>
    <p:sldLayoutId id="2147484256" r:id="rId20"/>
    <p:sldLayoutId id="2147484257" r:id="rId21"/>
    <p:sldLayoutId id="2147484258" r:id="rId22"/>
    <p:sldLayoutId id="2147484259" r:id="rId23"/>
    <p:sldLayoutId id="2147484260" r:id="rId24"/>
    <p:sldLayoutId id="2147484261" r:id="rId25"/>
    <p:sldLayoutId id="2147484262" r:id="rId26"/>
    <p:sldLayoutId id="2147484263" r:id="rId27"/>
    <p:sldLayoutId id="2147484264" r:id="rId28"/>
    <p:sldLayoutId id="2147484265" r:id="rId29"/>
    <p:sldLayoutId id="2147484266" r:id="rId30"/>
    <p:sldLayoutId id="2147484267" r:id="rId31"/>
    <p:sldLayoutId id="2147484268" r:id="rId32"/>
    <p:sldLayoutId id="2147484269" r:id="rId33"/>
    <p:sldLayoutId id="2147484270" r:id="rId34"/>
    <p:sldLayoutId id="2147484271" r:id="rId35"/>
  </p:sldLayoutIdLst>
  <p:hf hdr="0" ftr="0"/>
  <p:txStyles>
    <p:titleStyle>
      <a:lvl1pPr algn="l" defTabSz="914234" rtl="0" eaLnBrk="1" latinLnBrk="0" hangingPunct="1">
        <a:lnSpc>
          <a:spcPct val="90000"/>
        </a:lnSpc>
        <a:spcBef>
          <a:spcPct val="0"/>
        </a:spcBef>
        <a:buNone/>
        <a:defRPr sz="32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234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03163" indent="-182530" algn="l" defTabSz="914234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99977" indent="-195227" algn="l" defTabSz="914234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555523" indent="-166658" algn="l" defTabSz="914234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024" indent="-228558" algn="l" defTabSz="91423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3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7115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7115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7115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7115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79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  <p:sldLayoutId id="2147484284" r:id="rId12"/>
    <p:sldLayoutId id="2147484285" r:id="rId13"/>
    <p:sldLayoutId id="2147484286" r:id="rId14"/>
    <p:sldLayoutId id="2147484287" r:id="rId15"/>
    <p:sldLayoutId id="2147484288" r:id="rId16"/>
    <p:sldLayoutId id="2147484289" r:id="rId17"/>
    <p:sldLayoutId id="2147484290" r:id="rId18"/>
    <p:sldLayoutId id="2147484291" r:id="rId19"/>
    <p:sldLayoutId id="2147484292" r:id="rId20"/>
    <p:sldLayoutId id="2147484293" r:id="rId21"/>
    <p:sldLayoutId id="2147484294" r:id="rId22"/>
  </p:sldLayoutIdLst>
  <p:hf hdr="0"/>
  <p:txStyles>
    <p:titleStyle>
      <a:lvl1pPr algn="l" defTabSz="457115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115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115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024" indent="-228558" algn="l" defTabSz="457115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13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7115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7115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7115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7115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22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  <p:sldLayoutId id="2147484307" r:id="rId12"/>
    <p:sldLayoutId id="2147484308" r:id="rId13"/>
    <p:sldLayoutId id="2147484309" r:id="rId14"/>
    <p:sldLayoutId id="2147484310" r:id="rId15"/>
    <p:sldLayoutId id="2147484311" r:id="rId16"/>
    <p:sldLayoutId id="2147484312" r:id="rId17"/>
    <p:sldLayoutId id="2147484313" r:id="rId18"/>
    <p:sldLayoutId id="2147484314" r:id="rId19"/>
    <p:sldLayoutId id="2147484315" r:id="rId20"/>
    <p:sldLayoutId id="2147484316" r:id="rId21"/>
    <p:sldLayoutId id="2147484317" r:id="rId22"/>
    <p:sldLayoutId id="2147484318" r:id="rId23"/>
    <p:sldLayoutId id="2147484319" r:id="rId24"/>
    <p:sldLayoutId id="2147484320" r:id="rId25"/>
    <p:sldLayoutId id="2147484321" r:id="rId26"/>
    <p:sldLayoutId id="2147484322" r:id="rId27"/>
    <p:sldLayoutId id="2147484323" r:id="rId28"/>
  </p:sldLayoutIdLst>
  <p:hf hdr="0"/>
  <p:txStyles>
    <p:titleStyle>
      <a:lvl1pPr algn="l" defTabSz="457115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115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115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024" indent="-228558" algn="l" defTabSz="457115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13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12" name="Slide Number Placeholder 12"/>
          <p:cNvSpPr txBox="1">
            <a:spLocks/>
          </p:cNvSpPr>
          <p:nvPr/>
        </p:nvSpPr>
        <p:spPr>
          <a:xfrm>
            <a:off x="8494776" y="4780026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rgbClr val="454545"/>
                </a:solidFill>
                <a:latin typeface="GE Inspira Pitch"/>
                <a:cs typeface="GE Inspira Pitch"/>
              </a:defRPr>
            </a:lvl1pPr>
          </a:lstStyle>
          <a:p>
            <a:fld id="{98C15ACF-BCE4-A14D-AD40-112D480AD3F5}" type="slidenum">
              <a:rPr lang="en-US" smtClean="0"/>
              <a:pPr/>
              <a:t>‹#›</a:t>
            </a:fld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1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2" r:id="rId1"/>
    <p:sldLayoutId id="2147484343" r:id="rId2"/>
    <p:sldLayoutId id="2147484344" r:id="rId3"/>
    <p:sldLayoutId id="2147484345" r:id="rId4"/>
    <p:sldLayoutId id="2147484346" r:id="rId5"/>
    <p:sldLayoutId id="2147484347" r:id="rId6"/>
    <p:sldLayoutId id="2147484348" r:id="rId7"/>
    <p:sldLayoutId id="2147484349" r:id="rId8"/>
    <p:sldLayoutId id="2147484350" r:id="rId9"/>
    <p:sldLayoutId id="2147484351" r:id="rId10"/>
    <p:sldLayoutId id="2147484352" r:id="rId11"/>
    <p:sldLayoutId id="2147484353" r:id="rId12"/>
    <p:sldLayoutId id="2147484354" r:id="rId13"/>
    <p:sldLayoutId id="2147484355" r:id="rId14"/>
    <p:sldLayoutId id="2147484356" r:id="rId15"/>
    <p:sldLayoutId id="2147484357" r:id="rId16"/>
    <p:sldLayoutId id="2147484358" r:id="rId17"/>
    <p:sldLayoutId id="2147484359" r:id="rId18"/>
    <p:sldLayoutId id="2147484360" r:id="rId19"/>
    <p:sldLayoutId id="2147484361" r:id="rId20"/>
  </p:sldLayoutIdLst>
  <p:hf hdr="0" ftr="0" dt="0"/>
  <p:txStyles>
    <p:titleStyle>
      <a:lvl1pPr algn="l" defTabSz="457115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115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115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024" indent="-228558" algn="l" defTabSz="457115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13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3" y="1223010"/>
            <a:ext cx="7618511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5679" y="4764226"/>
            <a:ext cx="206727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0532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GE Logo.png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13" y="4662564"/>
            <a:ext cx="354522" cy="35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4" r:id="rId1"/>
    <p:sldLayoutId id="2147484365" r:id="rId2"/>
    <p:sldLayoutId id="2147484366" r:id="rId3"/>
    <p:sldLayoutId id="2147484367" r:id="rId4"/>
    <p:sldLayoutId id="2147484368" r:id="rId5"/>
    <p:sldLayoutId id="2147484369" r:id="rId6"/>
    <p:sldLayoutId id="2147484370" r:id="rId7"/>
    <p:sldLayoutId id="2147484371" r:id="rId8"/>
    <p:sldLayoutId id="2147484372" r:id="rId9"/>
    <p:sldLayoutId id="2147484373" r:id="rId10"/>
    <p:sldLayoutId id="2147484374" r:id="rId11"/>
    <p:sldLayoutId id="2147484375" r:id="rId12"/>
    <p:sldLayoutId id="2147484376" r:id="rId13"/>
    <p:sldLayoutId id="2147484377" r:id="rId14"/>
    <p:sldLayoutId id="2147484378" r:id="rId15"/>
    <p:sldLayoutId id="2147484379" r:id="rId16"/>
    <p:sldLayoutId id="2147484380" r:id="rId17"/>
    <p:sldLayoutId id="2147484381" r:id="rId18"/>
    <p:sldLayoutId id="2147484382" r:id="rId19"/>
    <p:sldLayoutId id="2147484383" r:id="rId20"/>
    <p:sldLayoutId id="2147484384" r:id="rId21"/>
    <p:sldLayoutId id="2147484385" r:id="rId22"/>
    <p:sldLayoutId id="2147484386" r:id="rId23"/>
    <p:sldLayoutId id="2147484387" r:id="rId24"/>
    <p:sldLayoutId id="2147484388" r:id="rId25"/>
    <p:sldLayoutId id="2147484389" r:id="rId26"/>
    <p:sldLayoutId id="2147484390" r:id="rId27"/>
    <p:sldLayoutId id="2147484391" r:id="rId28"/>
    <p:sldLayoutId id="2147484392" r:id="rId29"/>
    <p:sldLayoutId id="2147484393" r:id="rId30"/>
    <p:sldLayoutId id="2147484394" r:id="rId31"/>
    <p:sldLayoutId id="2147484395" r:id="rId32"/>
    <p:sldLayoutId id="2147484396" r:id="rId33"/>
    <p:sldLayoutId id="2147484397" r:id="rId34"/>
    <p:sldLayoutId id="2147484398" r:id="rId35"/>
  </p:sldLayoutIdLst>
  <p:hf hdr="0" ftr="0" dt="0"/>
  <p:txStyles>
    <p:titleStyle>
      <a:lvl1pPr algn="l" defTabSz="685674" rtl="0" eaLnBrk="1" latinLnBrk="0" hangingPunct="1">
        <a:lnSpc>
          <a:spcPct val="90000"/>
        </a:lnSpc>
        <a:spcBef>
          <a:spcPct val="0"/>
        </a:spcBef>
        <a:buNone/>
        <a:defRPr sz="2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674" rtl="0" eaLnBrk="1" latinLnBrk="0" hangingPunct="1">
        <a:lnSpc>
          <a:spcPct val="100000"/>
        </a:lnSpc>
        <a:spcBef>
          <a:spcPts val="900"/>
        </a:spcBef>
        <a:buFont typeface="Arial" pitchFamily="34" charset="0"/>
        <a:buNone/>
        <a:defRPr sz="21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52375" indent="-136898" algn="l" defTabSz="685674" rtl="0" eaLnBrk="1" latinLnBrk="0" hangingPunct="1">
        <a:lnSpc>
          <a:spcPct val="100000"/>
        </a:lnSpc>
        <a:spcBef>
          <a:spcPts val="750"/>
        </a:spcBef>
        <a:buFont typeface="Arial" pitchFamily="34" charset="0"/>
        <a:buChar char="•"/>
        <a:defRPr sz="15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299984" indent="-146423" algn="l" defTabSz="685674" rtl="0" eaLnBrk="1" latinLnBrk="0" hangingPunct="1">
        <a:lnSpc>
          <a:spcPct val="100000"/>
        </a:lnSpc>
        <a:spcBef>
          <a:spcPts val="600"/>
        </a:spcBef>
        <a:buFont typeface="GE Inspira Pitch" panose="020F0603030400020203" pitchFamily="34" charset="0"/>
        <a:buChar char="–"/>
        <a:defRPr sz="1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416642" indent="-124994" algn="l" defTabSz="685674" rtl="0" eaLnBrk="1" latinLnBrk="0" hangingPunct="1">
        <a:lnSpc>
          <a:spcPct val="100000"/>
        </a:lnSpc>
        <a:spcBef>
          <a:spcPts val="450"/>
        </a:spcBef>
        <a:buFont typeface="Arial" pitchFamily="34" charset="0"/>
        <a:buChar char="•"/>
        <a:defRPr sz="12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1542767" indent="-171420" algn="l" defTabSz="685674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605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42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80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18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6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4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11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50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87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24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60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98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89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  <p:sldLayoutId id="2147484422" r:id="rId2"/>
    <p:sldLayoutId id="2147484423" r:id="rId3"/>
    <p:sldLayoutId id="2147484424" r:id="rId4"/>
    <p:sldLayoutId id="2147484425" r:id="rId5"/>
    <p:sldLayoutId id="2147484426" r:id="rId6"/>
    <p:sldLayoutId id="2147484427" r:id="rId7"/>
    <p:sldLayoutId id="2147484428" r:id="rId8"/>
    <p:sldLayoutId id="2147484429" r:id="rId9"/>
    <p:sldLayoutId id="2147484430" r:id="rId10"/>
    <p:sldLayoutId id="2147484431" r:id="rId11"/>
    <p:sldLayoutId id="2147484432" r:id="rId12"/>
    <p:sldLayoutId id="2147484433" r:id="rId13"/>
    <p:sldLayoutId id="2147484434" r:id="rId14"/>
    <p:sldLayoutId id="2147484435" r:id="rId15"/>
    <p:sldLayoutId id="2147484436" r:id="rId16"/>
    <p:sldLayoutId id="2147484437" r:id="rId17"/>
    <p:sldLayoutId id="2147484438" r:id="rId18"/>
    <p:sldLayoutId id="2147484439" r:id="rId19"/>
    <p:sldLayoutId id="2147484440" r:id="rId20"/>
  </p:sldLayoutIdLst>
  <p:hf hdr="0"/>
  <p:txStyles>
    <p:titleStyle>
      <a:lvl1pPr algn="l" defTabSz="342836" rtl="0" eaLnBrk="1" latinLnBrk="0" hangingPunct="1">
        <a:lnSpc>
          <a:spcPct val="90000"/>
        </a:lnSpc>
        <a:spcBef>
          <a:spcPct val="0"/>
        </a:spcBef>
        <a:buNone/>
        <a:defRPr sz="23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342836" rtl="0" eaLnBrk="1" latinLnBrk="0" hangingPunct="1">
        <a:lnSpc>
          <a:spcPct val="100000"/>
        </a:lnSpc>
        <a:spcBef>
          <a:spcPts val="450"/>
        </a:spcBef>
        <a:buFont typeface="Arial"/>
        <a:buNone/>
        <a:defRPr sz="20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20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Lucida Grande"/>
        <a:buChar char="–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342836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1542767" indent="-171420" algn="l" defTabSz="342836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1885605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42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80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18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6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11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5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87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2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6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98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74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4" r:id="rId1"/>
    <p:sldLayoutId id="2147484465" r:id="rId2"/>
    <p:sldLayoutId id="2147484466" r:id="rId3"/>
    <p:sldLayoutId id="2147484467" r:id="rId4"/>
    <p:sldLayoutId id="2147484468" r:id="rId5"/>
    <p:sldLayoutId id="2147484469" r:id="rId6"/>
    <p:sldLayoutId id="2147484470" r:id="rId7"/>
    <p:sldLayoutId id="2147484471" r:id="rId8"/>
    <p:sldLayoutId id="2147484472" r:id="rId9"/>
    <p:sldLayoutId id="2147484473" r:id="rId10"/>
    <p:sldLayoutId id="2147484474" r:id="rId11"/>
    <p:sldLayoutId id="2147484475" r:id="rId12"/>
    <p:sldLayoutId id="2147484476" r:id="rId13"/>
    <p:sldLayoutId id="2147484477" r:id="rId14"/>
    <p:sldLayoutId id="2147484478" r:id="rId15"/>
    <p:sldLayoutId id="2147484479" r:id="rId16"/>
    <p:sldLayoutId id="2147484480" r:id="rId17"/>
    <p:sldLayoutId id="2147484481" r:id="rId18"/>
    <p:sldLayoutId id="2147484482" r:id="rId19"/>
    <p:sldLayoutId id="2147484483" r:id="rId20"/>
  </p:sldLayoutIdLst>
  <p:hf hdr="0"/>
  <p:txStyles>
    <p:titleStyle>
      <a:lvl1pPr algn="l" defTabSz="342836" rtl="0" eaLnBrk="1" latinLnBrk="0" hangingPunct="1">
        <a:lnSpc>
          <a:spcPct val="90000"/>
        </a:lnSpc>
        <a:spcBef>
          <a:spcPct val="0"/>
        </a:spcBef>
        <a:buNone/>
        <a:defRPr sz="23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342836" rtl="0" eaLnBrk="1" latinLnBrk="0" hangingPunct="1">
        <a:lnSpc>
          <a:spcPct val="100000"/>
        </a:lnSpc>
        <a:spcBef>
          <a:spcPts val="450"/>
        </a:spcBef>
        <a:buFont typeface="Arial"/>
        <a:buNone/>
        <a:defRPr sz="20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20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Lucida Grande"/>
        <a:buChar char="–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342836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1542767" indent="-171420" algn="l" defTabSz="342836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1885605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42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80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18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6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11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5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87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2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6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98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94776" y="4780026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pPr algn="r" defTabSz="912987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2987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2987">
              <a:tabLst>
                <a:tab pos="1980005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2386584" y="4766310"/>
            <a:ext cx="3529584" cy="1920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marR="0" indent="0" algn="r" defTabSz="4565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r>
              <a:rPr lang="en-US" sz="900" dirty="0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729984" y="4766310"/>
            <a:ext cx="1289304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0" i="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pPr defTabSz="456557"/>
            <a:r>
              <a:rPr lang="en-US">
                <a:solidFill>
                  <a:srgbClr val="454545"/>
                </a:solidFill>
              </a:rPr>
              <a:t>GE Business Unit Name</a:t>
            </a:r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1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  <p:sldLayoutId id="2147483763" r:id="rId19"/>
    <p:sldLayoutId id="2147483764" r:id="rId20"/>
  </p:sldLayoutIdLst>
  <p:hf hdr="0" ftr="0" dt="0"/>
  <p:txStyles>
    <p:titleStyle>
      <a:lvl1pPr algn="l" defTabSz="456557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6557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626" indent="-182626" algn="l" defTabSz="456557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626" indent="-182626" algn="l" defTabSz="456557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6557" indent="-182626" algn="l" defTabSz="456557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4514" indent="-228279" algn="l" defTabSz="456557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1069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7629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4187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0744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57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18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676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234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792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350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907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468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1" y="1223010"/>
            <a:ext cx="8350250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43050" y="4764226"/>
            <a:ext cx="297180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930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19800" y="4658402"/>
            <a:ext cx="2133600" cy="20774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700" dirty="0">
                <a:solidFill>
                  <a:srgbClr val="898989"/>
                </a:solidFill>
              </a:rPr>
              <a:t>See tutorial regarding confidentiality disclosures. Delete if not needed.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3741" r="3511" b="3000"/>
          <a:stretch/>
        </p:blipFill>
        <p:spPr>
          <a:xfrm>
            <a:off x="396956" y="4654924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2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1" r:id="rId1"/>
    <p:sldLayoutId id="2147484522" r:id="rId2"/>
    <p:sldLayoutId id="2147484523" r:id="rId3"/>
    <p:sldLayoutId id="2147484524" r:id="rId4"/>
    <p:sldLayoutId id="2147484525" r:id="rId5"/>
    <p:sldLayoutId id="2147484526" r:id="rId6"/>
    <p:sldLayoutId id="2147484527" r:id="rId7"/>
    <p:sldLayoutId id="2147484528" r:id="rId8"/>
    <p:sldLayoutId id="2147484529" r:id="rId9"/>
    <p:sldLayoutId id="2147484530" r:id="rId10"/>
    <p:sldLayoutId id="2147484531" r:id="rId11"/>
    <p:sldLayoutId id="2147484532" r:id="rId12"/>
    <p:sldLayoutId id="2147484533" r:id="rId13"/>
    <p:sldLayoutId id="2147484534" r:id="rId14"/>
    <p:sldLayoutId id="2147484535" r:id="rId15"/>
    <p:sldLayoutId id="2147484536" r:id="rId16"/>
    <p:sldLayoutId id="2147484537" r:id="rId17"/>
    <p:sldLayoutId id="2147484538" r:id="rId18"/>
    <p:sldLayoutId id="2147484539" r:id="rId19"/>
    <p:sldLayoutId id="2147484540" r:id="rId20"/>
    <p:sldLayoutId id="2147484541" r:id="rId21"/>
    <p:sldLayoutId id="2147484542" r:id="rId22"/>
    <p:sldLayoutId id="2147484543" r:id="rId23"/>
    <p:sldLayoutId id="2147484544" r:id="rId24"/>
    <p:sldLayoutId id="2147484545" r:id="rId25"/>
    <p:sldLayoutId id="2147484546" r:id="rId26"/>
    <p:sldLayoutId id="2147484547" r:id="rId27"/>
    <p:sldLayoutId id="2147484548" r:id="rId28"/>
    <p:sldLayoutId id="2147484549" r:id="rId29"/>
    <p:sldLayoutId id="2147484550" r:id="rId30"/>
    <p:sldLayoutId id="2147484551" r:id="rId31"/>
    <p:sldLayoutId id="2147484552" r:id="rId32"/>
    <p:sldLayoutId id="2147484553" r:id="rId33"/>
  </p:sldLayoutIdLst>
  <p:hf hdr="0" ftr="0"/>
  <p:txStyles>
    <p:titleStyle>
      <a:lvl1pPr algn="l" defTabSz="685674" rtl="0" eaLnBrk="1" latinLnBrk="0" hangingPunct="1">
        <a:lnSpc>
          <a:spcPct val="90000"/>
        </a:lnSpc>
        <a:spcBef>
          <a:spcPct val="0"/>
        </a:spcBef>
        <a:buNone/>
        <a:defRPr sz="2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674" rtl="0" eaLnBrk="1" latinLnBrk="0" hangingPunct="1">
        <a:lnSpc>
          <a:spcPct val="100000"/>
        </a:lnSpc>
        <a:spcBef>
          <a:spcPts val="900"/>
        </a:spcBef>
        <a:buFont typeface="Arial" pitchFamily="34" charset="0"/>
        <a:buNone/>
        <a:defRPr sz="21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52375" indent="-136898" algn="l" defTabSz="685674" rtl="0" eaLnBrk="1" latinLnBrk="0" hangingPunct="1">
        <a:lnSpc>
          <a:spcPct val="100000"/>
        </a:lnSpc>
        <a:spcBef>
          <a:spcPts val="750"/>
        </a:spcBef>
        <a:buFont typeface="Arial" pitchFamily="34" charset="0"/>
        <a:buChar char="•"/>
        <a:defRPr sz="15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299984" indent="-146423" algn="l" defTabSz="685674" rtl="0" eaLnBrk="1" latinLnBrk="0" hangingPunct="1">
        <a:lnSpc>
          <a:spcPct val="100000"/>
        </a:lnSpc>
        <a:spcBef>
          <a:spcPts val="600"/>
        </a:spcBef>
        <a:buFont typeface="GE Inspira Pitch" panose="020F0603030400020203" pitchFamily="34" charset="0"/>
        <a:buChar char="–"/>
        <a:defRPr sz="1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416642" indent="-124994" algn="l" defTabSz="685674" rtl="0" eaLnBrk="1" latinLnBrk="0" hangingPunct="1">
        <a:lnSpc>
          <a:spcPct val="100000"/>
        </a:lnSpc>
        <a:spcBef>
          <a:spcPts val="450"/>
        </a:spcBef>
        <a:buFont typeface="Arial" pitchFamily="34" charset="0"/>
        <a:buChar char="•"/>
        <a:defRPr sz="12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1542767" indent="-171420" algn="l" defTabSz="685674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605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42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80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18" indent="-171420" algn="l" defTabSz="68567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6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4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11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50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87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24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60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98" algn="l" defTabSz="68567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22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5" r:id="rId1"/>
    <p:sldLayoutId id="2147484556" r:id="rId2"/>
    <p:sldLayoutId id="2147484557" r:id="rId3"/>
    <p:sldLayoutId id="2147484558" r:id="rId4"/>
    <p:sldLayoutId id="2147484559" r:id="rId5"/>
    <p:sldLayoutId id="2147484560" r:id="rId6"/>
    <p:sldLayoutId id="2147484561" r:id="rId7"/>
    <p:sldLayoutId id="2147484562" r:id="rId8"/>
    <p:sldLayoutId id="2147484563" r:id="rId9"/>
    <p:sldLayoutId id="2147484564" r:id="rId10"/>
    <p:sldLayoutId id="2147484565" r:id="rId11"/>
    <p:sldLayoutId id="2147484566" r:id="rId12"/>
    <p:sldLayoutId id="2147484567" r:id="rId13"/>
    <p:sldLayoutId id="2147484568" r:id="rId14"/>
    <p:sldLayoutId id="2147484569" r:id="rId15"/>
    <p:sldLayoutId id="2147484570" r:id="rId16"/>
    <p:sldLayoutId id="2147484571" r:id="rId17"/>
    <p:sldLayoutId id="2147484572" r:id="rId18"/>
    <p:sldLayoutId id="2147484573" r:id="rId19"/>
    <p:sldLayoutId id="2147484574" r:id="rId20"/>
    <p:sldLayoutId id="2147484575" r:id="rId21"/>
  </p:sldLayoutIdLst>
  <p:hf hdr="0"/>
  <p:txStyles>
    <p:titleStyle>
      <a:lvl1pPr algn="l" defTabSz="342836" rtl="0" eaLnBrk="1" latinLnBrk="0" hangingPunct="1">
        <a:lnSpc>
          <a:spcPct val="90000"/>
        </a:lnSpc>
        <a:spcBef>
          <a:spcPct val="0"/>
        </a:spcBef>
        <a:buNone/>
        <a:defRPr sz="23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342836" rtl="0" eaLnBrk="1" latinLnBrk="0" hangingPunct="1">
        <a:lnSpc>
          <a:spcPct val="100000"/>
        </a:lnSpc>
        <a:spcBef>
          <a:spcPts val="450"/>
        </a:spcBef>
        <a:buFont typeface="Arial"/>
        <a:buNone/>
        <a:defRPr sz="20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20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Lucida Grande"/>
        <a:buChar char="–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342836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1542767" indent="-171420" algn="l" defTabSz="342836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1885605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42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80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18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6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11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5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87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2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6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98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2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1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Title or Job Number | XX Month 201X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8" y="4766316"/>
            <a:ext cx="1536192" cy="2400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aseline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454545"/>
                </a:solidFill>
              </a:rPr>
              <a:t>See tutorial regarding confidentiality disclosures</a:t>
            </a:r>
            <a:r>
              <a:rPr lang="en-US" dirty="0">
                <a:solidFill>
                  <a:srgbClr val="454545"/>
                </a:solidFill>
              </a:rPr>
              <a:t>.</a:t>
            </a: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1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64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78" r:id="rId2"/>
    <p:sldLayoutId id="2147484579" r:id="rId3"/>
    <p:sldLayoutId id="2147484580" r:id="rId4"/>
    <p:sldLayoutId id="2147484581" r:id="rId5"/>
    <p:sldLayoutId id="2147484582" r:id="rId6"/>
    <p:sldLayoutId id="2147484583" r:id="rId7"/>
    <p:sldLayoutId id="2147484584" r:id="rId8"/>
    <p:sldLayoutId id="2147484585" r:id="rId9"/>
    <p:sldLayoutId id="2147484586" r:id="rId10"/>
    <p:sldLayoutId id="2147484587" r:id="rId11"/>
    <p:sldLayoutId id="2147484588" r:id="rId12"/>
    <p:sldLayoutId id="2147484589" r:id="rId13"/>
    <p:sldLayoutId id="2147484590" r:id="rId14"/>
    <p:sldLayoutId id="2147484591" r:id="rId15"/>
    <p:sldLayoutId id="2147484592" r:id="rId16"/>
    <p:sldLayoutId id="2147484593" r:id="rId17"/>
    <p:sldLayoutId id="2147484594" r:id="rId18"/>
    <p:sldLayoutId id="2147484595" r:id="rId19"/>
    <p:sldLayoutId id="2147484596" r:id="rId20"/>
    <p:sldLayoutId id="2147484597" r:id="rId21"/>
    <p:sldLayoutId id="2147484598" r:id="rId22"/>
  </p:sldLayoutIdLst>
  <p:hf hdr="0"/>
  <p:txStyles>
    <p:titleStyle>
      <a:lvl1pPr algn="l" defTabSz="342836" rtl="0" eaLnBrk="1" latinLnBrk="0" hangingPunct="1">
        <a:lnSpc>
          <a:spcPct val="90000"/>
        </a:lnSpc>
        <a:spcBef>
          <a:spcPct val="0"/>
        </a:spcBef>
        <a:buNone/>
        <a:defRPr sz="23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342836" rtl="0" eaLnBrk="1" latinLnBrk="0" hangingPunct="1">
        <a:lnSpc>
          <a:spcPct val="100000"/>
        </a:lnSpc>
        <a:spcBef>
          <a:spcPts val="450"/>
        </a:spcBef>
        <a:buFont typeface="Arial"/>
        <a:buNone/>
        <a:defRPr sz="20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20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37135" indent="-137135" algn="l" defTabSz="342836" rtl="0" eaLnBrk="1" latinLnBrk="0" hangingPunct="1">
        <a:lnSpc>
          <a:spcPct val="100000"/>
        </a:lnSpc>
        <a:spcBef>
          <a:spcPts val="450"/>
        </a:spcBef>
        <a:buFont typeface="Lucida Grande"/>
        <a:buChar char="–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342836" indent="-137135" algn="l" defTabSz="342836" rtl="0" eaLnBrk="1" latinLnBrk="0" hangingPunct="1">
        <a:lnSpc>
          <a:spcPct val="100000"/>
        </a:lnSpc>
        <a:spcBef>
          <a:spcPts val="450"/>
        </a:spcBef>
        <a:buFont typeface="Arial"/>
        <a:buChar char="•"/>
        <a:defRPr sz="17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1542767" indent="-171420" algn="l" defTabSz="342836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1885605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42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80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18" indent="-171420" algn="l" defTabSz="34283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6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11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5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87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24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60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98" algn="l" defTabSz="34283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3" y="1223010"/>
            <a:ext cx="7618511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5679" y="4764226"/>
            <a:ext cx="206727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pPr defTabSz="685823"/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0531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pPr defTabSz="685823"/>
            <a:fld id="{0D558541-60C9-42A2-8392-FF12533A6B7A}" type="slidenum">
              <a:rPr lang="en-US" smtClean="0"/>
              <a:pPr defTabSz="685823"/>
              <a:t>‹#›</a:t>
            </a:fld>
            <a:endParaRPr lang="en-US" dirty="0"/>
          </a:p>
        </p:txBody>
      </p:sp>
      <p:pic>
        <p:nvPicPr>
          <p:cNvPr id="9" name="Picture 8" descr="GE Logo.png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913" y="4662562"/>
            <a:ext cx="354522" cy="35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7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4" r:id="rId1"/>
    <p:sldLayoutId id="2147484635" r:id="rId2"/>
    <p:sldLayoutId id="2147484636" r:id="rId3"/>
    <p:sldLayoutId id="2147484637" r:id="rId4"/>
    <p:sldLayoutId id="2147484638" r:id="rId5"/>
    <p:sldLayoutId id="2147484639" r:id="rId6"/>
    <p:sldLayoutId id="2147484640" r:id="rId7"/>
    <p:sldLayoutId id="2147484641" r:id="rId8"/>
    <p:sldLayoutId id="2147484642" r:id="rId9"/>
    <p:sldLayoutId id="2147484643" r:id="rId10"/>
    <p:sldLayoutId id="2147484644" r:id="rId11"/>
    <p:sldLayoutId id="2147484645" r:id="rId12"/>
    <p:sldLayoutId id="2147484646" r:id="rId13"/>
    <p:sldLayoutId id="2147484647" r:id="rId14"/>
    <p:sldLayoutId id="2147484648" r:id="rId15"/>
    <p:sldLayoutId id="2147484649" r:id="rId16"/>
    <p:sldLayoutId id="2147484650" r:id="rId17"/>
    <p:sldLayoutId id="2147484651" r:id="rId18"/>
    <p:sldLayoutId id="2147484652" r:id="rId19"/>
    <p:sldLayoutId id="2147484653" r:id="rId20"/>
    <p:sldLayoutId id="2147484654" r:id="rId21"/>
    <p:sldLayoutId id="2147484655" r:id="rId22"/>
    <p:sldLayoutId id="2147484656" r:id="rId23"/>
    <p:sldLayoutId id="2147484657" r:id="rId24"/>
    <p:sldLayoutId id="2147484658" r:id="rId25"/>
    <p:sldLayoutId id="2147484659" r:id="rId26"/>
    <p:sldLayoutId id="2147484660" r:id="rId27"/>
    <p:sldLayoutId id="2147484661" r:id="rId28"/>
    <p:sldLayoutId id="2147484662" r:id="rId29"/>
    <p:sldLayoutId id="2147484663" r:id="rId30"/>
    <p:sldLayoutId id="2147484664" r:id="rId31"/>
    <p:sldLayoutId id="2147484665" r:id="rId32"/>
    <p:sldLayoutId id="2147484666" r:id="rId33"/>
    <p:sldLayoutId id="2147484667" r:id="rId34"/>
    <p:sldLayoutId id="2147484668" r:id="rId35"/>
  </p:sldLayoutIdLst>
  <p:hf hdr="0" ftr="0" dt="0"/>
  <p:txStyles>
    <p:titleStyle>
      <a:lvl1pPr algn="l" defTabSz="685823" rtl="0" eaLnBrk="1" latinLnBrk="0" hangingPunct="1">
        <a:lnSpc>
          <a:spcPct val="90000"/>
        </a:lnSpc>
        <a:spcBef>
          <a:spcPct val="0"/>
        </a:spcBef>
        <a:buNone/>
        <a:defRPr sz="2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23" rtl="0" eaLnBrk="1" latinLnBrk="0" hangingPunct="1">
        <a:lnSpc>
          <a:spcPct val="100000"/>
        </a:lnSpc>
        <a:spcBef>
          <a:spcPts val="900"/>
        </a:spcBef>
        <a:buFont typeface="Arial" pitchFamily="34" charset="0"/>
        <a:buNone/>
        <a:defRPr sz="21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52408" indent="-136928" algn="l" defTabSz="685823" rtl="0" eaLnBrk="1" latinLnBrk="0" hangingPunct="1">
        <a:lnSpc>
          <a:spcPct val="100000"/>
        </a:lnSpc>
        <a:spcBef>
          <a:spcPts val="750"/>
        </a:spcBef>
        <a:buFont typeface="Arial" pitchFamily="34" charset="0"/>
        <a:buChar char="•"/>
        <a:defRPr sz="15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00049" indent="-146453" algn="l" defTabSz="685823" rtl="0" eaLnBrk="1" latinLnBrk="0" hangingPunct="1">
        <a:lnSpc>
          <a:spcPct val="100000"/>
        </a:lnSpc>
        <a:spcBef>
          <a:spcPts val="600"/>
        </a:spcBef>
        <a:buFont typeface="GE Inspira Pitch" panose="020F0603030400020203" pitchFamily="34" charset="0"/>
        <a:buChar char="–"/>
        <a:defRPr sz="1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416732" indent="-125021" algn="l" defTabSz="685823" rtl="0" eaLnBrk="1" latinLnBrk="0" hangingPunct="1">
        <a:lnSpc>
          <a:spcPct val="100000"/>
        </a:lnSpc>
        <a:spcBef>
          <a:spcPts val="450"/>
        </a:spcBef>
        <a:buFont typeface="Arial" pitchFamily="34" charset="0"/>
        <a:buChar char="•"/>
        <a:defRPr sz="12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1543100" indent="-171457" algn="l" defTabSz="68582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13" indent="-171457" algn="l" defTabSz="68582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25" indent="-171457" algn="l" defTabSz="68582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37" indent="-171457" algn="l" defTabSz="68582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48" indent="-171457" algn="l" defTabSz="68582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11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23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35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47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59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70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80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92" algn="l" defTabSz="68582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3" y="1223010"/>
            <a:ext cx="7618511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5679" y="4764226"/>
            <a:ext cx="206727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pPr defTabSz="913194"/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0531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pPr defTabSz="913194"/>
            <a:fld id="{0D558541-60C9-42A2-8392-FF12533A6B7A}" type="slidenum">
              <a:rPr lang="en-US" smtClean="0"/>
              <a:pPr defTabSz="913194"/>
              <a:t>‹#›</a:t>
            </a:fld>
            <a:endParaRPr lang="en-US" dirty="0"/>
          </a:p>
        </p:txBody>
      </p:sp>
      <p:pic>
        <p:nvPicPr>
          <p:cNvPr id="9" name="Picture 8" descr="GE Logo.png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13" y="4662562"/>
            <a:ext cx="354522" cy="35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7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  <p:sldLayoutId id="2147484681" r:id="rId12"/>
    <p:sldLayoutId id="2147484682" r:id="rId13"/>
    <p:sldLayoutId id="2147484683" r:id="rId14"/>
    <p:sldLayoutId id="2147484684" r:id="rId15"/>
    <p:sldLayoutId id="2147484685" r:id="rId16"/>
    <p:sldLayoutId id="2147484686" r:id="rId17"/>
    <p:sldLayoutId id="2147484687" r:id="rId18"/>
    <p:sldLayoutId id="2147484688" r:id="rId19"/>
    <p:sldLayoutId id="2147484689" r:id="rId20"/>
    <p:sldLayoutId id="2147484690" r:id="rId21"/>
    <p:sldLayoutId id="2147484691" r:id="rId22"/>
    <p:sldLayoutId id="2147484692" r:id="rId23"/>
    <p:sldLayoutId id="2147484693" r:id="rId24"/>
    <p:sldLayoutId id="2147484694" r:id="rId25"/>
    <p:sldLayoutId id="2147484695" r:id="rId26"/>
    <p:sldLayoutId id="2147484696" r:id="rId27"/>
    <p:sldLayoutId id="2147484697" r:id="rId28"/>
    <p:sldLayoutId id="2147484698" r:id="rId29"/>
    <p:sldLayoutId id="2147484699" r:id="rId30"/>
    <p:sldLayoutId id="2147484700" r:id="rId31"/>
    <p:sldLayoutId id="2147484701" r:id="rId32"/>
    <p:sldLayoutId id="2147484702" r:id="rId33"/>
    <p:sldLayoutId id="2147484703" r:id="rId34"/>
    <p:sldLayoutId id="2147484704" r:id="rId35"/>
  </p:sldLayoutIdLst>
  <p:hf hdr="0" ftr="0" dt="0"/>
  <p:txStyles>
    <p:titleStyle>
      <a:lvl1pPr algn="l" defTabSz="685732" rtl="0" eaLnBrk="1" latinLnBrk="0" hangingPunct="1">
        <a:lnSpc>
          <a:spcPct val="90000"/>
        </a:lnSpc>
        <a:spcBef>
          <a:spcPct val="0"/>
        </a:spcBef>
        <a:buNone/>
        <a:defRPr sz="2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732" rtl="0" eaLnBrk="1" latinLnBrk="0" hangingPunct="1">
        <a:lnSpc>
          <a:spcPct val="100000"/>
        </a:lnSpc>
        <a:spcBef>
          <a:spcPts val="900"/>
        </a:spcBef>
        <a:buFont typeface="Arial" pitchFamily="34" charset="0"/>
        <a:buNone/>
        <a:defRPr sz="21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52387" indent="-136910" algn="l" defTabSz="685732" rtl="0" eaLnBrk="1" latinLnBrk="0" hangingPunct="1">
        <a:lnSpc>
          <a:spcPct val="100000"/>
        </a:lnSpc>
        <a:spcBef>
          <a:spcPts val="750"/>
        </a:spcBef>
        <a:buFont typeface="Arial" pitchFamily="34" charset="0"/>
        <a:buChar char="•"/>
        <a:defRPr sz="15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00008" indent="-146435" algn="l" defTabSz="685732" rtl="0" eaLnBrk="1" latinLnBrk="0" hangingPunct="1">
        <a:lnSpc>
          <a:spcPct val="100000"/>
        </a:lnSpc>
        <a:spcBef>
          <a:spcPts val="600"/>
        </a:spcBef>
        <a:buFont typeface="GE Inspira Pitch" panose="020F0603030400020203" pitchFamily="34" charset="0"/>
        <a:buChar char="–"/>
        <a:defRPr sz="1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416677" indent="-125004" algn="l" defTabSz="685732" rtl="0" eaLnBrk="1" latinLnBrk="0" hangingPunct="1">
        <a:lnSpc>
          <a:spcPct val="100000"/>
        </a:lnSpc>
        <a:spcBef>
          <a:spcPts val="450"/>
        </a:spcBef>
        <a:buFont typeface="Arial" pitchFamily="34" charset="0"/>
        <a:buChar char="•"/>
        <a:defRPr sz="12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1542896" indent="-171434" algn="l" defTabSz="68573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62" indent="-171434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28" indent="-171434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94" indent="-171434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61" indent="-171434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31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3" y="1223010"/>
            <a:ext cx="7618511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5679" y="4764226"/>
            <a:ext cx="206727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pPr defTabSz="913208"/>
            <a:r>
              <a:rPr lang="en-US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0532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rgbClr val="898989"/>
                </a:solidFill>
                <a:latin typeface="+mn-lt"/>
              </a:defRPr>
            </a:lvl1pPr>
          </a:lstStyle>
          <a:p>
            <a:pPr defTabSz="913208"/>
            <a:fld id="{0D558541-60C9-42A2-8392-FF12533A6B7A}" type="slidenum">
              <a:rPr lang="en-US" smtClean="0"/>
              <a:pPr defTabSz="913208"/>
              <a:t>‹#›</a:t>
            </a:fld>
            <a:endParaRPr lang="en-US" dirty="0"/>
          </a:p>
        </p:txBody>
      </p:sp>
      <p:pic>
        <p:nvPicPr>
          <p:cNvPr id="9" name="Picture 8" descr="GE Logo.png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13" y="4662560"/>
            <a:ext cx="354522" cy="35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5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2" r:id="rId1"/>
    <p:sldLayoutId id="2147484773" r:id="rId2"/>
    <p:sldLayoutId id="2147484774" r:id="rId3"/>
    <p:sldLayoutId id="2147484775" r:id="rId4"/>
    <p:sldLayoutId id="2147484776" r:id="rId5"/>
    <p:sldLayoutId id="2147484777" r:id="rId6"/>
    <p:sldLayoutId id="2147484778" r:id="rId7"/>
    <p:sldLayoutId id="2147484779" r:id="rId8"/>
    <p:sldLayoutId id="2147484780" r:id="rId9"/>
    <p:sldLayoutId id="2147484781" r:id="rId10"/>
    <p:sldLayoutId id="2147484782" r:id="rId11"/>
    <p:sldLayoutId id="2147484783" r:id="rId12"/>
    <p:sldLayoutId id="2147484784" r:id="rId13"/>
    <p:sldLayoutId id="2147484785" r:id="rId14"/>
    <p:sldLayoutId id="2147484786" r:id="rId15"/>
    <p:sldLayoutId id="2147484787" r:id="rId16"/>
    <p:sldLayoutId id="2147484788" r:id="rId17"/>
    <p:sldLayoutId id="2147484789" r:id="rId18"/>
    <p:sldLayoutId id="2147484790" r:id="rId19"/>
    <p:sldLayoutId id="2147484791" r:id="rId20"/>
    <p:sldLayoutId id="2147484792" r:id="rId21"/>
    <p:sldLayoutId id="2147484793" r:id="rId22"/>
    <p:sldLayoutId id="2147484794" r:id="rId23"/>
    <p:sldLayoutId id="2147484795" r:id="rId24"/>
    <p:sldLayoutId id="2147484796" r:id="rId25"/>
    <p:sldLayoutId id="2147484797" r:id="rId26"/>
    <p:sldLayoutId id="2147484798" r:id="rId27"/>
    <p:sldLayoutId id="2147484799" r:id="rId28"/>
    <p:sldLayoutId id="2147484800" r:id="rId29"/>
    <p:sldLayoutId id="2147484801" r:id="rId30"/>
    <p:sldLayoutId id="2147484802" r:id="rId31"/>
    <p:sldLayoutId id="2147484803" r:id="rId32"/>
    <p:sldLayoutId id="2147484804" r:id="rId33"/>
    <p:sldLayoutId id="2147484805" r:id="rId34"/>
    <p:sldLayoutId id="2147484806" r:id="rId35"/>
  </p:sldLayoutIdLst>
  <p:hf hdr="0" ftr="0" dt="0"/>
  <p:txStyles>
    <p:titleStyle>
      <a:lvl1pPr algn="l" defTabSz="685742" rtl="0" eaLnBrk="1" latinLnBrk="0" hangingPunct="1">
        <a:lnSpc>
          <a:spcPct val="90000"/>
        </a:lnSpc>
        <a:spcBef>
          <a:spcPct val="0"/>
        </a:spcBef>
        <a:buNone/>
        <a:defRPr sz="2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742" rtl="0" eaLnBrk="1" latinLnBrk="0" hangingPunct="1">
        <a:lnSpc>
          <a:spcPct val="100000"/>
        </a:lnSpc>
        <a:spcBef>
          <a:spcPts val="900"/>
        </a:spcBef>
        <a:buFont typeface="Arial" pitchFamily="34" charset="0"/>
        <a:buNone/>
        <a:defRPr sz="21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52387" indent="-136911" algn="l" defTabSz="685742" rtl="0" eaLnBrk="1" latinLnBrk="0" hangingPunct="1">
        <a:lnSpc>
          <a:spcPct val="100000"/>
        </a:lnSpc>
        <a:spcBef>
          <a:spcPts val="750"/>
        </a:spcBef>
        <a:buFont typeface="Arial" pitchFamily="34" charset="0"/>
        <a:buChar char="•"/>
        <a:defRPr sz="15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00014" indent="-146435" algn="l" defTabSz="685742" rtl="0" eaLnBrk="1" latinLnBrk="0" hangingPunct="1">
        <a:lnSpc>
          <a:spcPct val="100000"/>
        </a:lnSpc>
        <a:spcBef>
          <a:spcPts val="600"/>
        </a:spcBef>
        <a:buFont typeface="GE Inspira Pitch" panose="020F0603030400020203" pitchFamily="34" charset="0"/>
        <a:buChar char="–"/>
        <a:defRPr sz="1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416684" indent="-125006" algn="l" defTabSz="685742" rtl="0" eaLnBrk="1" latinLnBrk="0" hangingPunct="1">
        <a:lnSpc>
          <a:spcPct val="100000"/>
        </a:lnSpc>
        <a:spcBef>
          <a:spcPts val="450"/>
        </a:spcBef>
        <a:buFont typeface="Arial" pitchFamily="34" charset="0"/>
        <a:buChar char="•"/>
        <a:defRPr sz="12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1542922" indent="-171436" algn="l" defTabSz="68574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93" indent="-171436" algn="l" defTabSz="68574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64" indent="-171436" algn="l" defTabSz="68574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36" indent="-171436" algn="l" defTabSz="68574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08" indent="-171436" algn="l" defTabSz="68574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1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2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14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86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57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28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00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72" algn="l" defTabSz="68574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6557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6557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6557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6557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12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  <p:sldLayoutId id="2147483805" r:id="rId18"/>
    <p:sldLayoutId id="2147483806" r:id="rId19"/>
    <p:sldLayoutId id="2147483807" r:id="rId20"/>
    <p:sldLayoutId id="2147483808" r:id="rId21"/>
    <p:sldLayoutId id="2147483811" r:id="rId22"/>
    <p:sldLayoutId id="2147483813" r:id="rId23"/>
    <p:sldLayoutId id="2147483814" r:id="rId24"/>
    <p:sldLayoutId id="2147483815" r:id="rId25"/>
    <p:sldLayoutId id="2147483816" r:id="rId26"/>
    <p:sldLayoutId id="2147483817" r:id="rId27"/>
    <p:sldLayoutId id="2147483818" r:id="rId28"/>
    <p:sldLayoutId id="2147483819" r:id="rId29"/>
  </p:sldLayoutIdLst>
  <p:hf hdr="0"/>
  <p:txStyles>
    <p:titleStyle>
      <a:lvl1pPr algn="l" defTabSz="456557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6557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626" indent="-182626" algn="l" defTabSz="456557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626" indent="-182626" algn="l" defTabSz="456557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6557" indent="-182626" algn="l" defTabSz="456557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4514" indent="-228279" algn="l" defTabSz="456557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1069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7629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4187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0744" indent="-228279" algn="l" defTabSz="4565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57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18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676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234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792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350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907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468" algn="l" defTabSz="4565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1785" y="273864"/>
            <a:ext cx="8312076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GE汉仪中圆简" pitchFamily="2" charset="-122"/>
              </a:rPr>
              <a:t>Click to edit Master title style</a:t>
            </a:r>
          </a:p>
        </p:txBody>
      </p:sp>
      <p:sp>
        <p:nvSpPr>
          <p:cNvPr id="3075" name="Text Placeholder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785" y="1158525"/>
            <a:ext cx="8312076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GE汉仪中圆简" pitchFamily="2" charset="-122"/>
              </a:rPr>
              <a:t>Click to edit Master text styles</a:t>
            </a:r>
          </a:p>
          <a:p>
            <a:pPr lvl="1"/>
            <a:r>
              <a:rPr lang="zh-CN" altLang="zh-CN">
                <a:sym typeface="GE汉仪中圆简" pitchFamily="2" charset="-122"/>
              </a:rPr>
              <a:t>First level bullet </a:t>
            </a:r>
          </a:p>
          <a:p>
            <a:pPr lvl="2"/>
            <a:r>
              <a:rPr lang="zh-CN" altLang="zh-CN">
                <a:sym typeface="GE汉仪中圆简" pitchFamily="2" charset="-122"/>
              </a:rPr>
              <a:t>Second level bullet</a:t>
            </a:r>
          </a:p>
          <a:p>
            <a:pPr lvl="3"/>
            <a:r>
              <a:rPr lang="zh-CN" altLang="zh-CN">
                <a:sym typeface="GE汉仪中圆简" pitchFamily="2" charset="-122"/>
              </a:rPr>
              <a:t>Third level bullet</a:t>
            </a:r>
          </a:p>
        </p:txBody>
      </p:sp>
      <p:sp>
        <p:nvSpPr>
          <p:cNvPr id="307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00858" y="4766074"/>
            <a:ext cx="2807295" cy="13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700">
                <a:latin typeface="+mn-lt"/>
                <a:ea typeface="+mn-ea"/>
                <a:sym typeface="GE汉仪中圆简" pitchFamily="2" charset="-122"/>
              </a:defRPr>
            </a:lvl1pPr>
          </a:lstStyle>
          <a:p>
            <a:pPr defTabSz="34315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307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29951" y="4766074"/>
            <a:ext cx="3780061" cy="24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00">
                <a:latin typeface="+mn-lt"/>
                <a:ea typeface="+mn-ea"/>
                <a:sym typeface="GE汉仪中圆简" pitchFamily="2" charset="-122"/>
              </a:defRPr>
            </a:lvl1pPr>
          </a:lstStyle>
          <a:p>
            <a:pPr defTabSz="34315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  <p:pic>
        <p:nvPicPr>
          <p:cNvPr id="3078" name="Picture 12" descr="Monogram_blue_sm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92" y="4663679"/>
            <a:ext cx="343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Footer Placeholder 6"/>
          <p:cNvSpPr>
            <a:spLocks noChangeArrowheads="1"/>
          </p:cNvSpPr>
          <p:nvPr/>
        </p:nvSpPr>
        <p:spPr bwMode="auto">
          <a:xfrm>
            <a:off x="8411309" y="4766074"/>
            <a:ext cx="312717" cy="24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defTabSz="343154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fld id="{8F075B97-1716-4129-8993-49840B4DDB24}" type="slidenum">
              <a:rPr lang="en-US" altLang="zh-CN" smtClean="0">
                <a:solidFill>
                  <a:srgbClr val="454545"/>
                </a:solidFill>
                <a:latin typeface="GE汉仪中圆简" pitchFamily="2" charset="-122"/>
                <a:ea typeface="GE汉仪中圆简" pitchFamily="2" charset="-122"/>
                <a:sym typeface="GE汉仪中圆简" pitchFamily="2" charset="-122"/>
              </a:rPr>
              <a:pPr algn="r" defTabSz="343154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‹#›</a:t>
            </a:fld>
            <a:endParaRPr lang="en-US" altLang="zh-CN">
              <a:solidFill>
                <a:srgbClr val="454545"/>
              </a:solidFill>
              <a:latin typeface="GE汉仪中圆简" pitchFamily="2" charset="-122"/>
              <a:ea typeface="GE汉仪中圆简" pitchFamily="2" charset="-122"/>
              <a:sym typeface="GE汉仪中圆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106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hf sldNum="0" hdr="0"/>
  <p:txStyles>
    <p:titleStyle>
      <a:lvl1pPr marL="343154" indent="-343154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GE汉仪中圆简" pitchFamily="2" charset="-122"/>
        </a:defRPr>
      </a:lvl1pPr>
      <a:lvl2pPr marL="343154" indent="-343154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2pPr>
      <a:lvl3pPr marL="343154" indent="-343154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3pPr>
      <a:lvl4pPr marL="343154" indent="-343154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4pPr>
      <a:lvl5pPr marL="343154" indent="-343154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5pPr>
      <a:lvl6pPr marL="686309" indent="-343154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6pPr>
      <a:lvl7pPr marL="1029461" indent="-343154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7pPr>
      <a:lvl8pPr marL="1372614" indent="-343154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8pPr>
      <a:lvl9pPr marL="1715767" indent="-343154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9pPr>
    </p:titleStyle>
    <p:bodyStyle>
      <a:lvl1pPr marL="343154" indent="-343154" algn="l" rtl="0" eaLnBrk="0" fontAlgn="base" hangingPunct="0">
        <a:spcBef>
          <a:spcPts val="451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E汉仪中圆简" pitchFamily="2" charset="-122"/>
        </a:defRPr>
      </a:lvl1pPr>
      <a:lvl2pPr marL="137024" indent="-137024" algn="l" defTabSz="343154" rtl="0" eaLnBrk="0" fontAlgn="base" hangingPunct="0">
        <a:spcBef>
          <a:spcPts val="451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GE汉仪中圆简" pitchFamily="2" charset="-122"/>
        </a:defRPr>
      </a:lvl2pPr>
      <a:lvl3pPr marL="137024" indent="-137024" algn="l" defTabSz="343154" rtl="0" eaLnBrk="0" fontAlgn="base" hangingPunct="0">
        <a:spcBef>
          <a:spcPts val="451"/>
        </a:spcBef>
        <a:spcAft>
          <a:spcPct val="0"/>
        </a:spcAft>
        <a:buFont typeface="Lucida Grande" charset="0"/>
        <a:buChar char="–"/>
        <a:defRPr sz="1600">
          <a:solidFill>
            <a:schemeClr val="tx1"/>
          </a:solidFill>
          <a:latin typeface="+mn-lt"/>
          <a:ea typeface="+mn-ea"/>
          <a:sym typeface="GE汉仪中圆简" pitchFamily="2" charset="-122"/>
        </a:defRPr>
      </a:lvl3pPr>
      <a:lvl4pPr marL="343154" indent="-137024" algn="l" defTabSz="343154" rtl="0" eaLnBrk="0" fontAlgn="base" hangingPunct="0">
        <a:spcBef>
          <a:spcPts val="451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  <a:sym typeface="GE汉仪中圆简" pitchFamily="2" charset="-122"/>
        </a:defRPr>
      </a:lvl4pPr>
      <a:lvl5pPr marL="1544189" indent="-171576" algn="l" defTabSz="343154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5pPr>
      <a:lvl6pPr marL="1887346" indent="-171576" algn="l" defTabSz="343154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6pPr>
      <a:lvl7pPr marL="2230499" indent="-171576" algn="l" defTabSz="343154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7pPr>
      <a:lvl8pPr marL="2573651" indent="-171576" algn="l" defTabSz="343154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8pPr>
      <a:lvl9pPr marL="2916806" indent="-171576" algn="l" defTabSz="343154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9pPr>
    </p:bodyStyle>
    <p:otherStyle>
      <a:defPPr>
        <a:defRPr lang="zh-CN"/>
      </a:defPPr>
      <a:lvl1pPr marL="0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154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309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461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614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767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923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2076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5230" algn="l" defTabSz="68630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6866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6866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6866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6866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4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  <p:sldLayoutId id="2147483898" r:id="rId17"/>
    <p:sldLayoutId id="2147483899" r:id="rId18"/>
    <p:sldLayoutId id="2147483900" r:id="rId19"/>
    <p:sldLayoutId id="2147483901" r:id="rId20"/>
    <p:sldLayoutId id="2147483902" r:id="rId21"/>
    <p:sldLayoutId id="2147483903" r:id="rId22"/>
    <p:sldLayoutId id="2147483904" r:id="rId23"/>
    <p:sldLayoutId id="2147483905" r:id="rId24"/>
    <p:sldLayoutId id="2147483907" r:id="rId25"/>
    <p:sldLayoutId id="2147483908" r:id="rId26"/>
    <p:sldLayoutId id="2147483909" r:id="rId27"/>
    <p:sldLayoutId id="2147483910" r:id="rId28"/>
    <p:sldLayoutId id="2147483911" r:id="rId29"/>
    <p:sldLayoutId id="2147483912" r:id="rId30"/>
    <p:sldLayoutId id="2147483913" r:id="rId31"/>
  </p:sldLayoutIdLst>
  <p:hf hdr="0"/>
  <p:txStyles>
    <p:titleStyle>
      <a:lvl1pPr algn="l" defTabSz="456866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6866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749" indent="-182749" algn="l" defTabSz="456866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749" indent="-182749" algn="l" defTabSz="456866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6866" indent="-182749" algn="l" defTabSz="456866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5908" indent="-228432" algn="l" defTabSz="456866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2775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644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512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379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6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37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0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7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42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07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7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4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1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1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456866"/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456866"/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456866"/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456866"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3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  <p:sldLayoutId id="2147483931" r:id="rId17"/>
    <p:sldLayoutId id="2147483932" r:id="rId18"/>
    <p:sldLayoutId id="2147483933" r:id="rId19"/>
    <p:sldLayoutId id="2147483934" r:id="rId20"/>
    <p:sldLayoutId id="2147483936" r:id="rId21"/>
    <p:sldLayoutId id="2147483937" r:id="rId22"/>
    <p:sldLayoutId id="2147483938" r:id="rId23"/>
    <p:sldLayoutId id="2147483939" r:id="rId24"/>
    <p:sldLayoutId id="2147483940" r:id="rId25"/>
    <p:sldLayoutId id="2147483941" r:id="rId26"/>
    <p:sldLayoutId id="2147483942" r:id="rId27"/>
    <p:sldLayoutId id="2147483943" r:id="rId28"/>
    <p:sldLayoutId id="2147483944" r:id="rId29"/>
    <p:sldLayoutId id="2147483945" r:id="rId30"/>
    <p:sldLayoutId id="2147483946" r:id="rId31"/>
  </p:sldLayoutIdLst>
  <p:hf hdr="0"/>
  <p:txStyles>
    <p:titleStyle>
      <a:lvl1pPr algn="l" defTabSz="456866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6866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749" indent="-182749" algn="l" defTabSz="456866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749" indent="-182749" algn="l" defTabSz="456866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6866" indent="-182749" algn="l" defTabSz="456866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5908" indent="-228432" algn="l" defTabSz="456866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2775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644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512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379" indent="-228432" algn="l" defTabSz="4568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6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37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0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7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342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07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7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946" algn="l" defTabSz="4568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1785" y="273849"/>
            <a:ext cx="8312076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GE汉仪中圆简" pitchFamily="2" charset="-122"/>
              </a:rPr>
              <a:t>Click to edit Master title style</a:t>
            </a:r>
          </a:p>
        </p:txBody>
      </p:sp>
      <p:sp>
        <p:nvSpPr>
          <p:cNvPr id="3075" name="Text Placeholder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785" y="1158525"/>
            <a:ext cx="8312076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GE汉仪中圆简" pitchFamily="2" charset="-122"/>
              </a:rPr>
              <a:t>Click to edit Master text styles</a:t>
            </a:r>
          </a:p>
          <a:p>
            <a:pPr lvl="1"/>
            <a:r>
              <a:rPr lang="zh-CN" altLang="zh-CN">
                <a:sym typeface="GE汉仪中圆简" pitchFamily="2" charset="-122"/>
              </a:rPr>
              <a:t>First level bullet </a:t>
            </a:r>
          </a:p>
          <a:p>
            <a:pPr lvl="2"/>
            <a:r>
              <a:rPr lang="zh-CN" altLang="zh-CN">
                <a:sym typeface="GE汉仪中圆简" pitchFamily="2" charset="-122"/>
              </a:rPr>
              <a:t>Second level bullet</a:t>
            </a:r>
          </a:p>
          <a:p>
            <a:pPr lvl="3"/>
            <a:r>
              <a:rPr lang="zh-CN" altLang="zh-CN">
                <a:sym typeface="GE汉仪中圆简" pitchFamily="2" charset="-122"/>
              </a:rPr>
              <a:t>Third level bullet</a:t>
            </a:r>
          </a:p>
        </p:txBody>
      </p:sp>
      <p:sp>
        <p:nvSpPr>
          <p:cNvPr id="307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00852" y="4766074"/>
            <a:ext cx="2807295" cy="13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700">
                <a:latin typeface="+mn-lt"/>
                <a:ea typeface="+mn-ea"/>
                <a:sym typeface="GE汉仪中圆简" pitchFamily="2" charset="-122"/>
              </a:defRPr>
            </a:lvl1pPr>
          </a:lstStyle>
          <a:p>
            <a:pPr defTabSz="3433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307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29925" y="4766074"/>
            <a:ext cx="3780061" cy="24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00">
                <a:latin typeface="+mn-lt"/>
                <a:ea typeface="+mn-ea"/>
                <a:sym typeface="GE汉仪中圆简" pitchFamily="2" charset="-122"/>
              </a:defRPr>
            </a:lvl1pPr>
          </a:lstStyle>
          <a:p>
            <a:pPr defTabSz="34334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>
                <a:solidFill>
                  <a:srgbClr val="454545"/>
                </a:solidFill>
              </a:rPr>
              <a:t>See tutorial regarding confidentiality disclosures.</a:t>
            </a:r>
          </a:p>
        </p:txBody>
      </p:sp>
      <p:pic>
        <p:nvPicPr>
          <p:cNvPr id="3078" name="Picture 12" descr="Monogram_blue_sm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91" y="4663679"/>
            <a:ext cx="343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Footer Placeholder 6"/>
          <p:cNvSpPr>
            <a:spLocks noChangeArrowheads="1"/>
          </p:cNvSpPr>
          <p:nvPr/>
        </p:nvSpPr>
        <p:spPr bwMode="auto">
          <a:xfrm>
            <a:off x="8411273" y="4766074"/>
            <a:ext cx="312717" cy="24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defTabSz="34334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fld id="{78E88E41-57B7-4188-9A48-F96ADCE351A2}" type="slidenum">
              <a:rPr lang="en-US" altLang="zh-CN" smtClean="0">
                <a:solidFill>
                  <a:srgbClr val="454545"/>
                </a:solidFill>
                <a:latin typeface="GE汉仪中圆简" pitchFamily="2" charset="-122"/>
                <a:ea typeface="GE汉仪中圆简" pitchFamily="2" charset="-122"/>
                <a:sym typeface="GE汉仪中圆简" pitchFamily="2" charset="-122"/>
              </a:rPr>
              <a:pPr algn="r" defTabSz="34334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‹#›</a:t>
            </a:fld>
            <a:endParaRPr lang="en-US" altLang="zh-CN">
              <a:solidFill>
                <a:srgbClr val="454545"/>
              </a:solidFill>
              <a:latin typeface="GE汉仪中圆简" pitchFamily="2" charset="-122"/>
              <a:ea typeface="GE汉仪中圆简" pitchFamily="2" charset="-122"/>
              <a:sym typeface="GE汉仪中圆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397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hf sldNum="0" hdr="0"/>
  <p:txStyles>
    <p:titleStyle>
      <a:lvl1pPr marL="343340" indent="-34334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GE汉仪中圆简" pitchFamily="2" charset="-122"/>
        </a:defRPr>
      </a:lvl1pPr>
      <a:lvl2pPr marL="343340" indent="-34334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2pPr>
      <a:lvl3pPr marL="343340" indent="-34334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3pPr>
      <a:lvl4pPr marL="343340" indent="-34334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4pPr>
      <a:lvl5pPr marL="343340" indent="-34334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5pPr>
      <a:lvl6pPr marL="686680" indent="-343340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6pPr>
      <a:lvl7pPr marL="1030020" indent="-343340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7pPr>
      <a:lvl8pPr marL="1373362" indent="-343340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8pPr>
      <a:lvl9pPr marL="1716700" indent="-343340" algn="l" rtl="0" fontAlgn="base">
        <a:lnSpc>
          <a:spcPct val="9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GE汉仪中圆简" pitchFamily="2" charset="-122"/>
          <a:ea typeface="GE汉仪中圆简" pitchFamily="2" charset="-122"/>
          <a:sym typeface="GE汉仪中圆简" pitchFamily="2" charset="-122"/>
        </a:defRPr>
      </a:lvl9pPr>
    </p:titleStyle>
    <p:bodyStyle>
      <a:lvl1pPr marL="343340" indent="-343340" algn="l" rtl="0" eaLnBrk="0" fontAlgn="base" hangingPunct="0">
        <a:spcBef>
          <a:spcPts val="451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GE汉仪中圆简" pitchFamily="2" charset="-122"/>
        </a:defRPr>
      </a:lvl1pPr>
      <a:lvl2pPr marL="137099" indent="-137099" algn="l" defTabSz="343340" rtl="0" eaLnBrk="0" fontAlgn="base" hangingPunct="0">
        <a:spcBef>
          <a:spcPts val="451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GE汉仪中圆简" pitchFamily="2" charset="-122"/>
        </a:defRPr>
      </a:lvl2pPr>
      <a:lvl3pPr marL="137099" indent="-137099" algn="l" defTabSz="343340" rtl="0" eaLnBrk="0" fontAlgn="base" hangingPunct="0">
        <a:spcBef>
          <a:spcPts val="451"/>
        </a:spcBef>
        <a:spcAft>
          <a:spcPct val="0"/>
        </a:spcAft>
        <a:buFont typeface="Lucida Grande" charset="0"/>
        <a:buChar char="–"/>
        <a:defRPr sz="1600">
          <a:solidFill>
            <a:schemeClr val="tx1"/>
          </a:solidFill>
          <a:latin typeface="+mn-lt"/>
          <a:ea typeface="+mn-ea"/>
          <a:sym typeface="GE汉仪中圆简" pitchFamily="2" charset="-122"/>
        </a:defRPr>
      </a:lvl3pPr>
      <a:lvl4pPr marL="343340" indent="-137099" algn="l" defTabSz="343340" rtl="0" eaLnBrk="0" fontAlgn="base" hangingPunct="0">
        <a:spcBef>
          <a:spcPts val="451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  <a:sym typeface="GE汉仪中圆简" pitchFamily="2" charset="-122"/>
        </a:defRPr>
      </a:lvl4pPr>
      <a:lvl5pPr marL="1545029" indent="-171671" algn="l" defTabSz="34334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5pPr>
      <a:lvl6pPr marL="1888370" indent="-171671" algn="l" defTabSz="34334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6pPr>
      <a:lvl7pPr marL="2231711" indent="-171671" algn="l" defTabSz="34334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7pPr>
      <a:lvl8pPr marL="2575048" indent="-171671" algn="l" defTabSz="34334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8pPr>
      <a:lvl9pPr marL="2918389" indent="-171671" algn="l" defTabSz="34334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300">
          <a:solidFill>
            <a:schemeClr val="tx1"/>
          </a:solidFill>
          <a:latin typeface="GE Inspira Pitch" pitchFamily="34" charset="0"/>
          <a:ea typeface="+mn-ea"/>
          <a:sym typeface="GE Inspira Pitch" pitchFamily="34" charset="0"/>
        </a:defRPr>
      </a:lvl9pPr>
    </p:bodyStyle>
    <p:otherStyle>
      <a:defPPr>
        <a:defRPr lang="zh-CN"/>
      </a:defPPr>
      <a:lvl1pPr marL="0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340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680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020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362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6700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042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379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6718" algn="l" defTabSz="68668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274320"/>
            <a:ext cx="8311896" cy="822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159002"/>
            <a:ext cx="8311896" cy="2537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663440"/>
            <a:ext cx="457200" cy="3429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5" y="4766310"/>
            <a:ext cx="2807208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54545"/>
                </a:solidFill>
              </a:rPr>
              <a:t>Title or Job Number | XX Month 201X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4766310"/>
            <a:ext cx="1536192" cy="24003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4766310"/>
            <a:ext cx="219456" cy="315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pPr defTabSz="914234" eaLnBrk="0" fontAlgn="base" hangingPunct="0">
              <a:spcBef>
                <a:spcPct val="0"/>
              </a:spcBef>
              <a:spcAft>
                <a:spcPct val="0"/>
              </a:spcAft>
            </a:pPr>
            <a:fld id="{BFDC49DC-4C59-0B46-B4E4-08C86B3978D0}" type="slidenum">
              <a:rPr lang="en-US" smtClean="0">
                <a:solidFill>
                  <a:srgbClr val="454545"/>
                </a:solidFill>
              </a:rPr>
              <a:pPr defTabSz="914234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6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  <p:sldLayoutId id="2147484014" r:id="rId14"/>
    <p:sldLayoutId id="2147484015" r:id="rId15"/>
    <p:sldLayoutId id="2147484016" r:id="rId16"/>
    <p:sldLayoutId id="2147484017" r:id="rId17"/>
    <p:sldLayoutId id="2147484018" r:id="rId18"/>
    <p:sldLayoutId id="2147484019" r:id="rId19"/>
    <p:sldLayoutId id="2147484020" r:id="rId20"/>
    <p:sldLayoutId id="2147484021" r:id="rId21"/>
    <p:sldLayoutId id="2147484022" r:id="rId22"/>
  </p:sldLayoutIdLst>
  <p:hf hdr="0"/>
  <p:txStyles>
    <p:titleStyle>
      <a:lvl1pPr algn="l" defTabSz="457115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115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48" indent="-182848" algn="l" defTabSz="457115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115" indent="-182848" algn="l" defTabSz="457115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024" indent="-228558" algn="l" defTabSz="457115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13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45711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4571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765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23010"/>
            <a:ext cx="8350250" cy="3328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930" y="4757554"/>
            <a:ext cx="274320" cy="101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pPr defTabSz="914234"/>
            <a:fld id="{0D558541-60C9-42A2-8392-FF12533A6B7A}" type="slidenum">
              <a:rPr lang="en-US" smtClean="0"/>
              <a:pPr defTabSz="914234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61" t="3741" r="3511" b="3000"/>
          <a:stretch/>
        </p:blipFill>
        <p:spPr>
          <a:xfrm>
            <a:off x="396959" y="4654976"/>
            <a:ext cx="491013" cy="3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9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  <p:sldLayoutId id="2147484055" r:id="rId13"/>
    <p:sldLayoutId id="2147484056" r:id="rId14"/>
    <p:sldLayoutId id="2147484057" r:id="rId15"/>
    <p:sldLayoutId id="2147484058" r:id="rId16"/>
    <p:sldLayoutId id="2147484059" r:id="rId17"/>
    <p:sldLayoutId id="2147484060" r:id="rId18"/>
    <p:sldLayoutId id="2147484061" r:id="rId19"/>
    <p:sldLayoutId id="2147484062" r:id="rId20"/>
    <p:sldLayoutId id="2147484063" r:id="rId21"/>
    <p:sldLayoutId id="2147484064" r:id="rId22"/>
    <p:sldLayoutId id="2147484065" r:id="rId23"/>
    <p:sldLayoutId id="2147484066" r:id="rId24"/>
    <p:sldLayoutId id="2147484067" r:id="rId25"/>
    <p:sldLayoutId id="2147484068" r:id="rId26"/>
    <p:sldLayoutId id="2147484069" r:id="rId27"/>
    <p:sldLayoutId id="2147484070" r:id="rId28"/>
    <p:sldLayoutId id="2147484071" r:id="rId29"/>
    <p:sldLayoutId id="2147484072" r:id="rId30"/>
    <p:sldLayoutId id="2147484073" r:id="rId31"/>
    <p:sldLayoutId id="2147484074" r:id="rId32"/>
    <p:sldLayoutId id="2147484075" r:id="rId33"/>
    <p:sldLayoutId id="2147484076" r:id="rId34"/>
  </p:sldLayoutIdLst>
  <p:hf hdr="0" ftr="0"/>
  <p:txStyles>
    <p:titleStyle>
      <a:lvl1pPr algn="l" defTabSz="914234" rtl="0" eaLnBrk="1" latinLnBrk="0" hangingPunct="1">
        <a:lnSpc>
          <a:spcPct val="90000"/>
        </a:lnSpc>
        <a:spcBef>
          <a:spcPct val="0"/>
        </a:spcBef>
        <a:buNone/>
        <a:defRPr sz="32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234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03163" indent="-182530" algn="l" defTabSz="914234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399977" indent="-195227" algn="l" defTabSz="914234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555523" indent="-166658" algn="l" defTabSz="914234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024" indent="-228558" algn="l" defTabSz="91423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3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6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2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9142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4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6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2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8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30" algn="l" defTabSz="9142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4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6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APM Mobility User stories</a:t>
            </a:r>
            <a:br>
              <a:rPr lang="en-US" altLang="zh-CN" dirty="0"/>
            </a:br>
            <a:r>
              <a:rPr lang="en-US" altLang="zh-CN" dirty="0"/>
              <a:t>and scenarios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WeChat application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869363" y="4757738"/>
            <a:ext cx="274637" cy="101600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6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413810"/>
            <a:ext cx="8352156" cy="357740"/>
          </a:xfrm>
        </p:spPr>
        <p:txBody>
          <a:bodyPr/>
          <a:lstStyle/>
          <a:p>
            <a:r>
              <a:rPr lang="zh-CN" altLang="en-US" dirty="0"/>
              <a:t>场景一</a:t>
            </a:r>
            <a:r>
              <a:rPr lang="en-US" altLang="zh-CN" dirty="0"/>
              <a:t>: </a:t>
            </a:r>
            <a:r>
              <a:rPr lang="zh-CN" altLang="en-US" dirty="0"/>
              <a:t>用户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后台</a:t>
            </a:r>
            <a:r>
              <a:rPr lang="en-US" altLang="zh-CN" dirty="0"/>
              <a:t>Web </a:t>
            </a:r>
            <a:r>
              <a:rPr lang="zh-CN" altLang="en-US" dirty="0"/>
              <a:t>系统配置 </a:t>
            </a:r>
            <a:r>
              <a:rPr lang="en-US" altLang="zh-CN" dirty="0"/>
              <a:t>&gt; </a:t>
            </a:r>
            <a:r>
              <a:rPr lang="zh-CN" altLang="en-US" dirty="0"/>
              <a:t>用户管理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创建用户</a:t>
            </a:r>
            <a:r>
              <a:rPr lang="en-US" altLang="zh-CN" dirty="0"/>
              <a:t>, </a:t>
            </a:r>
            <a:r>
              <a:rPr lang="zh-CN" altLang="en-US" dirty="0"/>
              <a:t>设置初始密码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指定角色</a:t>
            </a:r>
            <a:endParaRPr lang="en-US" altLang="zh-CN" dirty="0"/>
          </a:p>
          <a:p>
            <a:pPr marL="495287" lvl="1" indent="-342900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微信端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菜单 </a:t>
            </a:r>
            <a:r>
              <a:rPr lang="en-US" altLang="zh-CN" dirty="0"/>
              <a:t>&gt; </a:t>
            </a:r>
            <a:r>
              <a:rPr lang="zh-CN" altLang="en-US" dirty="0"/>
              <a:t>其他 </a:t>
            </a:r>
            <a:r>
              <a:rPr lang="en-US" altLang="zh-CN" dirty="0"/>
              <a:t>&gt; </a:t>
            </a:r>
            <a:r>
              <a:rPr lang="zh-CN" altLang="en-US" dirty="0"/>
              <a:t>用户绑定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重置密码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9094" y="795958"/>
            <a:ext cx="246221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后台用户创建及微信端绑定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3988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场景二</a:t>
            </a:r>
            <a:r>
              <a:rPr lang="en-US" altLang="zh-CN" dirty="0"/>
              <a:t>: </a:t>
            </a:r>
            <a:r>
              <a:rPr lang="zh-CN" altLang="en-US" dirty="0"/>
              <a:t>建档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1600" dirty="0"/>
              <a:t>二维码发行</a:t>
            </a:r>
            <a:r>
              <a:rPr lang="en-US" altLang="zh-CN" sz="1600" dirty="0"/>
              <a:t>(Web </a:t>
            </a:r>
            <a:r>
              <a:rPr lang="zh-CN" altLang="en-US" sz="1600" dirty="0"/>
              <a:t>设备档案</a:t>
            </a:r>
            <a:r>
              <a:rPr lang="en-US" altLang="zh-CN" sz="1600" dirty="0"/>
              <a:t> &gt; </a:t>
            </a:r>
            <a:r>
              <a:rPr lang="zh-CN" altLang="en-US" sz="1600" dirty="0"/>
              <a:t>二维码管理</a:t>
            </a:r>
            <a:r>
              <a:rPr lang="en-US" altLang="zh-CN" sz="1600" dirty="0"/>
              <a:t>)</a:t>
            </a:r>
          </a:p>
          <a:p>
            <a:pPr marL="609587" lvl="1" indent="-457200"/>
            <a:r>
              <a:rPr lang="zh-CN" altLang="en-US" sz="1100" dirty="0"/>
              <a:t>选择组织</a:t>
            </a:r>
            <a:r>
              <a:rPr lang="en-US" altLang="zh-CN" sz="1100" dirty="0"/>
              <a:t>,</a:t>
            </a:r>
            <a:r>
              <a:rPr lang="zh-CN" altLang="en-US" sz="1100" dirty="0"/>
              <a:t>院区及数量生成二维码</a:t>
            </a:r>
            <a:endParaRPr lang="en-US" altLang="zh-CN" sz="1100" dirty="0"/>
          </a:p>
          <a:p>
            <a:pPr marL="609587" lvl="1" indent="-457200"/>
            <a:r>
              <a:rPr lang="zh-CN" altLang="en-US" sz="1100" dirty="0"/>
              <a:t>二维码打印及导出</a:t>
            </a:r>
            <a:r>
              <a:rPr lang="en-US" altLang="zh-CN" sz="1100" dirty="0"/>
              <a:t>CSV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/>
              <a:t>扫码建档</a:t>
            </a:r>
            <a:r>
              <a:rPr lang="en-US" altLang="zh-CN" sz="1600" dirty="0"/>
              <a:t>(</a:t>
            </a:r>
            <a:r>
              <a:rPr lang="zh-CN" altLang="en-US" sz="1600" dirty="0"/>
              <a:t>微信 菜单 </a:t>
            </a:r>
            <a:r>
              <a:rPr lang="en-US" altLang="zh-CN" sz="1600" dirty="0"/>
              <a:t>&gt; </a:t>
            </a:r>
            <a:r>
              <a:rPr lang="zh-CN" altLang="en-US" sz="1600" dirty="0"/>
              <a:t>设备管理 </a:t>
            </a:r>
            <a:r>
              <a:rPr lang="en-US" altLang="zh-CN" sz="1600" dirty="0"/>
              <a:t>&gt; </a:t>
            </a:r>
            <a:r>
              <a:rPr lang="zh-CN" altLang="en-US" sz="1600" dirty="0"/>
              <a:t>扫码建档</a:t>
            </a:r>
            <a:r>
              <a:rPr lang="en-US" altLang="zh-CN" sz="1600" dirty="0"/>
              <a:t>)</a:t>
            </a:r>
          </a:p>
          <a:p>
            <a:pPr marL="609587" lvl="1" indent="-457200"/>
            <a:r>
              <a:rPr lang="zh-CN" altLang="en-US" sz="1100" dirty="0"/>
              <a:t>上传图片语音及文字描述</a:t>
            </a:r>
            <a:endParaRPr lang="en-US" altLang="zh-CN" sz="11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/>
              <a:t>设备建档</a:t>
            </a:r>
            <a:r>
              <a:rPr lang="en-US" altLang="zh-CN" sz="1600" dirty="0"/>
              <a:t>(Web </a:t>
            </a:r>
            <a:r>
              <a:rPr lang="zh-CN" altLang="en-US" sz="1600" dirty="0"/>
              <a:t>设备档案 </a:t>
            </a:r>
            <a:r>
              <a:rPr lang="en-US" altLang="zh-CN" sz="1600" dirty="0"/>
              <a:t>&gt; </a:t>
            </a:r>
            <a:r>
              <a:rPr lang="zh-CN" altLang="en-US" sz="1600" dirty="0"/>
              <a:t>新增资产信息</a:t>
            </a:r>
            <a:r>
              <a:rPr lang="en-US" altLang="zh-CN" sz="1600" dirty="0"/>
              <a:t>)</a:t>
            </a:r>
          </a:p>
          <a:p>
            <a:pPr marL="609587" lvl="1" indent="-457200"/>
            <a:r>
              <a:rPr lang="zh-CN" altLang="en-US" sz="1100" dirty="0"/>
              <a:t>列表 </a:t>
            </a:r>
            <a:r>
              <a:rPr lang="en-US" altLang="zh-CN" sz="1100" dirty="0"/>
              <a:t>&gt; </a:t>
            </a:r>
            <a:r>
              <a:rPr lang="zh-CN" altLang="en-US" sz="1100" dirty="0"/>
              <a:t>新增 </a:t>
            </a:r>
            <a:r>
              <a:rPr lang="en-US" altLang="zh-CN" sz="1100" dirty="0"/>
              <a:t>&gt; </a:t>
            </a:r>
            <a:r>
              <a:rPr lang="zh-CN" altLang="en-US" sz="1100" dirty="0"/>
              <a:t>选择照片 </a:t>
            </a:r>
            <a:r>
              <a:rPr lang="en-US" altLang="zh-CN" sz="1100" dirty="0"/>
              <a:t>&gt; </a:t>
            </a:r>
            <a:r>
              <a:rPr lang="zh-CN" altLang="en-US" sz="1100" dirty="0"/>
              <a:t>录入设备信息</a:t>
            </a:r>
            <a:endParaRPr lang="en-US" altLang="zh-CN" sz="1100" dirty="0"/>
          </a:p>
          <a:p>
            <a:pPr marL="609587" lvl="1" indent="-457200"/>
            <a:r>
              <a:rPr lang="zh-CN" altLang="en-US" sz="1100" dirty="0"/>
              <a:t>拒收并填写退回理由 </a:t>
            </a:r>
            <a:r>
              <a:rPr lang="en-US" altLang="zh-CN" sz="1100" dirty="0"/>
              <a:t>&gt; </a:t>
            </a:r>
            <a:r>
              <a:rPr lang="zh-CN" altLang="en-US" sz="1100" dirty="0"/>
              <a:t>公众号通知实施人员</a:t>
            </a:r>
            <a:endParaRPr lang="en-US" altLang="zh-CN" sz="11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1600" dirty="0"/>
              <a:t>重新扫码</a:t>
            </a:r>
            <a:r>
              <a:rPr lang="en-US" altLang="zh-CN" sz="1600" dirty="0"/>
              <a:t>(</a:t>
            </a:r>
            <a:r>
              <a:rPr lang="zh-CN" altLang="en-US" sz="1600" dirty="0"/>
              <a:t>微信 公众号消息</a:t>
            </a:r>
            <a:r>
              <a:rPr lang="en-US" altLang="zh-CN" sz="1600" dirty="0"/>
              <a:t>)</a:t>
            </a:r>
          </a:p>
          <a:p>
            <a:pPr marL="609587" lvl="1" indent="-457200"/>
            <a:r>
              <a:rPr lang="zh-CN" altLang="en-US" sz="1100" dirty="0"/>
              <a:t>消息查看</a:t>
            </a:r>
            <a:r>
              <a:rPr lang="en-US" altLang="zh-CN" sz="1100" dirty="0"/>
              <a:t> &gt; </a:t>
            </a:r>
            <a:r>
              <a:rPr lang="zh-CN" altLang="en-US" sz="1100" dirty="0"/>
              <a:t>之前上传的资料 </a:t>
            </a:r>
            <a:r>
              <a:rPr lang="en-US" altLang="zh-CN" sz="1100" dirty="0"/>
              <a:t>&gt; </a:t>
            </a:r>
            <a:r>
              <a:rPr lang="zh-CN" altLang="en-US" sz="1100" dirty="0"/>
              <a:t>退回理由</a:t>
            </a:r>
            <a:endParaRPr lang="en-US" altLang="zh-CN" sz="1100" dirty="0"/>
          </a:p>
          <a:p>
            <a:pPr marL="609587" lvl="1" indent="-457200"/>
            <a:r>
              <a:rPr lang="zh-CN" altLang="en-US" sz="1100" dirty="0"/>
              <a:t>重新回到微信菜单 </a:t>
            </a:r>
            <a:r>
              <a:rPr lang="en-US" altLang="zh-CN" sz="1100" dirty="0"/>
              <a:t>&gt; </a:t>
            </a:r>
            <a:r>
              <a:rPr lang="zh-CN" altLang="en-US" sz="1100" dirty="0"/>
              <a:t>扫码建档</a:t>
            </a:r>
            <a:endParaRPr lang="en-US" altLang="zh-CN" sz="1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9094" y="795958"/>
            <a:ext cx="245740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此场景为</a:t>
            </a:r>
            <a:r>
              <a:rPr lang="en-US" altLang="zh-CN" sz="1600" dirty="0"/>
              <a:t>Web</a:t>
            </a:r>
            <a:r>
              <a:rPr lang="zh-CN" altLang="en-US" sz="1600" dirty="0"/>
              <a:t>和微信端交叉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7579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场景三</a:t>
            </a:r>
            <a:r>
              <a:rPr lang="en-US" altLang="zh-CN" dirty="0"/>
              <a:t>: </a:t>
            </a:r>
            <a:r>
              <a:rPr lang="zh-CN" altLang="en-US" dirty="0"/>
              <a:t>报修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扫码报修 </a:t>
            </a:r>
            <a:r>
              <a:rPr lang="en-US" altLang="zh-CN" sz="2000" dirty="0"/>
              <a:t>(</a:t>
            </a:r>
            <a:r>
              <a:rPr lang="zh-CN" altLang="en-US" sz="2000" dirty="0"/>
              <a:t>微信 菜单 </a:t>
            </a:r>
            <a:r>
              <a:rPr lang="en-US" altLang="zh-CN" sz="2000" dirty="0"/>
              <a:t>&gt; </a:t>
            </a:r>
            <a:r>
              <a:rPr lang="zh-CN" altLang="en-US" sz="2000" dirty="0"/>
              <a:t>报修管理 </a:t>
            </a:r>
            <a:r>
              <a:rPr lang="en-US" altLang="zh-CN" sz="2000" dirty="0"/>
              <a:t>&gt; </a:t>
            </a:r>
            <a:r>
              <a:rPr lang="zh-CN" altLang="en-US" sz="2000" dirty="0"/>
              <a:t>扫码报修</a:t>
            </a:r>
            <a:r>
              <a:rPr lang="en-US" altLang="zh-CN" sz="2000" dirty="0"/>
              <a:t>)</a:t>
            </a:r>
          </a:p>
          <a:p>
            <a:pPr marL="495287" lvl="1" indent="-342900">
              <a:buFont typeface="+mj-lt"/>
              <a:buAutoNum type="arabicPeriod"/>
            </a:pPr>
            <a:r>
              <a:rPr lang="zh-CN" altLang="en-US" sz="1400" dirty="0"/>
              <a:t>上传图片语音及文字描述</a:t>
            </a:r>
            <a:endParaRPr lang="en-US" altLang="zh-CN" sz="1400" dirty="0"/>
          </a:p>
          <a:p>
            <a:pPr marL="495287" lvl="1" indent="-342900">
              <a:buFont typeface="+mj-lt"/>
              <a:buAutoNum type="arabicPeriod"/>
            </a:pPr>
            <a:r>
              <a:rPr lang="zh-CN" altLang="en-US" sz="1400" dirty="0"/>
              <a:t>选择故障紧急程度</a:t>
            </a:r>
            <a:r>
              <a:rPr lang="en-US" altLang="zh-CN" sz="1400" dirty="0"/>
              <a:t>, </a:t>
            </a:r>
            <a:r>
              <a:rPr lang="zh-CN" altLang="en-US" sz="1400" dirty="0"/>
              <a:t>新增报修</a:t>
            </a:r>
            <a:endParaRPr lang="en-US" altLang="zh-CN" sz="1400" dirty="0"/>
          </a:p>
          <a:p>
            <a:pPr marL="495287" lvl="1" indent="-342900">
              <a:buFont typeface="+mj-lt"/>
              <a:buAutoNum type="arabicPeriod"/>
            </a:pPr>
            <a:r>
              <a:rPr lang="zh-CN" altLang="en-US" sz="1400" dirty="0"/>
              <a:t>派工人和设备订阅者收到公众号消息</a:t>
            </a:r>
            <a:endParaRPr lang="en-US" altLang="zh-C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设备检索报修 </a:t>
            </a:r>
            <a:r>
              <a:rPr lang="en-US" altLang="zh-CN" sz="2000" dirty="0"/>
              <a:t>(</a:t>
            </a:r>
            <a:r>
              <a:rPr lang="zh-CN" altLang="en-US" sz="2000" dirty="0"/>
              <a:t>微信 菜单 </a:t>
            </a:r>
            <a:r>
              <a:rPr lang="en-US" altLang="zh-CN" sz="2000" dirty="0"/>
              <a:t>&gt; </a:t>
            </a:r>
            <a:r>
              <a:rPr lang="zh-CN" altLang="en-US" sz="2000" dirty="0"/>
              <a:t>设备管理 </a:t>
            </a:r>
            <a:r>
              <a:rPr lang="en-US" altLang="zh-CN" sz="2000" dirty="0"/>
              <a:t>&gt; </a:t>
            </a:r>
            <a:r>
              <a:rPr lang="zh-CN" altLang="en-US" sz="2000" dirty="0"/>
              <a:t>设备查询</a:t>
            </a:r>
            <a:r>
              <a:rPr lang="en-US" altLang="zh-CN" sz="2000" dirty="0"/>
              <a:t>)</a:t>
            </a:r>
          </a:p>
          <a:p>
            <a:pPr marL="495287" lvl="1" indent="-342900">
              <a:buFont typeface="+mj-lt"/>
              <a:buAutoNum type="arabicPeriod"/>
            </a:pPr>
            <a:r>
              <a:rPr lang="zh-CN" altLang="en-US" sz="1400" dirty="0"/>
              <a:t>筛选</a:t>
            </a:r>
            <a:r>
              <a:rPr lang="en-US" altLang="zh-CN" sz="1400" dirty="0"/>
              <a:t>: </a:t>
            </a:r>
            <a:r>
              <a:rPr lang="zh-CN" altLang="en-US" sz="1400" dirty="0"/>
              <a:t>设备名称</a:t>
            </a:r>
            <a:r>
              <a:rPr lang="en-US" altLang="zh-CN" sz="1400" dirty="0"/>
              <a:t>, </a:t>
            </a:r>
            <a:r>
              <a:rPr lang="zh-CN" altLang="en-US" sz="1400" dirty="0"/>
              <a:t>设备类型</a:t>
            </a:r>
            <a:r>
              <a:rPr lang="en-US" altLang="zh-CN" sz="1400" dirty="0"/>
              <a:t>, </a:t>
            </a:r>
            <a:r>
              <a:rPr lang="zh-CN" altLang="en-US" sz="1400" dirty="0"/>
              <a:t>设备状态</a:t>
            </a:r>
            <a:r>
              <a:rPr lang="en-US" altLang="zh-CN" sz="1400" dirty="0"/>
              <a:t>, </a:t>
            </a:r>
            <a:r>
              <a:rPr lang="zh-CN" altLang="en-US" sz="1400" dirty="0"/>
              <a:t>所在部门</a:t>
            </a:r>
            <a:endParaRPr lang="en-US" altLang="zh-CN" sz="1400" dirty="0"/>
          </a:p>
          <a:p>
            <a:pPr marL="495287" lvl="1" indent="-342900">
              <a:buFont typeface="+mj-lt"/>
              <a:buAutoNum type="arabicPeriod"/>
            </a:pPr>
            <a:r>
              <a:rPr lang="zh-CN" altLang="en-US" sz="1400" dirty="0"/>
              <a:t>设备明细</a:t>
            </a:r>
            <a:r>
              <a:rPr lang="en-US" altLang="zh-CN" sz="1400" dirty="0"/>
              <a:t>: </a:t>
            </a:r>
            <a:r>
              <a:rPr lang="zh-CN" altLang="en-US" sz="1400" dirty="0"/>
              <a:t>查看设备档案及图片</a:t>
            </a:r>
            <a:r>
              <a:rPr lang="en-US" altLang="zh-CN" sz="1400" dirty="0"/>
              <a:t>, </a:t>
            </a:r>
            <a:r>
              <a:rPr lang="zh-CN" altLang="en-US" sz="1400" dirty="0"/>
              <a:t>设备历史报修记录及设备消息订阅</a:t>
            </a:r>
            <a:endParaRPr lang="en-US" altLang="zh-CN" sz="1400" dirty="0"/>
          </a:p>
          <a:p>
            <a:pPr marL="495287" lvl="1" indent="-342900">
              <a:buFont typeface="+mj-lt"/>
              <a:buAutoNum type="arabicPeriod"/>
            </a:pPr>
            <a:r>
              <a:rPr lang="zh-CN" altLang="en-US" sz="1400" dirty="0"/>
              <a:t>新增报修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9094" y="795958"/>
            <a:ext cx="22570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扫码报修或检索设备报修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2352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场景四</a:t>
            </a:r>
            <a:r>
              <a:rPr lang="en-US" altLang="zh-CN" dirty="0"/>
              <a:t>: </a:t>
            </a:r>
            <a:r>
              <a:rPr lang="zh-CN" altLang="en-US" dirty="0"/>
              <a:t>派工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当有新的维修单</a:t>
            </a:r>
            <a:r>
              <a:rPr lang="en-US" altLang="zh-CN" sz="2000" dirty="0"/>
              <a:t>, </a:t>
            </a:r>
            <a:r>
              <a:rPr lang="zh-CN" altLang="en-US" sz="2000" dirty="0"/>
              <a:t>派工人员会收到微信公众号消息</a:t>
            </a:r>
            <a:r>
              <a:rPr lang="en-US" altLang="zh-CN" sz="2000" dirty="0"/>
              <a:t>. </a:t>
            </a:r>
            <a:r>
              <a:rPr lang="zh-CN" altLang="en-US" sz="2000" dirty="0"/>
              <a:t>或者在设备旁直接扫码派工</a:t>
            </a:r>
            <a:r>
              <a:rPr lang="en-US" altLang="zh-CN" sz="2000" dirty="0"/>
              <a:t>. </a:t>
            </a:r>
            <a:r>
              <a:rPr lang="zh-CN" altLang="en-US" sz="2000" dirty="0"/>
              <a:t>或工单查询派工</a:t>
            </a:r>
            <a:r>
              <a:rPr lang="en-US" altLang="zh-CN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新增维修单查看</a:t>
            </a:r>
            <a:endParaRPr lang="en-US" altLang="zh-CN" sz="2000" dirty="0"/>
          </a:p>
          <a:p>
            <a:pPr marL="609587" lvl="1" indent="-457200"/>
            <a:r>
              <a:rPr lang="zh-CN" altLang="en-US" sz="1400" dirty="0"/>
              <a:t>消息 </a:t>
            </a:r>
            <a:r>
              <a:rPr lang="en-US" altLang="zh-CN" sz="1400" dirty="0"/>
              <a:t>(</a:t>
            </a:r>
            <a:r>
              <a:rPr lang="zh-CN" altLang="en-US" sz="1400" dirty="0"/>
              <a:t>公众号消息</a:t>
            </a:r>
            <a:r>
              <a:rPr lang="en-US" altLang="zh-CN" sz="1400" dirty="0"/>
              <a:t>)</a:t>
            </a:r>
          </a:p>
          <a:p>
            <a:pPr marL="609587" lvl="1" indent="-457200"/>
            <a:r>
              <a:rPr lang="zh-CN" altLang="en-US" sz="1400" dirty="0"/>
              <a:t>扫码 </a:t>
            </a:r>
            <a:r>
              <a:rPr lang="en-US" altLang="zh-CN" sz="1400" dirty="0"/>
              <a:t>(</a:t>
            </a:r>
            <a:r>
              <a:rPr lang="zh-CN" altLang="en-US" sz="1400" dirty="0"/>
              <a:t>菜单 </a:t>
            </a:r>
            <a:r>
              <a:rPr lang="en-US" altLang="zh-CN" sz="1400" dirty="0"/>
              <a:t>&gt; </a:t>
            </a:r>
            <a:r>
              <a:rPr lang="zh-CN" altLang="en-US" sz="1400" dirty="0"/>
              <a:t>报修管理 </a:t>
            </a:r>
            <a:r>
              <a:rPr lang="en-US" altLang="zh-CN" sz="1400" dirty="0"/>
              <a:t>&gt; </a:t>
            </a:r>
            <a:r>
              <a:rPr lang="zh-CN" altLang="en-US" sz="1400" dirty="0"/>
              <a:t>扫码处理</a:t>
            </a:r>
            <a:r>
              <a:rPr lang="en-US" altLang="zh-CN" sz="1400" dirty="0"/>
              <a:t>)</a:t>
            </a:r>
          </a:p>
          <a:p>
            <a:pPr marL="609587" lvl="1" indent="-457200"/>
            <a:r>
              <a:rPr lang="zh-CN" altLang="en-US" sz="1400" dirty="0"/>
              <a:t>工单查询 </a:t>
            </a:r>
            <a:r>
              <a:rPr lang="en-US" altLang="zh-CN" sz="1400" dirty="0"/>
              <a:t>(</a:t>
            </a:r>
            <a:r>
              <a:rPr lang="zh-CN" altLang="en-US" sz="1400" dirty="0"/>
              <a:t>菜单 </a:t>
            </a:r>
            <a:r>
              <a:rPr lang="en-US" altLang="zh-CN" sz="1400" dirty="0"/>
              <a:t>&gt; </a:t>
            </a:r>
            <a:r>
              <a:rPr lang="zh-CN" altLang="en-US" sz="1400" dirty="0"/>
              <a:t>报修管理 </a:t>
            </a:r>
            <a:r>
              <a:rPr lang="en-US" altLang="zh-CN" sz="1400" dirty="0"/>
              <a:t>&gt; </a:t>
            </a:r>
            <a:r>
              <a:rPr lang="zh-CN" altLang="en-US" sz="1400" dirty="0"/>
              <a:t>工单查询</a:t>
            </a:r>
            <a:r>
              <a:rPr lang="en-US" altLang="zh-CN" sz="1400" dirty="0"/>
              <a:t>)</a:t>
            </a:r>
          </a:p>
          <a:p>
            <a:pPr marL="609587" lvl="1" indent="-457200"/>
            <a:r>
              <a:rPr lang="zh-CN" altLang="en-US" sz="1400" dirty="0"/>
              <a:t>工单明细</a:t>
            </a:r>
            <a:r>
              <a:rPr lang="en-US" altLang="zh-CN" sz="1400" dirty="0"/>
              <a:t>: </a:t>
            </a:r>
          </a:p>
          <a:p>
            <a:pPr marL="757214" lvl="2" indent="-457200"/>
            <a:r>
              <a:rPr lang="zh-CN" altLang="en-US" sz="1200" dirty="0"/>
              <a:t>设备概况</a:t>
            </a:r>
            <a:endParaRPr lang="en-US" altLang="zh-CN" sz="1200" dirty="0"/>
          </a:p>
          <a:p>
            <a:pPr marL="757214" lvl="2" indent="-457200"/>
            <a:r>
              <a:rPr lang="zh-CN" altLang="en-US" sz="1200" dirty="0"/>
              <a:t>故障详情</a:t>
            </a:r>
            <a:r>
              <a:rPr lang="en-US" altLang="zh-CN" sz="1200" dirty="0"/>
              <a:t>: </a:t>
            </a:r>
            <a:r>
              <a:rPr lang="zh-CN" altLang="en-US" sz="1200" dirty="0"/>
              <a:t>图片</a:t>
            </a:r>
            <a:r>
              <a:rPr lang="en-US" altLang="zh-CN" sz="1200" dirty="0"/>
              <a:t>, </a:t>
            </a:r>
            <a:r>
              <a:rPr lang="zh-CN" altLang="en-US" sz="1200" dirty="0"/>
              <a:t>语音</a:t>
            </a:r>
            <a:r>
              <a:rPr lang="en-US" altLang="zh-CN" sz="1200" dirty="0"/>
              <a:t>, </a:t>
            </a:r>
            <a:r>
              <a:rPr lang="zh-CN" altLang="en-US" sz="1200" dirty="0"/>
              <a:t>紧急程度及备注</a:t>
            </a:r>
            <a:r>
              <a:rPr lang="en-US" altLang="zh-CN" sz="12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选择维修人员派工</a:t>
            </a:r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9094" y="795958"/>
            <a:ext cx="33775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接收消息</a:t>
            </a:r>
            <a:r>
              <a:rPr lang="en-US" altLang="zh-CN" sz="1600" dirty="0"/>
              <a:t>, </a:t>
            </a:r>
            <a:r>
              <a:rPr lang="zh-CN" altLang="en-US" sz="1600" dirty="0"/>
              <a:t>工单查询及派工或扫码派工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20086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场景五</a:t>
            </a:r>
            <a:r>
              <a:rPr lang="en-US" altLang="zh-CN" dirty="0"/>
              <a:t>: </a:t>
            </a:r>
            <a:r>
              <a:rPr lang="zh-CN" altLang="en-US" dirty="0"/>
              <a:t>维修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接单</a:t>
            </a:r>
            <a:endParaRPr lang="en-US" altLang="zh-CN" sz="2000" dirty="0"/>
          </a:p>
          <a:p>
            <a:pPr marL="495287" lvl="1" indent="-342900"/>
            <a:r>
              <a:rPr lang="zh-CN" altLang="en-US" sz="1400" dirty="0"/>
              <a:t>消息接单 </a:t>
            </a:r>
            <a:r>
              <a:rPr lang="en-US" altLang="zh-CN" sz="1400" dirty="0"/>
              <a:t>(</a:t>
            </a:r>
            <a:r>
              <a:rPr lang="zh-CN" altLang="en-US" sz="1400" dirty="0"/>
              <a:t>公众号消息</a:t>
            </a:r>
            <a:r>
              <a:rPr lang="en-US" altLang="zh-CN" sz="1400" dirty="0"/>
              <a:t>)</a:t>
            </a:r>
          </a:p>
          <a:p>
            <a:pPr marL="495287" lvl="1" indent="-342900"/>
            <a:r>
              <a:rPr lang="zh-CN" altLang="en-US" sz="1400" dirty="0"/>
              <a:t>扫码接单 </a:t>
            </a:r>
            <a:r>
              <a:rPr lang="en-US" altLang="zh-CN" sz="1400" dirty="0"/>
              <a:t>(</a:t>
            </a:r>
            <a:r>
              <a:rPr lang="zh-CN" altLang="en-US" sz="1400" dirty="0"/>
              <a:t>菜单</a:t>
            </a:r>
            <a:r>
              <a:rPr lang="en-US" altLang="zh-CN" sz="1400" dirty="0"/>
              <a:t> &gt; </a:t>
            </a:r>
            <a:r>
              <a:rPr lang="zh-CN" altLang="en-US" sz="1400" dirty="0"/>
              <a:t>报修管理 </a:t>
            </a:r>
            <a:r>
              <a:rPr lang="en-US" altLang="zh-CN" sz="1400" dirty="0"/>
              <a:t>&gt; </a:t>
            </a:r>
            <a:r>
              <a:rPr lang="zh-CN" altLang="en-US" sz="1400" dirty="0"/>
              <a:t>扫码处理</a:t>
            </a:r>
            <a:r>
              <a:rPr lang="en-US" altLang="zh-CN" sz="1400" dirty="0"/>
              <a:t>)</a:t>
            </a:r>
          </a:p>
          <a:p>
            <a:pPr marL="495287" lvl="1" indent="-342900"/>
            <a:r>
              <a:rPr lang="zh-CN" altLang="en-US" sz="1400" dirty="0"/>
              <a:t>工单查询 </a:t>
            </a:r>
            <a:r>
              <a:rPr lang="en-US" altLang="zh-CN" sz="1400" dirty="0"/>
              <a:t>(</a:t>
            </a:r>
            <a:r>
              <a:rPr lang="zh-CN" altLang="en-US" sz="1400" dirty="0"/>
              <a:t>菜单 </a:t>
            </a:r>
            <a:r>
              <a:rPr lang="en-US" altLang="zh-CN" sz="1400" dirty="0"/>
              <a:t>&gt; </a:t>
            </a:r>
            <a:r>
              <a:rPr lang="zh-CN" altLang="en-US" sz="1400" dirty="0"/>
              <a:t>报修管理 </a:t>
            </a:r>
            <a:r>
              <a:rPr lang="en-US" altLang="zh-CN" sz="1400" dirty="0"/>
              <a:t>&gt; </a:t>
            </a:r>
            <a:r>
              <a:rPr lang="zh-CN" altLang="en-US" sz="1400" dirty="0"/>
              <a:t>工单查询</a:t>
            </a:r>
            <a:r>
              <a:rPr lang="en-US" altLang="zh-CN" sz="1400" dirty="0"/>
              <a:t>: </a:t>
            </a:r>
            <a:r>
              <a:rPr lang="zh-CN" altLang="en-US" sz="1400" dirty="0"/>
              <a:t>未接工单或他人工单</a:t>
            </a:r>
            <a:r>
              <a:rPr lang="en-US" altLang="zh-CN" sz="1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工单处理</a:t>
            </a:r>
            <a:endParaRPr lang="en-US" altLang="zh-CN" sz="2000" dirty="0"/>
          </a:p>
          <a:p>
            <a:pPr marL="609587" lvl="1" indent="-457200"/>
            <a:r>
              <a:rPr lang="zh-CN" altLang="en-US" sz="1400" dirty="0"/>
              <a:t>接单并填写预估故障解决时间</a:t>
            </a:r>
            <a:endParaRPr lang="en-US" altLang="zh-CN" sz="1400" dirty="0"/>
          </a:p>
          <a:p>
            <a:pPr marL="609587" lvl="1" indent="-457200"/>
            <a:r>
              <a:rPr lang="zh-CN" altLang="en-US" sz="1400" dirty="0"/>
              <a:t>工单退回填写理由并由公众号消息通知派工人</a:t>
            </a:r>
            <a:endParaRPr lang="en-US" altLang="zh-CN" sz="1400" dirty="0"/>
          </a:p>
          <a:p>
            <a:pPr marL="609587" lvl="1" indent="-457200"/>
            <a:r>
              <a:rPr lang="zh-CN" altLang="en-US" sz="1400" dirty="0"/>
              <a:t>签到</a:t>
            </a:r>
            <a:endParaRPr lang="en-US" altLang="zh-CN" sz="1400" dirty="0"/>
          </a:p>
          <a:p>
            <a:pPr marL="609587" lvl="1" indent="-457200"/>
            <a:r>
              <a:rPr lang="zh-CN" altLang="en-US" sz="1400" dirty="0"/>
              <a:t>关单</a:t>
            </a:r>
            <a:r>
              <a:rPr lang="en-US" altLang="zh-CN" sz="1400" dirty="0"/>
              <a:t>: </a:t>
            </a:r>
            <a:r>
              <a:rPr lang="zh-CN" altLang="en-US" sz="1400" dirty="0"/>
              <a:t>填写故障类别</a:t>
            </a:r>
            <a:r>
              <a:rPr lang="en-US" altLang="zh-CN" sz="1400" dirty="0"/>
              <a:t>, </a:t>
            </a:r>
            <a:r>
              <a:rPr lang="zh-CN" altLang="en-US" sz="1400" dirty="0"/>
              <a:t>问题描述</a:t>
            </a:r>
            <a:r>
              <a:rPr lang="en-US" altLang="zh-CN" sz="1400" dirty="0"/>
              <a:t>, </a:t>
            </a:r>
            <a:r>
              <a:rPr lang="zh-CN" altLang="en-US" sz="1400" dirty="0"/>
              <a:t>解决方案</a:t>
            </a:r>
            <a:r>
              <a:rPr lang="en-US" altLang="zh-CN" sz="1400" dirty="0"/>
              <a:t>, </a:t>
            </a:r>
            <a:r>
              <a:rPr lang="zh-CN" altLang="en-US" sz="1400" dirty="0"/>
              <a:t>测试方法及物料明细</a:t>
            </a:r>
            <a:endParaRPr lang="en-US" altLang="zh-CN" sz="1400" dirty="0"/>
          </a:p>
          <a:p>
            <a:pPr marL="609587" lvl="1" indent="-457200"/>
            <a:r>
              <a:rPr lang="zh-CN" altLang="en-US" sz="1400" dirty="0"/>
              <a:t>工单状态变化会消息通知派工人</a:t>
            </a:r>
            <a:r>
              <a:rPr lang="en-US" altLang="zh-CN" sz="1400" dirty="0"/>
              <a:t>,</a:t>
            </a:r>
            <a:r>
              <a:rPr lang="zh-CN" altLang="en-US" sz="1400" dirty="0"/>
              <a:t>报修人及设备订阅人</a:t>
            </a:r>
            <a:endParaRPr lang="en-US" altLang="zh-CN" sz="1400" dirty="0"/>
          </a:p>
          <a:p>
            <a:pPr marL="609587" lvl="1" indent="-457200"/>
            <a:endParaRPr lang="en-US" altLang="zh-CN" sz="1400" dirty="0"/>
          </a:p>
          <a:p>
            <a:pPr marL="495287" lvl="1" indent="-342900"/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9094" y="795958"/>
            <a:ext cx="230351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消息</a:t>
            </a:r>
            <a:r>
              <a:rPr lang="en-US" altLang="zh-CN" sz="1600" dirty="0"/>
              <a:t>,</a:t>
            </a:r>
            <a:r>
              <a:rPr lang="zh-CN" altLang="en-US" sz="1600" dirty="0"/>
              <a:t>接单签到关单及退回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54239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场景六</a:t>
            </a:r>
            <a:r>
              <a:rPr lang="en-US" altLang="zh-CN" dirty="0"/>
              <a:t>: </a:t>
            </a:r>
            <a:r>
              <a:rPr lang="zh-CN" altLang="en-US" dirty="0"/>
              <a:t>评价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接收公众号消息</a:t>
            </a:r>
            <a:endParaRPr lang="en-US" altLang="zh-CN" dirty="0"/>
          </a:p>
          <a:p>
            <a:pPr marL="609587" lvl="1" indent="-457200"/>
            <a:r>
              <a:rPr lang="zh-CN" altLang="en-US" dirty="0"/>
              <a:t>派工</a:t>
            </a:r>
            <a:r>
              <a:rPr lang="en-US" altLang="zh-CN" dirty="0"/>
              <a:t>/</a:t>
            </a:r>
            <a:r>
              <a:rPr lang="zh-CN" altLang="en-US" dirty="0"/>
              <a:t>领单</a:t>
            </a:r>
            <a:r>
              <a:rPr lang="en-US" altLang="zh-CN" dirty="0"/>
              <a:t>/</a:t>
            </a:r>
            <a:r>
              <a:rPr lang="zh-CN" altLang="en-US" dirty="0"/>
              <a:t>关单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查询我的报修单 </a:t>
            </a:r>
            <a:r>
              <a:rPr lang="en-US" altLang="zh-CN" dirty="0"/>
              <a:t>(</a:t>
            </a:r>
            <a:r>
              <a:rPr lang="zh-CN" altLang="en-US" dirty="0"/>
              <a:t>菜单 </a:t>
            </a:r>
            <a:r>
              <a:rPr lang="en-US" altLang="zh-CN" dirty="0"/>
              <a:t>&gt; </a:t>
            </a:r>
            <a:r>
              <a:rPr lang="zh-CN" altLang="en-US" dirty="0"/>
              <a:t>报修管理 </a:t>
            </a:r>
            <a:r>
              <a:rPr lang="en-US" altLang="zh-CN" dirty="0"/>
              <a:t>&gt; </a:t>
            </a:r>
            <a:r>
              <a:rPr lang="zh-CN" altLang="en-US" dirty="0"/>
              <a:t>我的报修单</a:t>
            </a:r>
            <a:r>
              <a:rPr lang="en-US" altLang="zh-CN" dirty="0"/>
              <a:t>)</a:t>
            </a:r>
          </a:p>
          <a:p>
            <a:pPr marL="609587" lvl="1" indent="-457200"/>
            <a:r>
              <a:rPr lang="zh-CN" altLang="en-US" dirty="0"/>
              <a:t>未完成</a:t>
            </a:r>
            <a:r>
              <a:rPr lang="en-US" altLang="zh-CN" dirty="0"/>
              <a:t>/</a:t>
            </a:r>
            <a:r>
              <a:rPr lang="zh-CN" altLang="en-US" dirty="0"/>
              <a:t>已完成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维修单进度跟踪</a:t>
            </a:r>
            <a:endParaRPr lang="en-US" altLang="zh-CN" dirty="0"/>
          </a:p>
          <a:p>
            <a:pPr marL="609587" lvl="1" indent="-457200"/>
            <a:r>
              <a:rPr lang="zh-CN" altLang="en-US" dirty="0"/>
              <a:t>取消报修</a:t>
            </a:r>
            <a:r>
              <a:rPr lang="en-US" altLang="zh-CN" dirty="0"/>
              <a:t>(</a:t>
            </a:r>
            <a:r>
              <a:rPr lang="zh-CN" altLang="en-US" dirty="0"/>
              <a:t>接单前</a:t>
            </a:r>
            <a:r>
              <a:rPr lang="en-US" altLang="zh-CN" dirty="0"/>
              <a:t>)</a:t>
            </a:r>
          </a:p>
          <a:p>
            <a:pPr marL="609587" lvl="1" indent="-457200"/>
            <a:r>
              <a:rPr lang="zh-CN" altLang="en-US" dirty="0"/>
              <a:t>评价</a:t>
            </a:r>
            <a:r>
              <a:rPr lang="en-US" altLang="zh-CN" dirty="0"/>
              <a:t>(</a:t>
            </a:r>
            <a:r>
              <a:rPr lang="zh-CN" altLang="en-US" dirty="0"/>
              <a:t>关单后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9094" y="795958"/>
            <a:ext cx="347210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维修单查询</a:t>
            </a:r>
            <a:r>
              <a:rPr lang="en-US" altLang="zh-CN" sz="1600" dirty="0"/>
              <a:t>, </a:t>
            </a:r>
            <a:r>
              <a:rPr lang="zh-CN" altLang="en-US" sz="1600" dirty="0"/>
              <a:t>进度跟踪通知</a:t>
            </a:r>
            <a:r>
              <a:rPr lang="en-US" altLang="zh-CN" sz="1600" dirty="0"/>
              <a:t>, </a:t>
            </a:r>
            <a:r>
              <a:rPr lang="zh-CN" altLang="en-US" sz="1600" dirty="0"/>
              <a:t>评价及取消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563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用户故事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APM</a:t>
            </a:r>
            <a:r>
              <a:rPr lang="zh-CN" altLang="en-US" dirty="0"/>
              <a:t>设备报修系统手机端用户需关注微信公众号</a:t>
            </a:r>
            <a:r>
              <a:rPr lang="en-US" altLang="zh-CN" dirty="0"/>
              <a:t>, </a:t>
            </a:r>
            <a:r>
              <a:rPr lang="zh-CN" altLang="en-US" dirty="0"/>
              <a:t>并绑定指定的后台用户</a:t>
            </a:r>
            <a:r>
              <a:rPr lang="en-US" altLang="zh-CN" dirty="0"/>
              <a:t>. </a:t>
            </a:r>
            <a:r>
              <a:rPr lang="zh-CN" altLang="en-US" dirty="0"/>
              <a:t>如下为用户角色</a:t>
            </a:r>
            <a:r>
              <a:rPr lang="en-US" altLang="zh-CN" dirty="0"/>
              <a:t>:</a:t>
            </a:r>
          </a:p>
          <a:p>
            <a:pPr marL="495287" lvl="1" indent="-342900"/>
            <a:endParaRPr lang="en-US" altLang="zh-CN" dirty="0"/>
          </a:p>
          <a:p>
            <a:pPr marL="495287" lvl="1" indent="-342900"/>
            <a:r>
              <a:rPr lang="zh-CN" altLang="en-US" dirty="0"/>
              <a:t>后台管理人员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现场实施人员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科室报修人员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工单管理人员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设备维修人员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sz="1800" dirty="0"/>
              <a:t>* 现场实施人员扫码建档可以不绑定后台用户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&lt;strong&gt;User&lt;/strong&gt; Free icon in format for free download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257578"/>
            <a:ext cx="1310644" cy="12232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080" y="1950686"/>
            <a:ext cx="3204184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5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流程总览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48303562"/>
              </p:ext>
            </p:extLst>
          </p:nvPr>
        </p:nvGraphicFramePr>
        <p:xfrm>
          <a:off x="1524000" y="81200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: Rounded Corners 5"/>
          <p:cNvSpPr/>
          <p:nvPr/>
        </p:nvSpPr>
        <p:spPr>
          <a:xfrm>
            <a:off x="1691680" y="1835894"/>
            <a:ext cx="864096" cy="288032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发行二维码</a:t>
            </a:r>
            <a:endParaRPr lang="en-US" sz="1000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1691680" y="2339950"/>
            <a:ext cx="864096" cy="28803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设备建档</a:t>
            </a:r>
            <a:endParaRPr lang="en-US" sz="1000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2915816" y="1835894"/>
            <a:ext cx="864096" cy="28803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贴码</a:t>
            </a:r>
            <a:endParaRPr lang="en-US" sz="10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2915816" y="2339950"/>
            <a:ext cx="864096" cy="28803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扫码建档</a:t>
            </a:r>
            <a:endParaRPr lang="en-US" sz="1000" dirty="0"/>
          </a:p>
        </p:txBody>
      </p:sp>
      <p:cxnSp>
        <p:nvCxnSpPr>
          <p:cNvPr id="11" name="Straight Arrow Connector 10"/>
          <p:cNvCxnSpPr>
            <a:stCxn id="6" idx="3"/>
            <a:endCxn id="8" idx="1"/>
          </p:cNvCxnSpPr>
          <p:nvPr/>
        </p:nvCxnSpPr>
        <p:spPr>
          <a:xfrm>
            <a:off x="2555776" y="1979910"/>
            <a:ext cx="360040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>
            <a:off x="3347864" y="2123926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  <a:endCxn id="7" idx="3"/>
          </p:cNvCxnSpPr>
          <p:nvPr/>
        </p:nvCxnSpPr>
        <p:spPr>
          <a:xfrm flipH="1">
            <a:off x="2555776" y="248396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Rectangle: Rounded Corners 17"/>
          <p:cNvSpPr/>
          <p:nvPr/>
        </p:nvSpPr>
        <p:spPr>
          <a:xfrm>
            <a:off x="1691680" y="2844005"/>
            <a:ext cx="864096" cy="2880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拒绝退回</a:t>
            </a:r>
            <a:endParaRPr lang="en-US" sz="1000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2915816" y="2844005"/>
            <a:ext cx="864096" cy="28803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接收消息</a:t>
            </a:r>
            <a:endParaRPr lang="en-US" sz="1000" dirty="0"/>
          </a:p>
        </p:txBody>
      </p:sp>
      <p:cxnSp>
        <p:nvCxnSpPr>
          <p:cNvPr id="21" name="Straight Arrow Connector 20"/>
          <p:cNvCxnSpPr>
            <a:stCxn id="7" idx="2"/>
            <a:endCxn id="18" idx="0"/>
          </p:cNvCxnSpPr>
          <p:nvPr/>
        </p:nvCxnSpPr>
        <p:spPr>
          <a:xfrm>
            <a:off x="2123728" y="2627982"/>
            <a:ext cx="0" cy="21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19" idx="1"/>
          </p:cNvCxnSpPr>
          <p:nvPr/>
        </p:nvCxnSpPr>
        <p:spPr>
          <a:xfrm>
            <a:off x="2555776" y="2988021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/>
          <p:cNvSpPr/>
          <p:nvPr/>
        </p:nvSpPr>
        <p:spPr>
          <a:xfrm>
            <a:off x="2843808" y="3852118"/>
            <a:ext cx="1008112" cy="288032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重新扫码建档</a:t>
            </a:r>
            <a:endParaRPr lang="en-US" sz="1000" dirty="0"/>
          </a:p>
        </p:txBody>
      </p:sp>
      <p:cxnSp>
        <p:nvCxnSpPr>
          <p:cNvPr id="26" name="Straight Arrow Connector 25"/>
          <p:cNvCxnSpPr>
            <a:stCxn id="19" idx="2"/>
            <a:endCxn id="24" idx="0"/>
          </p:cNvCxnSpPr>
          <p:nvPr/>
        </p:nvCxnSpPr>
        <p:spPr>
          <a:xfrm>
            <a:off x="3347864" y="3132037"/>
            <a:ext cx="0" cy="720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/>
          <p:cNvSpPr/>
          <p:nvPr/>
        </p:nvSpPr>
        <p:spPr>
          <a:xfrm>
            <a:off x="4139952" y="1835894"/>
            <a:ext cx="864096" cy="28803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扫码报修</a:t>
            </a:r>
            <a:endParaRPr lang="en-US" sz="1000" dirty="0"/>
          </a:p>
        </p:txBody>
      </p:sp>
      <p:sp>
        <p:nvSpPr>
          <p:cNvPr id="31" name="Rectangle: Rounded Corners 30"/>
          <p:cNvSpPr/>
          <p:nvPr/>
        </p:nvSpPr>
        <p:spPr>
          <a:xfrm>
            <a:off x="5362178" y="1835894"/>
            <a:ext cx="864096" cy="28803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维修单派工</a:t>
            </a:r>
            <a:endParaRPr lang="en-US" sz="1000" dirty="0"/>
          </a:p>
        </p:txBody>
      </p:sp>
      <p:sp>
        <p:nvSpPr>
          <p:cNvPr id="32" name="Rectangle: Rounded Corners 31"/>
          <p:cNvSpPr/>
          <p:nvPr/>
        </p:nvSpPr>
        <p:spPr>
          <a:xfrm>
            <a:off x="6584404" y="1835894"/>
            <a:ext cx="864096" cy="28803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接单</a:t>
            </a:r>
            <a:r>
              <a:rPr lang="en-US" altLang="zh-CN" sz="1000" dirty="0"/>
              <a:t>/</a:t>
            </a:r>
            <a:r>
              <a:rPr lang="zh-CN" altLang="en-US" sz="1000" dirty="0"/>
              <a:t>抢单</a:t>
            </a:r>
            <a:endParaRPr lang="en-US" sz="1000" dirty="0"/>
          </a:p>
        </p:txBody>
      </p:sp>
      <p:cxnSp>
        <p:nvCxnSpPr>
          <p:cNvPr id="34" name="Straight Arrow Connector 33"/>
          <p:cNvCxnSpPr>
            <a:stCxn id="30" idx="3"/>
            <a:endCxn id="31" idx="1"/>
          </p:cNvCxnSpPr>
          <p:nvPr/>
        </p:nvCxnSpPr>
        <p:spPr>
          <a:xfrm>
            <a:off x="5004048" y="1979910"/>
            <a:ext cx="3581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3"/>
            <a:endCxn id="32" idx="1"/>
          </p:cNvCxnSpPr>
          <p:nvPr/>
        </p:nvCxnSpPr>
        <p:spPr>
          <a:xfrm>
            <a:off x="6226274" y="1979910"/>
            <a:ext cx="3581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/>
          <p:cNvSpPr/>
          <p:nvPr/>
        </p:nvSpPr>
        <p:spPr>
          <a:xfrm>
            <a:off x="6584404" y="2339950"/>
            <a:ext cx="864096" cy="28803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扫码签到</a:t>
            </a:r>
            <a:endParaRPr lang="en-US" sz="1000" dirty="0"/>
          </a:p>
        </p:txBody>
      </p:sp>
      <p:sp>
        <p:nvSpPr>
          <p:cNvPr id="38" name="Rectangle: Rounded Corners 37"/>
          <p:cNvSpPr/>
          <p:nvPr/>
        </p:nvSpPr>
        <p:spPr>
          <a:xfrm>
            <a:off x="6580026" y="2844005"/>
            <a:ext cx="864096" cy="28803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维修单关单</a:t>
            </a:r>
            <a:endParaRPr lang="en-US" sz="1000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4139952" y="2844005"/>
            <a:ext cx="864096" cy="28803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维修单评价</a:t>
            </a:r>
            <a:endParaRPr lang="en-US" sz="1000" dirty="0"/>
          </a:p>
        </p:txBody>
      </p:sp>
      <p:cxnSp>
        <p:nvCxnSpPr>
          <p:cNvPr id="41" name="Straight Arrow Connector 40"/>
          <p:cNvCxnSpPr>
            <a:stCxn id="38" idx="1"/>
            <a:endCxn id="39" idx="3"/>
          </p:cNvCxnSpPr>
          <p:nvPr/>
        </p:nvCxnSpPr>
        <p:spPr>
          <a:xfrm flipH="1">
            <a:off x="5004048" y="2988021"/>
            <a:ext cx="15759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2"/>
            <a:endCxn id="37" idx="0"/>
          </p:cNvCxnSpPr>
          <p:nvPr/>
        </p:nvCxnSpPr>
        <p:spPr>
          <a:xfrm>
            <a:off x="7016452" y="2123926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7" idx="2"/>
            <a:endCxn id="38" idx="0"/>
          </p:cNvCxnSpPr>
          <p:nvPr/>
        </p:nvCxnSpPr>
        <p:spPr>
          <a:xfrm flipH="1">
            <a:off x="7012074" y="2627982"/>
            <a:ext cx="4378" cy="2160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/>
          <p:cNvSpPr/>
          <p:nvPr/>
        </p:nvSpPr>
        <p:spPr>
          <a:xfrm>
            <a:off x="4135760" y="3348062"/>
            <a:ext cx="3308362" cy="28803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状态更新</a:t>
            </a:r>
            <a:endParaRPr lang="en-US" sz="1000" dirty="0"/>
          </a:p>
        </p:txBody>
      </p:sp>
      <p:sp>
        <p:nvSpPr>
          <p:cNvPr id="49" name="Rectangle: Rounded Corners 48"/>
          <p:cNvSpPr/>
          <p:nvPr/>
        </p:nvSpPr>
        <p:spPr>
          <a:xfrm>
            <a:off x="4139952" y="3852118"/>
            <a:ext cx="864096" cy="2880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我的报修单</a:t>
            </a:r>
            <a:endParaRPr lang="en-US" sz="1000" dirty="0"/>
          </a:p>
        </p:txBody>
      </p:sp>
      <p:sp>
        <p:nvSpPr>
          <p:cNvPr id="50" name="Rectangle: Rounded Corners 49"/>
          <p:cNvSpPr/>
          <p:nvPr/>
        </p:nvSpPr>
        <p:spPr>
          <a:xfrm>
            <a:off x="5357893" y="3852118"/>
            <a:ext cx="864096" cy="2880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工单查询</a:t>
            </a:r>
            <a:endParaRPr lang="en-US" sz="1000" dirty="0"/>
          </a:p>
        </p:txBody>
      </p:sp>
      <p:sp>
        <p:nvSpPr>
          <p:cNvPr id="51" name="Rectangle: Rounded Corners 50"/>
          <p:cNvSpPr/>
          <p:nvPr/>
        </p:nvSpPr>
        <p:spPr>
          <a:xfrm>
            <a:off x="6584404" y="3852115"/>
            <a:ext cx="864096" cy="2880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工单查询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87446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 </a:t>
            </a:r>
            <a:r>
              <a:rPr lang="en-US" altLang="zh-CN" dirty="0"/>
              <a:t>- </a:t>
            </a:r>
            <a:r>
              <a:rPr lang="zh-CN" altLang="en-US" dirty="0"/>
              <a:t>后台管理人员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后台管理人员主要处理二维码管理和设备建档</a:t>
            </a:r>
            <a:endParaRPr lang="en-US" altLang="zh-CN" dirty="0"/>
          </a:p>
          <a:p>
            <a:pPr marL="495287" lvl="1" indent="-342900"/>
            <a:endParaRPr lang="en-US" altLang="zh-CN" dirty="0"/>
          </a:p>
          <a:p>
            <a:pPr marL="495287" lvl="1" indent="-342900"/>
            <a:r>
              <a:rPr lang="zh-CN" altLang="en-US" dirty="0"/>
              <a:t>二维码管理</a:t>
            </a:r>
            <a:endParaRPr lang="en-US" altLang="zh-CN" dirty="0"/>
          </a:p>
          <a:p>
            <a:pPr marL="642914" lvl="2" indent="-342900"/>
            <a:r>
              <a:rPr lang="zh-CN" altLang="en-US" dirty="0"/>
              <a:t>发行二维码</a:t>
            </a:r>
            <a:r>
              <a:rPr lang="en-US" altLang="zh-CN" dirty="0"/>
              <a:t>: </a:t>
            </a:r>
            <a:r>
              <a:rPr lang="zh-CN" altLang="en-US" dirty="0"/>
              <a:t>指定机构</a:t>
            </a:r>
            <a:r>
              <a:rPr lang="en-US" altLang="zh-CN" dirty="0"/>
              <a:t>, </a:t>
            </a:r>
            <a:r>
              <a:rPr lang="zh-CN" altLang="en-US" dirty="0"/>
              <a:t>院区和数量</a:t>
            </a:r>
            <a:endParaRPr lang="en-US" altLang="zh-CN" dirty="0"/>
          </a:p>
          <a:p>
            <a:pPr marL="642914" lvl="2" indent="-342900"/>
            <a:r>
              <a:rPr lang="zh-CN" altLang="en-US" dirty="0"/>
              <a:t>查询及批量导出</a:t>
            </a:r>
            <a:endParaRPr lang="en-US" altLang="zh-CN" dirty="0"/>
          </a:p>
          <a:p>
            <a:pPr marL="495287" lvl="1" indent="-342900"/>
            <a:endParaRPr lang="en-US" altLang="zh-CN" dirty="0"/>
          </a:p>
          <a:p>
            <a:pPr marL="495287" lvl="1" indent="-342900"/>
            <a:r>
              <a:rPr lang="zh-CN" altLang="en-US" dirty="0"/>
              <a:t>设备建档</a:t>
            </a:r>
            <a:endParaRPr lang="en-US" altLang="zh-CN" dirty="0"/>
          </a:p>
          <a:p>
            <a:pPr marL="642914" lvl="2" indent="-342900"/>
            <a:r>
              <a:rPr lang="zh-CN" altLang="en-US" dirty="0"/>
              <a:t>设备列表</a:t>
            </a:r>
            <a:r>
              <a:rPr lang="en-US" altLang="zh-CN" dirty="0"/>
              <a:t>(</a:t>
            </a:r>
            <a:r>
              <a:rPr lang="zh-CN" altLang="en-US" dirty="0"/>
              <a:t>扫码未建档</a:t>
            </a:r>
            <a:r>
              <a:rPr lang="en-US" altLang="zh-CN" dirty="0"/>
              <a:t>), </a:t>
            </a:r>
            <a:r>
              <a:rPr lang="zh-CN" altLang="en-US" dirty="0"/>
              <a:t>点击新增设备</a:t>
            </a:r>
            <a:endParaRPr lang="en-US" altLang="zh-CN" dirty="0"/>
          </a:p>
          <a:p>
            <a:pPr marL="642914" lvl="2" indent="-342900"/>
            <a:r>
              <a:rPr lang="zh-CN" altLang="en-US" dirty="0"/>
              <a:t>审核上传图片</a:t>
            </a:r>
            <a:r>
              <a:rPr lang="en-US" altLang="zh-CN" dirty="0"/>
              <a:t>, </a:t>
            </a:r>
            <a:r>
              <a:rPr lang="zh-CN" altLang="en-US" dirty="0"/>
              <a:t>语音及备注</a:t>
            </a:r>
            <a:endParaRPr lang="en-US" altLang="zh-CN" dirty="0"/>
          </a:p>
          <a:p>
            <a:pPr marL="759584" lvl="3" indent="-342900"/>
            <a:r>
              <a:rPr lang="zh-CN" altLang="en-US" dirty="0"/>
              <a:t>新增设备</a:t>
            </a:r>
            <a:r>
              <a:rPr lang="en-US" altLang="zh-CN" dirty="0"/>
              <a:t>, </a:t>
            </a:r>
            <a:r>
              <a:rPr lang="zh-CN" altLang="en-US" dirty="0"/>
              <a:t>录入设备基本信息</a:t>
            </a:r>
            <a:endParaRPr lang="en-US" altLang="zh-CN" dirty="0"/>
          </a:p>
          <a:p>
            <a:pPr marL="759584" lvl="3" indent="-342900"/>
            <a:r>
              <a:rPr lang="zh-CN" altLang="en-US" dirty="0"/>
              <a:t>或者拒绝并退回</a:t>
            </a:r>
            <a:r>
              <a:rPr lang="en-US" altLang="zh-CN" dirty="0"/>
              <a:t>, </a:t>
            </a:r>
            <a:r>
              <a:rPr lang="zh-CN" altLang="en-US" dirty="0"/>
              <a:t>并填写理由</a:t>
            </a:r>
            <a:r>
              <a:rPr lang="en-US" altLang="zh-CN" dirty="0"/>
              <a:t>, </a:t>
            </a:r>
            <a:r>
              <a:rPr lang="zh-CN" altLang="en-US" dirty="0"/>
              <a:t>系统消息给上传人</a:t>
            </a:r>
            <a:endParaRPr lang="en-US" dirty="0"/>
          </a:p>
          <a:p>
            <a:pPr marL="642914" lvl="2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65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 </a:t>
            </a:r>
            <a:r>
              <a:rPr lang="en-US" altLang="zh-CN" dirty="0"/>
              <a:t>- </a:t>
            </a:r>
            <a:r>
              <a:rPr lang="zh-CN" altLang="en-US" dirty="0"/>
              <a:t>现场实施人员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现场实施人员将提前打印好的批量二维码带到客户现场</a:t>
            </a:r>
            <a:r>
              <a:rPr lang="en-US" altLang="zh-CN" dirty="0"/>
              <a:t>.</a:t>
            </a:r>
            <a:endParaRPr lang="en-US" dirty="0"/>
          </a:p>
          <a:p>
            <a:pPr marL="495287" lvl="1" indent="-342900"/>
            <a:endParaRPr lang="en-US" altLang="zh-CN" dirty="0"/>
          </a:p>
          <a:p>
            <a:pPr marL="495287" lvl="1" indent="-342900"/>
            <a:r>
              <a:rPr lang="zh-CN" altLang="en-US" dirty="0"/>
              <a:t>设备贴码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通过微信公众号扫描建档 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无需绑定后台用户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进入微信公众号 </a:t>
            </a:r>
            <a:r>
              <a:rPr lang="en-US" altLang="zh-CN" dirty="0"/>
              <a:t>&gt; </a:t>
            </a:r>
            <a:r>
              <a:rPr lang="zh-CN" altLang="en-US" dirty="0"/>
              <a:t>菜单 </a:t>
            </a:r>
            <a:r>
              <a:rPr lang="en-US" altLang="zh-CN" dirty="0"/>
              <a:t>&gt; </a:t>
            </a:r>
            <a:r>
              <a:rPr lang="zh-CN" altLang="en-US" dirty="0"/>
              <a:t>设备管理 </a:t>
            </a:r>
            <a:r>
              <a:rPr lang="en-US" altLang="zh-CN" dirty="0"/>
              <a:t>&gt; </a:t>
            </a:r>
            <a:r>
              <a:rPr lang="zh-CN" altLang="en-US" dirty="0"/>
              <a:t>扫描建档</a:t>
            </a:r>
            <a:endParaRPr lang="en-US" altLang="zh-CN" dirty="0"/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扫描设备二维码</a:t>
            </a:r>
            <a:endParaRPr lang="en-US" altLang="zh-CN" dirty="0"/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对设备拍照 </a:t>
            </a:r>
            <a:r>
              <a:rPr lang="en-US" altLang="zh-CN" dirty="0"/>
              <a:t>(</a:t>
            </a:r>
            <a:r>
              <a:rPr lang="zh-CN" altLang="en-US" dirty="0"/>
              <a:t>正面</a:t>
            </a:r>
            <a:r>
              <a:rPr lang="en-US" altLang="zh-CN" dirty="0"/>
              <a:t>, </a:t>
            </a:r>
            <a:r>
              <a:rPr lang="zh-CN" altLang="en-US" dirty="0"/>
              <a:t>侧面</a:t>
            </a:r>
            <a:r>
              <a:rPr lang="en-US" altLang="zh-CN" dirty="0"/>
              <a:t>, </a:t>
            </a:r>
            <a:r>
              <a:rPr lang="zh-CN" altLang="en-US" dirty="0"/>
              <a:t>铭牌等</a:t>
            </a:r>
            <a:r>
              <a:rPr lang="en-US" altLang="zh-CN" dirty="0"/>
              <a:t>)</a:t>
            </a:r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语音描述设备的其他属性</a:t>
            </a:r>
            <a:r>
              <a:rPr lang="en-US" altLang="zh-CN" dirty="0"/>
              <a:t>, </a:t>
            </a:r>
            <a:r>
              <a:rPr lang="zh-CN" altLang="en-US" dirty="0"/>
              <a:t>或文字录入 </a:t>
            </a:r>
            <a:r>
              <a:rPr lang="en-US" altLang="zh-CN" dirty="0"/>
              <a:t>(</a:t>
            </a:r>
            <a:r>
              <a:rPr lang="zh-CN" altLang="en-US" dirty="0"/>
              <a:t>设备所在科室</a:t>
            </a:r>
            <a:r>
              <a:rPr lang="en-US" altLang="zh-CN" dirty="0"/>
              <a:t>, </a:t>
            </a:r>
            <a:r>
              <a:rPr lang="zh-CN" altLang="en-US" dirty="0"/>
              <a:t>负责人等</a:t>
            </a:r>
            <a:r>
              <a:rPr lang="en-US" altLang="zh-CN" dirty="0"/>
              <a:t>)</a:t>
            </a:r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递交上传设备档案</a:t>
            </a:r>
            <a:endParaRPr lang="en-US" altLang="zh-CN" dirty="0"/>
          </a:p>
          <a:p>
            <a:pPr marL="495287" lvl="1" indent="-342900"/>
            <a:r>
              <a:rPr lang="zh-CN" altLang="en-US" dirty="0"/>
              <a:t>微信公众号通知重新扫码建档</a:t>
            </a:r>
            <a:endParaRPr lang="en-US" altLang="zh-CN" dirty="0"/>
          </a:p>
          <a:p>
            <a:pPr marL="438137" lvl="1" indent="-285750"/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2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 </a:t>
            </a:r>
            <a:r>
              <a:rPr lang="en-US" altLang="zh-CN" dirty="0"/>
              <a:t>- </a:t>
            </a:r>
            <a:r>
              <a:rPr lang="zh-CN" altLang="en-US" dirty="0"/>
              <a:t>科室报修人员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设备发生故障</a:t>
            </a:r>
            <a:r>
              <a:rPr lang="en-US" altLang="zh-CN" dirty="0"/>
              <a:t>, </a:t>
            </a:r>
            <a:r>
              <a:rPr lang="zh-CN" altLang="en-US" dirty="0"/>
              <a:t>微信公众号报修</a:t>
            </a:r>
            <a:r>
              <a:rPr lang="en-US" altLang="zh-CN" dirty="0"/>
              <a:t>:</a:t>
            </a:r>
          </a:p>
          <a:p>
            <a:pPr marL="448853" lvl="2" indent="-285750"/>
            <a:r>
              <a:rPr lang="zh-CN" altLang="en-US" dirty="0"/>
              <a:t>设备故障有两种入口</a:t>
            </a:r>
            <a:r>
              <a:rPr lang="en-US" altLang="zh-CN" dirty="0"/>
              <a:t>:</a:t>
            </a:r>
          </a:p>
          <a:p>
            <a:pPr marL="759584" lvl="3" indent="-342900">
              <a:buFont typeface="+mj-lt"/>
              <a:buAutoNum type="arabicPeriod"/>
            </a:pPr>
            <a:r>
              <a:rPr lang="zh-CN" altLang="en-US" dirty="0"/>
              <a:t>设备扫码报修</a:t>
            </a:r>
            <a:r>
              <a:rPr lang="en-US" altLang="zh-CN" dirty="0"/>
              <a:t>: </a:t>
            </a:r>
            <a:r>
              <a:rPr lang="zh-CN" altLang="en-US" dirty="0"/>
              <a:t>微信公众号菜单 </a:t>
            </a:r>
            <a:r>
              <a:rPr lang="en-US" altLang="zh-CN" dirty="0"/>
              <a:t>&gt; </a:t>
            </a:r>
            <a:r>
              <a:rPr lang="zh-CN" altLang="en-US" dirty="0"/>
              <a:t>报修管理 </a:t>
            </a:r>
            <a:r>
              <a:rPr lang="en-US" altLang="zh-CN" dirty="0"/>
              <a:t>&gt; </a:t>
            </a:r>
            <a:r>
              <a:rPr lang="zh-CN" altLang="en-US" dirty="0"/>
              <a:t>扫码报修</a:t>
            </a:r>
            <a:endParaRPr lang="en-US" altLang="zh-CN" dirty="0"/>
          </a:p>
          <a:p>
            <a:pPr marL="759584" lvl="3" indent="-342900">
              <a:buFont typeface="+mj-lt"/>
              <a:buAutoNum type="arabicPeriod"/>
            </a:pPr>
            <a:r>
              <a:rPr lang="zh-CN" altLang="en-US" dirty="0"/>
              <a:t>设备检索报修</a:t>
            </a:r>
            <a:r>
              <a:rPr lang="en-US" altLang="zh-CN" dirty="0"/>
              <a:t>: </a:t>
            </a:r>
            <a:r>
              <a:rPr lang="zh-CN" altLang="en-US" dirty="0"/>
              <a:t>微信公众号菜单 </a:t>
            </a:r>
            <a:r>
              <a:rPr lang="en-US" altLang="zh-CN" dirty="0"/>
              <a:t>&gt; </a:t>
            </a:r>
            <a:r>
              <a:rPr lang="zh-CN" altLang="en-US" dirty="0"/>
              <a:t>设备管理 </a:t>
            </a:r>
            <a:r>
              <a:rPr lang="en-US" altLang="zh-CN" dirty="0"/>
              <a:t>&gt; </a:t>
            </a:r>
            <a:r>
              <a:rPr lang="zh-CN" altLang="en-US" dirty="0"/>
              <a:t>设备列表</a:t>
            </a:r>
            <a:endParaRPr lang="en-US" altLang="zh-CN" dirty="0"/>
          </a:p>
          <a:p>
            <a:pPr marL="448853" lvl="2" indent="-285750"/>
            <a:r>
              <a:rPr lang="zh-CN" altLang="en-US" dirty="0"/>
              <a:t>填写报修单</a:t>
            </a:r>
            <a:r>
              <a:rPr lang="en-US" altLang="zh-CN" dirty="0"/>
              <a:t>:</a:t>
            </a:r>
          </a:p>
          <a:p>
            <a:pPr lvl="3"/>
            <a:r>
              <a:rPr lang="zh-CN" altLang="en-US" dirty="0"/>
              <a:t>上传设备故障照片或语音录入设备故障情况或文字填写故障描述</a:t>
            </a:r>
            <a:endParaRPr lang="en-US" altLang="zh-CN" dirty="0"/>
          </a:p>
          <a:p>
            <a:pPr lvl="3"/>
            <a:r>
              <a:rPr lang="zh-CN" altLang="en-US" dirty="0"/>
              <a:t>选择故障紧急程度并递交</a:t>
            </a:r>
            <a:endParaRPr lang="en-US" altLang="zh-CN" dirty="0"/>
          </a:p>
          <a:p>
            <a:pPr marL="15476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微信公众号报修单状态变更通知</a:t>
            </a:r>
            <a:r>
              <a:rPr lang="en-US" altLang="zh-CN" dirty="0"/>
              <a:t>: </a:t>
            </a:r>
          </a:p>
          <a:p>
            <a:pPr lvl="2"/>
            <a:r>
              <a:rPr lang="zh-CN" altLang="en-US" dirty="0"/>
              <a:t>点击查看进度</a:t>
            </a:r>
            <a:endParaRPr lang="en-US" altLang="zh-CN" dirty="0"/>
          </a:p>
          <a:p>
            <a:pPr lvl="2"/>
            <a:r>
              <a:rPr lang="zh-CN" altLang="en-US" dirty="0"/>
              <a:t>评价已完成的报修单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92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 </a:t>
            </a:r>
            <a:r>
              <a:rPr lang="en-US" altLang="zh-CN" dirty="0"/>
              <a:t>–</a:t>
            </a:r>
            <a:r>
              <a:rPr lang="zh-CN" altLang="en-US" dirty="0"/>
              <a:t> 工单管理人员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476" lvl="1" indent="0">
              <a:buNone/>
            </a:pPr>
            <a:r>
              <a:rPr lang="zh-CN" altLang="en-US" dirty="0"/>
              <a:t>当设备使用科室人员新增了设备报修</a:t>
            </a:r>
            <a:r>
              <a:rPr lang="en-US" altLang="zh-CN" dirty="0"/>
              <a:t>, </a:t>
            </a:r>
            <a:r>
              <a:rPr lang="zh-CN" altLang="en-US" dirty="0"/>
              <a:t>报修单默认会通知指定的派工人员</a:t>
            </a:r>
            <a:r>
              <a:rPr lang="en-US" altLang="zh-CN" dirty="0"/>
              <a:t>.</a:t>
            </a:r>
          </a:p>
          <a:p>
            <a:pPr lvl="2"/>
            <a:r>
              <a:rPr lang="zh-CN" altLang="en-US" dirty="0"/>
              <a:t>派工有三种入口</a:t>
            </a:r>
            <a:r>
              <a:rPr lang="en-US" altLang="zh-CN" dirty="0"/>
              <a:t>:</a:t>
            </a:r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收到微信公众号消息通知</a:t>
            </a:r>
            <a:endParaRPr lang="en-US" altLang="zh-CN" dirty="0"/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微信公众号菜单 </a:t>
            </a:r>
            <a:r>
              <a:rPr lang="en-US" altLang="zh-CN" dirty="0"/>
              <a:t>&gt; </a:t>
            </a:r>
            <a:r>
              <a:rPr lang="zh-CN" altLang="en-US" dirty="0"/>
              <a:t>报修管理 </a:t>
            </a:r>
            <a:r>
              <a:rPr lang="en-US" altLang="zh-CN" dirty="0"/>
              <a:t>&gt; </a:t>
            </a:r>
            <a:r>
              <a:rPr lang="zh-CN" altLang="en-US" dirty="0"/>
              <a:t>工单查询</a:t>
            </a:r>
            <a:endParaRPr lang="en-US" altLang="zh-CN" dirty="0"/>
          </a:p>
          <a:p>
            <a:pPr marL="642914" lvl="2" indent="-342900">
              <a:buFont typeface="+mj-lt"/>
              <a:buAutoNum type="arabicPeriod"/>
            </a:pPr>
            <a:r>
              <a:rPr lang="zh-CN" altLang="en-US" dirty="0"/>
              <a:t>微信公众号菜单 </a:t>
            </a:r>
            <a:r>
              <a:rPr lang="en-US" altLang="zh-CN" dirty="0"/>
              <a:t>&gt; </a:t>
            </a:r>
            <a:r>
              <a:rPr lang="zh-CN" altLang="en-US" dirty="0"/>
              <a:t>报修管理 </a:t>
            </a:r>
            <a:r>
              <a:rPr lang="en-US" altLang="zh-CN" dirty="0"/>
              <a:t>&gt; </a:t>
            </a:r>
            <a:r>
              <a:rPr lang="zh-CN" altLang="en-US" dirty="0"/>
              <a:t>工单处理 </a:t>
            </a:r>
            <a:r>
              <a:rPr lang="en-US" altLang="zh-CN" dirty="0"/>
              <a:t>(</a:t>
            </a:r>
            <a:r>
              <a:rPr lang="zh-CN" altLang="en-US" dirty="0"/>
              <a:t>扫码</a:t>
            </a:r>
            <a:r>
              <a:rPr lang="en-US" altLang="zh-CN" dirty="0"/>
              <a:t>)</a:t>
            </a:r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派工操作</a:t>
            </a:r>
            <a:r>
              <a:rPr lang="en-US" altLang="zh-CN" dirty="0"/>
              <a:t>:</a:t>
            </a:r>
          </a:p>
          <a:p>
            <a:pPr marL="585764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未派工的报修单列表</a:t>
            </a:r>
            <a:r>
              <a:rPr lang="en-US" altLang="zh-CN" dirty="0"/>
              <a:t>, </a:t>
            </a:r>
            <a:r>
              <a:rPr lang="zh-CN" altLang="en-US" dirty="0"/>
              <a:t>点击查看报修单明细 </a:t>
            </a:r>
            <a:r>
              <a:rPr lang="en-US" altLang="zh-CN" dirty="0"/>
              <a:t>(</a:t>
            </a:r>
            <a:r>
              <a:rPr lang="zh-CN" altLang="en-US" dirty="0"/>
              <a:t>工单查询</a:t>
            </a:r>
            <a:r>
              <a:rPr lang="en-US" altLang="zh-CN" dirty="0"/>
              <a:t>)</a:t>
            </a:r>
          </a:p>
          <a:p>
            <a:pPr marL="585764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指定设备维修人员</a:t>
            </a:r>
            <a:r>
              <a:rPr lang="en-US" altLang="zh-CN" dirty="0"/>
              <a:t>, </a:t>
            </a:r>
            <a:r>
              <a:rPr lang="zh-CN" altLang="en-US" dirty="0"/>
              <a:t>进行派单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3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 </a:t>
            </a:r>
            <a:r>
              <a:rPr lang="en-US" altLang="zh-CN" dirty="0"/>
              <a:t>- </a:t>
            </a:r>
            <a:r>
              <a:rPr lang="zh-CN" altLang="en-US" dirty="0"/>
              <a:t>设备维修人员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476" lvl="1" indent="0">
              <a:buNone/>
            </a:pPr>
            <a:r>
              <a:rPr lang="zh-CN" altLang="en-US" dirty="0"/>
              <a:t>当派工人员将报修单派工后</a:t>
            </a:r>
            <a:r>
              <a:rPr lang="en-US" altLang="zh-CN" dirty="0"/>
              <a:t>, </a:t>
            </a:r>
            <a:r>
              <a:rPr lang="zh-CN" altLang="en-US" dirty="0"/>
              <a:t>设备维修人员将处理工单</a:t>
            </a:r>
            <a:r>
              <a:rPr lang="en-US" altLang="zh-CN" dirty="0"/>
              <a:t>.</a:t>
            </a:r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工单处理三种入口</a:t>
            </a:r>
            <a:r>
              <a:rPr lang="en-US" altLang="zh-CN" dirty="0"/>
              <a:t>:</a:t>
            </a:r>
          </a:p>
          <a:p>
            <a:pPr marL="613149" lvl="3" indent="-342900">
              <a:buFont typeface="+mj-lt"/>
              <a:buAutoNum type="arabicPeriod"/>
            </a:pPr>
            <a:r>
              <a:rPr lang="zh-CN" altLang="en-US" dirty="0"/>
              <a:t>收到微信公众号消息通知</a:t>
            </a:r>
            <a:endParaRPr lang="en-US" altLang="zh-CN" dirty="0"/>
          </a:p>
          <a:p>
            <a:pPr marL="613149" lvl="3" indent="-342900">
              <a:buFont typeface="+mj-lt"/>
              <a:buAutoNum type="arabicPeriod"/>
            </a:pPr>
            <a:r>
              <a:rPr lang="zh-CN" altLang="en-US" dirty="0"/>
              <a:t>进入微信公众号菜单 </a:t>
            </a:r>
            <a:r>
              <a:rPr lang="en-US" altLang="zh-CN" dirty="0"/>
              <a:t>&gt; </a:t>
            </a:r>
            <a:r>
              <a:rPr lang="zh-CN" altLang="en-US" dirty="0"/>
              <a:t>报修管理 </a:t>
            </a:r>
            <a:r>
              <a:rPr lang="en-US" altLang="zh-CN" dirty="0"/>
              <a:t>&gt; </a:t>
            </a:r>
            <a:r>
              <a:rPr lang="zh-CN" altLang="en-US" dirty="0"/>
              <a:t>工单查询</a:t>
            </a:r>
            <a:endParaRPr lang="en-US" altLang="zh-CN" dirty="0"/>
          </a:p>
          <a:p>
            <a:pPr marL="613149" lvl="3" indent="-342900">
              <a:buFont typeface="+mj-lt"/>
              <a:buAutoNum type="arabicPeriod"/>
            </a:pPr>
            <a:r>
              <a:rPr lang="zh-CN" altLang="en-US" dirty="0"/>
              <a:t>进入微信公众号菜单 </a:t>
            </a:r>
            <a:r>
              <a:rPr lang="en-US" altLang="zh-CN" dirty="0"/>
              <a:t>&gt; </a:t>
            </a:r>
            <a:r>
              <a:rPr lang="zh-CN" altLang="en-US" dirty="0"/>
              <a:t>报修管理 </a:t>
            </a:r>
            <a:r>
              <a:rPr lang="en-US" altLang="zh-CN" dirty="0"/>
              <a:t>&gt; </a:t>
            </a:r>
            <a:r>
              <a:rPr lang="zh-CN" altLang="en-US" dirty="0"/>
              <a:t>工单处理 </a:t>
            </a:r>
            <a:r>
              <a:rPr lang="en-US" altLang="zh-CN" dirty="0"/>
              <a:t>(</a:t>
            </a:r>
            <a:r>
              <a:rPr lang="zh-CN" altLang="en-US" dirty="0"/>
              <a:t>扫码</a:t>
            </a:r>
            <a:r>
              <a:rPr lang="en-US" altLang="zh-CN" dirty="0"/>
              <a:t>)</a:t>
            </a:r>
          </a:p>
          <a:p>
            <a:pPr marL="325029" lvl="2" indent="-171450"/>
            <a:endParaRPr lang="en-US" altLang="zh-CN" dirty="0"/>
          </a:p>
          <a:p>
            <a:pPr marL="325029" lvl="2" indent="-171450"/>
            <a:r>
              <a:rPr lang="zh-CN" altLang="en-US" dirty="0"/>
              <a:t>工单处理方式</a:t>
            </a:r>
            <a:r>
              <a:rPr lang="en-US" altLang="zh-CN" dirty="0"/>
              <a:t>:</a:t>
            </a:r>
          </a:p>
          <a:p>
            <a:pPr marL="759584" lvl="3" indent="-342900"/>
            <a:r>
              <a:rPr lang="zh-CN" altLang="en-US" dirty="0"/>
              <a:t>接单</a:t>
            </a:r>
            <a:r>
              <a:rPr lang="en-US" altLang="zh-CN" dirty="0"/>
              <a:t>: </a:t>
            </a:r>
            <a:r>
              <a:rPr lang="zh-CN" altLang="en-US" dirty="0"/>
              <a:t>并预估解决时间</a:t>
            </a:r>
            <a:endParaRPr lang="en-US" altLang="zh-CN" dirty="0"/>
          </a:p>
          <a:p>
            <a:pPr marL="759584" lvl="3" indent="-342900"/>
            <a:r>
              <a:rPr lang="zh-CN" altLang="en-US" dirty="0"/>
              <a:t>签到</a:t>
            </a:r>
            <a:r>
              <a:rPr lang="en-US" altLang="zh-CN" dirty="0"/>
              <a:t>: </a:t>
            </a:r>
          </a:p>
          <a:p>
            <a:pPr marL="759584" lvl="3" indent="-342900"/>
            <a:r>
              <a:rPr lang="zh-CN" altLang="en-US" dirty="0"/>
              <a:t>关单</a:t>
            </a:r>
            <a:r>
              <a:rPr lang="en-US" altLang="zh-CN" dirty="0"/>
              <a:t>: </a:t>
            </a:r>
            <a:r>
              <a:rPr lang="zh-CN" altLang="en-US" dirty="0"/>
              <a:t>手工录入故障原因</a:t>
            </a:r>
            <a:r>
              <a:rPr lang="en-US" altLang="zh-CN" dirty="0"/>
              <a:t>, PAT, </a:t>
            </a:r>
            <a:r>
              <a:rPr lang="zh-CN" altLang="en-US" dirty="0"/>
              <a:t>材料人工费</a:t>
            </a:r>
            <a:endParaRPr lang="en-US" altLang="zh-CN" dirty="0"/>
          </a:p>
          <a:p>
            <a:pPr marL="759584" lvl="3" indent="-342900"/>
            <a:r>
              <a:rPr lang="zh-CN" altLang="en-US" dirty="0"/>
              <a:t>退回</a:t>
            </a:r>
            <a:r>
              <a:rPr lang="en-US" altLang="zh-CN" dirty="0"/>
              <a:t>: </a:t>
            </a:r>
            <a:r>
              <a:rPr lang="zh-CN" altLang="en-US" dirty="0"/>
              <a:t>给派工人员待重新派工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7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场景故事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系统如下使用</a:t>
            </a:r>
            <a:r>
              <a:rPr lang="zh-CN" altLang="en-US"/>
              <a:t>场景故事</a:t>
            </a:r>
            <a:r>
              <a:rPr lang="en-US" altLang="zh-CN"/>
              <a:t>: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场景一</a:t>
            </a:r>
            <a:r>
              <a:rPr lang="en-US" altLang="zh-CN" sz="1600" dirty="0"/>
              <a:t>: </a:t>
            </a:r>
            <a:r>
              <a:rPr lang="zh-CN" altLang="en-US" sz="1600" dirty="0"/>
              <a:t>用户</a:t>
            </a: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场景二</a:t>
            </a:r>
            <a:r>
              <a:rPr lang="en-US" altLang="zh-CN" sz="1600" dirty="0"/>
              <a:t>: </a:t>
            </a:r>
            <a:r>
              <a:rPr lang="zh-CN" altLang="en-US" sz="1600" dirty="0"/>
              <a:t>建档</a:t>
            </a: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场景三</a:t>
            </a:r>
            <a:r>
              <a:rPr lang="en-US" altLang="zh-CN" sz="1600" dirty="0"/>
              <a:t>: </a:t>
            </a:r>
            <a:r>
              <a:rPr lang="zh-CN" altLang="en-US" sz="1600" dirty="0"/>
              <a:t>报修</a:t>
            </a: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场景四</a:t>
            </a:r>
            <a:r>
              <a:rPr lang="en-US" altLang="zh-CN" sz="1600" dirty="0"/>
              <a:t>: </a:t>
            </a:r>
            <a:r>
              <a:rPr lang="zh-CN" altLang="en-US" sz="1600" dirty="0"/>
              <a:t>派工</a:t>
            </a: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场景五</a:t>
            </a:r>
            <a:r>
              <a:rPr lang="en-US" altLang="zh-CN" sz="1600" dirty="0"/>
              <a:t>: </a:t>
            </a:r>
            <a:r>
              <a:rPr lang="zh-CN" altLang="en-US" sz="1600" dirty="0"/>
              <a:t>维修</a:t>
            </a: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/>
              <a:t>场景六</a:t>
            </a:r>
            <a:r>
              <a:rPr lang="en-US" altLang="zh-CN" sz="1600" dirty="0"/>
              <a:t>: </a:t>
            </a:r>
            <a:r>
              <a:rPr lang="zh-CN" altLang="en-US" sz="1600" dirty="0"/>
              <a:t>评价</a:t>
            </a: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 descr="... Googledocs To &lt;strong&gt;Collaborate&lt;/strong&gt; | Pedagoo.or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361" y="2723590"/>
            <a:ext cx="2589640" cy="17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12170"/>
      </p:ext>
    </p:extLst>
  </p:cSld>
  <p:clrMapOvr>
    <a:masterClrMapping/>
  </p:clrMapOvr>
</p:sld>
</file>

<file path=ppt/theme/theme1.xml><?xml version="1.0" encoding="utf-8"?>
<a:theme xmlns:a="http://schemas.openxmlformats.org/drawingml/2006/main" name="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sz="1600" dirty="0"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1_PowerPoint_Templat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Custom 2">
      <a:majorFont>
        <a:latin typeface="GE Inspira Pitch"/>
        <a:ea typeface="GE汉仪中圆简"/>
        <a:cs typeface=""/>
      </a:majorFont>
      <a:minorFont>
        <a:latin typeface="GE Inspira Pitch"/>
        <a:ea typeface="GE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11.xml><?xml version="1.0" encoding="utf-8"?>
<a:theme xmlns:a="http://schemas.openxmlformats.org/drawingml/2006/main" name="11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2_PowerPoint_Templat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Custom 2">
      <a:majorFont>
        <a:latin typeface="GE Inspira Pitch"/>
        <a:ea typeface="GE汉仪中圆简"/>
        <a:cs typeface=""/>
      </a:majorFont>
      <a:minorFont>
        <a:latin typeface="GE Inspira Pitch"/>
        <a:ea typeface="GE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13.xml><?xml version="1.0" encoding="utf-8"?>
<a:theme xmlns:a="http://schemas.openxmlformats.org/drawingml/2006/main" name="3_PowerPoint_Templat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Custom 2">
      <a:majorFont>
        <a:latin typeface="GE Inspira Pitch"/>
        <a:ea typeface="GE汉仪中圆简"/>
        <a:cs typeface=""/>
      </a:majorFont>
      <a:minorFont>
        <a:latin typeface="GE Inspira Pitch"/>
        <a:ea typeface="GE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14.xml><?xml version="1.0" encoding="utf-8"?>
<a:theme xmlns:a="http://schemas.openxmlformats.org/drawingml/2006/main" name="13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 anchorCtr="0"/>
      <a:lstStyle>
        <a:defPPr algn="ctr" defTabSz="457200">
          <a:defRPr dirty="0">
            <a:solidFill>
              <a:srgbClr val="4583D1">
                <a:lumMod val="75000"/>
              </a:srgbClr>
            </a:solidFill>
          </a:defRPr>
        </a:defPPr>
      </a:lstStyle>
    </a:txDef>
  </a:objectDefaults>
  <a:extraClrSchemeLst/>
</a:theme>
</file>

<file path=ppt/theme/theme15.xml><?xml version="1.0" encoding="utf-8"?>
<a:theme xmlns:a="http://schemas.openxmlformats.org/drawingml/2006/main" name="14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3_blank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7.xml><?xml version="1.0" encoding="utf-8"?>
<a:theme xmlns:a="http://schemas.openxmlformats.org/drawingml/2006/main" name="GE 2014 BLU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18.xml><?xml version="1.0" encoding="utf-8"?>
<a:theme xmlns:a="http://schemas.openxmlformats.org/drawingml/2006/main" name="2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9.xml><?xml version="1.0" encoding="utf-8"?>
<a:theme xmlns:a="http://schemas.openxmlformats.org/drawingml/2006/main" name="1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sz="1600" dirty="0"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0.xml><?xml version="1.0" encoding="utf-8"?>
<a:theme xmlns:a="http://schemas.openxmlformats.org/drawingml/2006/main" name="Standard_PowerPoint_Template">
  <a:themeElements>
    <a:clrScheme name="GE Theme Colors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75D83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1.xml><?xml version="1.0" encoding="utf-8"?>
<a:theme xmlns:a="http://schemas.openxmlformats.org/drawingml/2006/main" name="3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2.xml><?xml version="1.0" encoding="utf-8"?>
<a:theme xmlns:a="http://schemas.openxmlformats.org/drawingml/2006/main" name="12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3.xml><?xml version="1.0" encoding="utf-8"?>
<a:theme xmlns:a="http://schemas.openxmlformats.org/drawingml/2006/main" name="2_GE 2014 BLU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4.xml><?xml version="1.0" encoding="utf-8"?>
<a:theme xmlns:a="http://schemas.openxmlformats.org/drawingml/2006/main" name="3_GE 2014 BLU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5.xml><?xml version="1.0" encoding="utf-8"?>
<a:theme xmlns:a="http://schemas.openxmlformats.org/drawingml/2006/main" name="4_GE 2014 BLU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6_GE_Blue">
  <a:themeElements>
    <a:clrScheme name="">
      <a:dk1>
        <a:srgbClr val="454545"/>
      </a:dk1>
      <a:lt1>
        <a:srgbClr val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FFFFFF"/>
      </a:accent3>
      <a:accent4>
        <a:srgbClr val="3A3A3A"/>
      </a:accent4>
      <a:accent5>
        <a:srgbClr val="B0C1E5"/>
      </a:accent5>
      <a:accent6>
        <a:srgbClr val="042A5E"/>
      </a:accent6>
      <a:hlink>
        <a:srgbClr val="0745AB"/>
      </a:hlink>
      <a:folHlink>
        <a:srgbClr val="0745AB"/>
      </a:folHlink>
    </a:clrScheme>
    <a:fontScheme name="GE_Blue">
      <a:majorFont>
        <a:latin typeface="GE汉仪中圆简"/>
        <a:ea typeface="GE汉仪中圆简"/>
        <a:cs typeface=""/>
      </a:majorFont>
      <a:minorFont>
        <a:latin typeface="GE汉仪中圆简"/>
        <a:ea typeface="GE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5.xml><?xml version="1.0" encoding="utf-8"?>
<a:theme xmlns:a="http://schemas.openxmlformats.org/drawingml/2006/main" name="7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8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9_GE_Blue">
  <a:themeElements>
    <a:clrScheme name="">
      <a:dk1>
        <a:srgbClr val="454545"/>
      </a:dk1>
      <a:lt1>
        <a:srgbClr val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FFFFFF"/>
      </a:accent3>
      <a:accent4>
        <a:srgbClr val="3A3A3A"/>
      </a:accent4>
      <a:accent5>
        <a:srgbClr val="B0C1E5"/>
      </a:accent5>
      <a:accent6>
        <a:srgbClr val="042A5E"/>
      </a:accent6>
      <a:hlink>
        <a:srgbClr val="0745AB"/>
      </a:hlink>
      <a:folHlink>
        <a:srgbClr val="0745AB"/>
      </a:folHlink>
    </a:clrScheme>
    <a:fontScheme name="GE_Blue">
      <a:majorFont>
        <a:latin typeface="GE汉仪中圆简"/>
        <a:ea typeface="GE汉仪中圆简"/>
        <a:cs typeface=""/>
      </a:majorFont>
      <a:minorFont>
        <a:latin typeface="GE汉仪中圆简"/>
        <a:ea typeface="GE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8.xml><?xml version="1.0" encoding="utf-8"?>
<a:theme xmlns:a="http://schemas.openxmlformats.org/drawingml/2006/main" name="10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PowerPoint_Templat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Custom 2">
      <a:majorFont>
        <a:latin typeface="GE Inspira Pitch"/>
        <a:ea typeface="GE汉仪中圆简"/>
        <a:cs typeface=""/>
      </a:majorFont>
      <a:minorFont>
        <a:latin typeface="GE Inspira Pitch"/>
        <a:ea typeface="GE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15296</TotalTime>
  <Words>1797</Words>
  <Application>Microsoft Office PowerPoint</Application>
  <PresentationFormat>On-screen Show (16:9)</PresentationFormat>
  <Paragraphs>183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25</vt:i4>
      </vt:variant>
      <vt:variant>
        <vt:lpstr>Slide Titles</vt:lpstr>
      </vt:variant>
      <vt:variant>
        <vt:i4>15</vt:i4>
      </vt:variant>
    </vt:vector>
  </HeadingPairs>
  <TitlesOfParts>
    <vt:vector size="47" baseType="lpstr">
      <vt:lpstr>GE汉仪中圆简</vt:lpstr>
      <vt:lpstr>Lucida Grande</vt:lpstr>
      <vt:lpstr>宋体</vt:lpstr>
      <vt:lpstr>黑体</vt:lpstr>
      <vt:lpstr>Arial</vt:lpstr>
      <vt:lpstr>Calibri</vt:lpstr>
      <vt:lpstr>GE Inspira Pitch</vt:lpstr>
      <vt:lpstr>GE_Blue</vt:lpstr>
      <vt:lpstr>4_GE_Blue</vt:lpstr>
      <vt:lpstr>5_GE_Blue</vt:lpstr>
      <vt:lpstr>6_GE_Blue</vt:lpstr>
      <vt:lpstr>7_GE_Blue</vt:lpstr>
      <vt:lpstr>8_GE_Blue</vt:lpstr>
      <vt:lpstr>9_GE_Blue</vt:lpstr>
      <vt:lpstr>10_GE_Blue</vt:lpstr>
      <vt:lpstr>PowerPoint_Template</vt:lpstr>
      <vt:lpstr>1_PowerPoint_Template</vt:lpstr>
      <vt:lpstr>11_GE_Blue</vt:lpstr>
      <vt:lpstr>2_PowerPoint_Template</vt:lpstr>
      <vt:lpstr>3_PowerPoint_Template</vt:lpstr>
      <vt:lpstr>13_GE_Blue</vt:lpstr>
      <vt:lpstr>14_GE_Blue</vt:lpstr>
      <vt:lpstr>3_blank</vt:lpstr>
      <vt:lpstr>GE 2014 BLUE</vt:lpstr>
      <vt:lpstr>2_GE_Blue</vt:lpstr>
      <vt:lpstr>1_GE_Blue</vt:lpstr>
      <vt:lpstr>Standard_PowerPoint_Template</vt:lpstr>
      <vt:lpstr>3_GE_Blue</vt:lpstr>
      <vt:lpstr>12_GE_Blue</vt:lpstr>
      <vt:lpstr>2_GE 2014 BLUE</vt:lpstr>
      <vt:lpstr>3_GE 2014 BLUE</vt:lpstr>
      <vt:lpstr>4_GE 2014 BLUE</vt:lpstr>
      <vt:lpstr>APM Mobility User stories and scenarios</vt:lpstr>
      <vt:lpstr>用户故事</vt:lpstr>
      <vt:lpstr>流程总览</vt:lpstr>
      <vt:lpstr>角色 - 后台管理人员</vt:lpstr>
      <vt:lpstr>角色 - 现场实施人员</vt:lpstr>
      <vt:lpstr>角色 - 科室报修人员</vt:lpstr>
      <vt:lpstr>角色 – 工单管理人员</vt:lpstr>
      <vt:lpstr>角色 - 设备维修人员</vt:lpstr>
      <vt:lpstr>场景故事</vt:lpstr>
      <vt:lpstr>场景一: 用户</vt:lpstr>
      <vt:lpstr>场景二: 建档</vt:lpstr>
      <vt:lpstr>场景三: 报修 </vt:lpstr>
      <vt:lpstr>场景四: 派工</vt:lpstr>
      <vt:lpstr>场景五: 维修</vt:lpstr>
      <vt:lpstr>场景六: 评价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Man, Shuo(GE Healthcare)</cp:lastModifiedBy>
  <cp:revision>846</cp:revision>
  <dcterms:created xsi:type="dcterms:W3CDTF">2014-12-08T06:09:33Z</dcterms:created>
  <dcterms:modified xsi:type="dcterms:W3CDTF">2017-03-29T08:37:06Z</dcterms:modified>
</cp:coreProperties>
</file>