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5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6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7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8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10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11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12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theme/theme13.xml" ContentType="application/vnd.openxmlformats-officedocument.theme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theme/theme14.xml" ContentType="application/vnd.openxmlformats-officedocument.theme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theme/theme15.xml" ContentType="application/vnd.openxmlformats-officedocument.theme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theme/theme16.xml" ContentType="application/vnd.openxmlformats-officedocument.theme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theme/theme17.xml" ContentType="application/vnd.openxmlformats-officedocument.theme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theme/theme18.xml" ContentType="application/vnd.openxmlformats-officedocument.theme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theme/theme19.xml" ContentType="application/vnd.openxmlformats-officedocument.theme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theme/theme20.xml" ContentType="application/vnd.openxmlformats-officedocument.theme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theme/theme21.xml" ContentType="application/vnd.openxmlformats-officedocument.theme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theme/theme22.xml" ContentType="application/vnd.openxmlformats-officedocument.theme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theme/theme23.xml" ContentType="application/vnd.openxmlformats-officedocument.theme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theme/theme24.xml" ContentType="application/vnd.openxmlformats-officedocument.theme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  <p:sldMasterId id="2147483787" r:id="rId3"/>
    <p:sldMasterId id="2147483841" r:id="rId4"/>
    <p:sldMasterId id="2147483881" r:id="rId5"/>
    <p:sldMasterId id="2147483914" r:id="rId6"/>
    <p:sldMasterId id="2147483947" r:id="rId7"/>
    <p:sldMasterId id="2147484000" r:id="rId8"/>
    <p:sldMasterId id="2147484042" r:id="rId9"/>
    <p:sldMasterId id="2147484077" r:id="rId10"/>
    <p:sldMasterId id="2147484114" r:id="rId11"/>
    <p:sldMasterId id="2147484201" r:id="rId12"/>
    <p:sldMasterId id="2147484236" r:id="rId13"/>
    <p:sldMasterId id="2147484272" r:id="rId14"/>
    <p:sldMasterId id="2147484295" r:id="rId15"/>
    <p:sldMasterId id="2147484341" r:id="rId16"/>
    <p:sldMasterId id="2147484363" r:id="rId17"/>
    <p:sldMasterId id="2147484420" r:id="rId18"/>
    <p:sldMasterId id="2147484463" r:id="rId19"/>
    <p:sldMasterId id="2147484520" r:id="rId20"/>
    <p:sldMasterId id="2147484554" r:id="rId21"/>
    <p:sldMasterId id="2147484576" r:id="rId22"/>
    <p:sldMasterId id="2147484633" r:id="rId23"/>
    <p:sldMasterId id="2147484669" r:id="rId24"/>
    <p:sldMasterId id="2147484771" r:id="rId25"/>
  </p:sldMasterIdLst>
  <p:notesMasterIdLst>
    <p:notesMasterId r:id="rId41"/>
  </p:notesMasterIdLst>
  <p:handoutMasterIdLst>
    <p:handoutMasterId r:id="rId42"/>
  </p:handoutMasterIdLst>
  <p:sldIdLst>
    <p:sldId id="649" r:id="rId26"/>
    <p:sldId id="645" r:id="rId27"/>
    <p:sldId id="648" r:id="rId28"/>
    <p:sldId id="647" r:id="rId29"/>
    <p:sldId id="641" r:id="rId30"/>
    <p:sldId id="643" r:id="rId31"/>
    <p:sldId id="644" r:id="rId32"/>
    <p:sldId id="646" r:id="rId33"/>
    <p:sldId id="650" r:id="rId34"/>
    <p:sldId id="651" r:id="rId35"/>
    <p:sldId id="652" r:id="rId36"/>
    <p:sldId id="653" r:id="rId37"/>
    <p:sldId id="654" r:id="rId38"/>
    <p:sldId id="655" r:id="rId39"/>
    <p:sldId id="656" r:id="rId40"/>
  </p:sldIdLst>
  <p:sldSz cx="9144000" cy="5143500" type="screen16x9"/>
  <p:notesSz cx="6797675" cy="9928225"/>
  <p:defaultTextStyle>
    <a:defPPr>
      <a:defRPr lang="zh-CN"/>
    </a:defPPr>
    <a:lvl1pPr marL="0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57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118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676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234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2792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350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5907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2468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1E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16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BFD7F-14E5-401A-9BA4-5D66E15549BF}" type="doc">
      <dgm:prSet loTypeId="urn:microsoft.com/office/officeart/2011/layout/InterconnectedBlock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9B624D-0F17-47B0-B070-44E2A8F755C5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后台管理人员</a:t>
          </a:r>
          <a:endParaRPr lang="en-US" dirty="0"/>
        </a:p>
      </dgm:t>
    </dgm:pt>
    <dgm:pt modelId="{6C268C48-9277-4F8E-AD26-DCACDD923166}" type="parTrans" cxnId="{A4ADB8EA-5451-404C-AEED-9BB42274F4AE}">
      <dgm:prSet/>
      <dgm:spPr/>
      <dgm:t>
        <a:bodyPr/>
        <a:lstStyle/>
        <a:p>
          <a:endParaRPr lang="en-US"/>
        </a:p>
      </dgm:t>
    </dgm:pt>
    <dgm:pt modelId="{E004473F-BF55-46F7-A305-63A53B4867F7}" type="sibTrans" cxnId="{A4ADB8EA-5451-404C-AEED-9BB42274F4AE}">
      <dgm:prSet/>
      <dgm:spPr/>
      <dgm:t>
        <a:bodyPr/>
        <a:lstStyle/>
        <a:p>
          <a:endParaRPr lang="en-US"/>
        </a:p>
      </dgm:t>
    </dgm:pt>
    <dgm:pt modelId="{F9B893C7-9AA2-4D9E-9F77-715D5937A065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现场实施人员</a:t>
          </a:r>
          <a:endParaRPr lang="en-US" dirty="0"/>
        </a:p>
      </dgm:t>
    </dgm:pt>
    <dgm:pt modelId="{F5CF9B7D-37D5-447B-B2DB-92E3AC78A134}" type="parTrans" cxnId="{1910F815-0CFC-440A-9BE7-F838C491DB8E}">
      <dgm:prSet/>
      <dgm:spPr/>
      <dgm:t>
        <a:bodyPr/>
        <a:lstStyle/>
        <a:p>
          <a:endParaRPr lang="en-US"/>
        </a:p>
      </dgm:t>
    </dgm:pt>
    <dgm:pt modelId="{D61110E3-1A30-4D62-BBE9-669B9D9C7FA8}" type="sibTrans" cxnId="{1910F815-0CFC-440A-9BE7-F838C491DB8E}">
      <dgm:prSet/>
      <dgm:spPr/>
      <dgm:t>
        <a:bodyPr/>
        <a:lstStyle/>
        <a:p>
          <a:endParaRPr lang="en-US"/>
        </a:p>
      </dgm:t>
    </dgm:pt>
    <dgm:pt modelId="{67CB6EF4-0F33-4702-B739-604B4EAFC34E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科室报修人员</a:t>
          </a:r>
          <a:endParaRPr lang="en-US" dirty="0"/>
        </a:p>
      </dgm:t>
    </dgm:pt>
    <dgm:pt modelId="{82ED31B7-72C6-40EA-96A1-9DD69D8BB523}" type="sibTrans" cxnId="{CF9DE105-F276-4924-8D37-139CDB74BA90}">
      <dgm:prSet/>
      <dgm:spPr/>
      <dgm:t>
        <a:bodyPr/>
        <a:lstStyle/>
        <a:p>
          <a:endParaRPr lang="en-US"/>
        </a:p>
      </dgm:t>
    </dgm:pt>
    <dgm:pt modelId="{53158F7B-19A1-4719-BBED-9F2BD85BD362}" type="parTrans" cxnId="{CF9DE105-F276-4924-8D37-139CDB74BA90}">
      <dgm:prSet/>
      <dgm:spPr/>
      <dgm:t>
        <a:bodyPr/>
        <a:lstStyle/>
        <a:p>
          <a:endParaRPr lang="en-US"/>
        </a:p>
      </dgm:t>
    </dgm:pt>
    <dgm:pt modelId="{7DC90775-F7B4-41C2-8767-79AF33482EDE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工单管理人员</a:t>
          </a:r>
          <a:endParaRPr lang="en-US" dirty="0"/>
        </a:p>
      </dgm:t>
    </dgm:pt>
    <dgm:pt modelId="{4F193C6B-DD0C-404B-A816-C15BECBE6B20}" type="sibTrans" cxnId="{BD693BB7-406D-47C6-BA1D-2C4BE19F3F0B}">
      <dgm:prSet/>
      <dgm:spPr/>
      <dgm:t>
        <a:bodyPr/>
        <a:lstStyle/>
        <a:p>
          <a:endParaRPr lang="en-US"/>
        </a:p>
      </dgm:t>
    </dgm:pt>
    <dgm:pt modelId="{A93E7EBF-9FE9-4DF4-A5D3-796D39DEEB3C}" type="parTrans" cxnId="{BD693BB7-406D-47C6-BA1D-2C4BE19F3F0B}">
      <dgm:prSet/>
      <dgm:spPr/>
      <dgm:t>
        <a:bodyPr/>
        <a:lstStyle/>
        <a:p>
          <a:endParaRPr lang="en-US"/>
        </a:p>
      </dgm:t>
    </dgm:pt>
    <dgm:pt modelId="{94374535-32FF-4C80-AD3F-9A51D5F543C2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设备维修人员</a:t>
          </a:r>
          <a:endParaRPr lang="en-US" dirty="0"/>
        </a:p>
      </dgm:t>
    </dgm:pt>
    <dgm:pt modelId="{DC7FE52D-F805-404E-8A2C-E69B93F14CC1}" type="sibTrans" cxnId="{7BC9C735-079F-4461-97E8-4CD5829A8FEB}">
      <dgm:prSet/>
      <dgm:spPr/>
      <dgm:t>
        <a:bodyPr/>
        <a:lstStyle/>
        <a:p>
          <a:endParaRPr lang="en-US"/>
        </a:p>
      </dgm:t>
    </dgm:pt>
    <dgm:pt modelId="{7323C451-87DB-4C15-BDA4-9C52F23F6753}" type="parTrans" cxnId="{7BC9C735-079F-4461-97E8-4CD5829A8FEB}">
      <dgm:prSet/>
      <dgm:spPr/>
      <dgm:t>
        <a:bodyPr/>
        <a:lstStyle/>
        <a:p>
          <a:endParaRPr lang="en-US"/>
        </a:p>
      </dgm:t>
    </dgm:pt>
    <dgm:pt modelId="{173B9884-70B1-433C-9D25-A6CED284344F}" type="pres">
      <dgm:prSet presAssocID="{6FFBFD7F-14E5-401A-9BA4-5D66E15549BF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98B5AC0B-F8E1-4AFC-A9D9-7EDEC867A7DB}" type="pres">
      <dgm:prSet presAssocID="{94374535-32FF-4C80-AD3F-9A51D5F543C2}" presName="ChildAccent5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359A5D5F-B69A-4606-BBBD-3BC9C205B2A6}" type="pres">
      <dgm:prSet presAssocID="{94374535-32FF-4C80-AD3F-9A51D5F543C2}" presName="ChildAccent" presStyleLbl="alignImgPlace1" presStyleIdx="0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21890E4E-5866-4128-85C9-828674D344B9}" type="pres">
      <dgm:prSet presAssocID="{94374535-32FF-4C80-AD3F-9A51D5F543C2}" presName="Child5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E2A28D72-9810-4343-B425-05B9F352E685}" type="pres">
      <dgm:prSet presAssocID="{94374535-32FF-4C80-AD3F-9A51D5F543C2}" presName="Parent5" presStyleLbl="node1" presStyleIdx="0" presStyleCnt="5">
        <dgm:presLayoutVars>
          <dgm:chMax val="2"/>
          <dgm:chPref val="1"/>
          <dgm:bulletEnabled val="1"/>
        </dgm:presLayoutVars>
      </dgm:prSet>
      <dgm:spPr/>
    </dgm:pt>
    <dgm:pt modelId="{74F68371-64FD-4588-B0BF-7402D5B999FA}" type="pres">
      <dgm:prSet presAssocID="{7DC90775-F7B4-41C2-8767-79AF33482EDE}" presName="ChildAccent4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838A3D45-CE8D-447F-A737-71483CC86E80}" type="pres">
      <dgm:prSet presAssocID="{7DC90775-F7B4-41C2-8767-79AF33482EDE}" presName="ChildAccent" presStyleLbl="alignImgPlace1" presStyleIdx="1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7BA15596-A78B-4719-B4EE-27CFF0C11D42}" type="pres">
      <dgm:prSet presAssocID="{7DC90775-F7B4-41C2-8767-79AF33482EDE}" presName="Child4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A7B13745-6E90-4D42-9297-E4D83DE578F1}" type="pres">
      <dgm:prSet presAssocID="{7DC90775-F7B4-41C2-8767-79AF33482EDE}" presName="Parent4" presStyleLbl="node1" presStyleIdx="1" presStyleCnt="5">
        <dgm:presLayoutVars>
          <dgm:chMax val="2"/>
          <dgm:chPref val="1"/>
          <dgm:bulletEnabled val="1"/>
        </dgm:presLayoutVars>
      </dgm:prSet>
      <dgm:spPr/>
    </dgm:pt>
    <dgm:pt modelId="{1BCCA8A0-3586-46CF-BFE3-4C5EE8620A00}" type="pres">
      <dgm:prSet presAssocID="{67CB6EF4-0F33-4702-B739-604B4EAFC34E}" presName="ChildAccent3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E73819F9-846F-4D15-A4D6-964C2CBBD243}" type="pres">
      <dgm:prSet presAssocID="{67CB6EF4-0F33-4702-B739-604B4EAFC34E}" presName="ChildAccent" presStyleLbl="alignImgPlace1" presStyleIdx="2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C6D1BFE5-94B6-4207-BBDE-9B1186F93B3A}" type="pres">
      <dgm:prSet presAssocID="{67CB6EF4-0F33-4702-B739-604B4EAFC34E}" presName="Child3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51ADCA42-40EE-4D32-BE3B-AE001867E554}" type="pres">
      <dgm:prSet presAssocID="{67CB6EF4-0F33-4702-B739-604B4EAFC34E}" presName="Parent3" presStyleLbl="node1" presStyleIdx="2" presStyleCnt="5">
        <dgm:presLayoutVars>
          <dgm:chMax val="2"/>
          <dgm:chPref val="1"/>
          <dgm:bulletEnabled val="1"/>
        </dgm:presLayoutVars>
      </dgm:prSet>
      <dgm:spPr/>
    </dgm:pt>
    <dgm:pt modelId="{D043BC5F-B23F-41E4-AD26-B3B7EBE0E3AE}" type="pres">
      <dgm:prSet presAssocID="{F9B893C7-9AA2-4D9E-9F77-715D5937A065}" presName="ChildAccent2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20455E32-CFB2-48B6-88DF-CDA9E3F11B44}" type="pres">
      <dgm:prSet presAssocID="{F9B893C7-9AA2-4D9E-9F77-715D5937A065}" presName="ChildAccent" presStyleLbl="alignImgPlace1" presStyleIdx="3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6A3FAEFF-616F-4F2A-94A0-48BA79281DE9}" type="pres">
      <dgm:prSet presAssocID="{F9B893C7-9AA2-4D9E-9F77-715D5937A065}" presName="Child2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09805FDE-99D3-40B9-A042-B506D59AC6C8}" type="pres">
      <dgm:prSet presAssocID="{F9B893C7-9AA2-4D9E-9F77-715D5937A065}" presName="Parent2" presStyleLbl="node1" presStyleIdx="3" presStyleCnt="5">
        <dgm:presLayoutVars>
          <dgm:chMax val="2"/>
          <dgm:chPref val="1"/>
          <dgm:bulletEnabled val="1"/>
        </dgm:presLayoutVars>
      </dgm:prSet>
      <dgm:spPr/>
    </dgm:pt>
    <dgm:pt modelId="{AB1BD34F-8E82-4EE8-9277-51FA1D5A42FC}" type="pres">
      <dgm:prSet presAssocID="{199B624D-0F17-47B0-B070-44E2A8F755C5}" presName="ChildAccent1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7C62D382-3706-498D-ACE6-302F2E2DBB4A}" type="pres">
      <dgm:prSet presAssocID="{199B624D-0F17-47B0-B070-44E2A8F755C5}" presName="ChildAccent" presStyleLbl="alignImgPlace1" presStyleIdx="4" presStyleCnt="5"/>
      <dgm:spPr>
        <a:solidFill>
          <a:schemeClr val="accent1">
            <a:tint val="50000"/>
            <a:hueOff val="0"/>
            <a:satOff val="0"/>
            <a:lumOff val="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4E32A01F-4C85-42B8-9E67-08DDE1F89A7B}" type="pres">
      <dgm:prSet presAssocID="{199B624D-0F17-47B0-B070-44E2A8F755C5}" presName="Child1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603DB9AF-1A8C-4262-8B57-7CB453EB3625}" type="pres">
      <dgm:prSet presAssocID="{199B624D-0F17-47B0-B070-44E2A8F755C5}" presName="Parent1" presStyleLbl="node1" presStyleIdx="4" presStyleCnt="5">
        <dgm:presLayoutVars>
          <dgm:chMax val="2"/>
          <dgm:chPref val="1"/>
          <dgm:bulletEnabled val="1"/>
        </dgm:presLayoutVars>
      </dgm:prSet>
      <dgm:spPr/>
    </dgm:pt>
  </dgm:ptLst>
  <dgm:cxnLst>
    <dgm:cxn modelId="{BD693BB7-406D-47C6-BA1D-2C4BE19F3F0B}" srcId="{6FFBFD7F-14E5-401A-9BA4-5D66E15549BF}" destId="{7DC90775-F7B4-41C2-8767-79AF33482EDE}" srcOrd="3" destOrd="0" parTransId="{A93E7EBF-9FE9-4DF4-A5D3-796D39DEEB3C}" sibTransId="{4F193C6B-DD0C-404B-A816-C15BECBE6B20}"/>
    <dgm:cxn modelId="{4142AD36-FB96-46D8-AC11-7CCC0C965B25}" type="presOf" srcId="{199B624D-0F17-47B0-B070-44E2A8F755C5}" destId="{603DB9AF-1A8C-4262-8B57-7CB453EB3625}" srcOrd="0" destOrd="0" presId="urn:microsoft.com/office/officeart/2011/layout/InterconnectedBlockProcess"/>
    <dgm:cxn modelId="{DBF49565-FBF3-459F-A0F8-6991F4AA7525}" type="presOf" srcId="{7DC90775-F7B4-41C2-8767-79AF33482EDE}" destId="{A7B13745-6E90-4D42-9297-E4D83DE578F1}" srcOrd="0" destOrd="0" presId="urn:microsoft.com/office/officeart/2011/layout/InterconnectedBlockProcess"/>
    <dgm:cxn modelId="{6D439364-5C9A-449A-BDBC-1E3A7328D543}" type="presOf" srcId="{F9B893C7-9AA2-4D9E-9F77-715D5937A065}" destId="{09805FDE-99D3-40B9-A042-B506D59AC6C8}" srcOrd="0" destOrd="0" presId="urn:microsoft.com/office/officeart/2011/layout/InterconnectedBlockProcess"/>
    <dgm:cxn modelId="{A4ADB8EA-5451-404C-AEED-9BB42274F4AE}" srcId="{6FFBFD7F-14E5-401A-9BA4-5D66E15549BF}" destId="{199B624D-0F17-47B0-B070-44E2A8F755C5}" srcOrd="0" destOrd="0" parTransId="{6C268C48-9277-4F8E-AD26-DCACDD923166}" sibTransId="{E004473F-BF55-46F7-A305-63A53B4867F7}"/>
    <dgm:cxn modelId="{D9E6BF90-DBE4-4F46-A3E6-3B023CEB4638}" type="presOf" srcId="{94374535-32FF-4C80-AD3F-9A51D5F543C2}" destId="{E2A28D72-9810-4343-B425-05B9F352E685}" srcOrd="0" destOrd="0" presId="urn:microsoft.com/office/officeart/2011/layout/InterconnectedBlockProcess"/>
    <dgm:cxn modelId="{7F7A4429-0915-44A7-9A6C-585D23037205}" type="presOf" srcId="{6FFBFD7F-14E5-401A-9BA4-5D66E15549BF}" destId="{173B9884-70B1-433C-9D25-A6CED284344F}" srcOrd="0" destOrd="0" presId="urn:microsoft.com/office/officeart/2011/layout/InterconnectedBlockProcess"/>
    <dgm:cxn modelId="{CF9DE105-F276-4924-8D37-139CDB74BA90}" srcId="{6FFBFD7F-14E5-401A-9BA4-5D66E15549BF}" destId="{67CB6EF4-0F33-4702-B739-604B4EAFC34E}" srcOrd="2" destOrd="0" parTransId="{53158F7B-19A1-4719-BBED-9F2BD85BD362}" sibTransId="{82ED31B7-72C6-40EA-96A1-9DD69D8BB523}"/>
    <dgm:cxn modelId="{1910F815-0CFC-440A-9BE7-F838C491DB8E}" srcId="{6FFBFD7F-14E5-401A-9BA4-5D66E15549BF}" destId="{F9B893C7-9AA2-4D9E-9F77-715D5937A065}" srcOrd="1" destOrd="0" parTransId="{F5CF9B7D-37D5-447B-B2DB-92E3AC78A134}" sibTransId="{D61110E3-1A30-4D62-BBE9-669B9D9C7FA8}"/>
    <dgm:cxn modelId="{7BC9C735-079F-4461-97E8-4CD5829A8FEB}" srcId="{6FFBFD7F-14E5-401A-9BA4-5D66E15549BF}" destId="{94374535-32FF-4C80-AD3F-9A51D5F543C2}" srcOrd="4" destOrd="0" parTransId="{7323C451-87DB-4C15-BDA4-9C52F23F6753}" sibTransId="{DC7FE52D-F805-404E-8A2C-E69B93F14CC1}"/>
    <dgm:cxn modelId="{C75987D7-0080-4687-99EB-7EBBC93CDD8E}" type="presOf" srcId="{67CB6EF4-0F33-4702-B739-604B4EAFC34E}" destId="{51ADCA42-40EE-4D32-BE3B-AE001867E554}" srcOrd="0" destOrd="0" presId="urn:microsoft.com/office/officeart/2011/layout/InterconnectedBlockProcess"/>
    <dgm:cxn modelId="{E536FD9B-3D7A-41F6-A223-83B89DA7E3EA}" type="presParOf" srcId="{173B9884-70B1-433C-9D25-A6CED284344F}" destId="{98B5AC0B-F8E1-4AFC-A9D9-7EDEC867A7DB}" srcOrd="0" destOrd="0" presId="urn:microsoft.com/office/officeart/2011/layout/InterconnectedBlockProcess"/>
    <dgm:cxn modelId="{11D1D512-65AB-4994-9B84-3112D59E18AA}" type="presParOf" srcId="{98B5AC0B-F8E1-4AFC-A9D9-7EDEC867A7DB}" destId="{359A5D5F-B69A-4606-BBBD-3BC9C205B2A6}" srcOrd="0" destOrd="0" presId="urn:microsoft.com/office/officeart/2011/layout/InterconnectedBlockProcess"/>
    <dgm:cxn modelId="{D9AC7CCC-8D1E-4341-843F-086D27E6C54A}" type="presParOf" srcId="{173B9884-70B1-433C-9D25-A6CED284344F}" destId="{21890E4E-5866-4128-85C9-828674D344B9}" srcOrd="1" destOrd="0" presId="urn:microsoft.com/office/officeart/2011/layout/InterconnectedBlockProcess"/>
    <dgm:cxn modelId="{CAF75457-B92B-4709-8282-19549EE70FA1}" type="presParOf" srcId="{173B9884-70B1-433C-9D25-A6CED284344F}" destId="{E2A28D72-9810-4343-B425-05B9F352E685}" srcOrd="2" destOrd="0" presId="urn:microsoft.com/office/officeart/2011/layout/InterconnectedBlockProcess"/>
    <dgm:cxn modelId="{C0DFE8B5-3005-4FF2-9839-CDCCE9C3703D}" type="presParOf" srcId="{173B9884-70B1-433C-9D25-A6CED284344F}" destId="{74F68371-64FD-4588-B0BF-7402D5B999FA}" srcOrd="3" destOrd="0" presId="urn:microsoft.com/office/officeart/2011/layout/InterconnectedBlockProcess"/>
    <dgm:cxn modelId="{8447CFD3-664C-4ACD-A141-982BFE56BF9D}" type="presParOf" srcId="{74F68371-64FD-4588-B0BF-7402D5B999FA}" destId="{838A3D45-CE8D-447F-A737-71483CC86E80}" srcOrd="0" destOrd="0" presId="urn:microsoft.com/office/officeart/2011/layout/InterconnectedBlockProcess"/>
    <dgm:cxn modelId="{824C53AD-69FC-48B0-9A05-CD892E9177FF}" type="presParOf" srcId="{173B9884-70B1-433C-9D25-A6CED284344F}" destId="{7BA15596-A78B-4719-B4EE-27CFF0C11D42}" srcOrd="4" destOrd="0" presId="urn:microsoft.com/office/officeart/2011/layout/InterconnectedBlockProcess"/>
    <dgm:cxn modelId="{AEB953A2-E80D-48B7-8FE2-CCAEE89F6FC0}" type="presParOf" srcId="{173B9884-70B1-433C-9D25-A6CED284344F}" destId="{A7B13745-6E90-4D42-9297-E4D83DE578F1}" srcOrd="5" destOrd="0" presId="urn:microsoft.com/office/officeart/2011/layout/InterconnectedBlockProcess"/>
    <dgm:cxn modelId="{0A2D3FBD-9BA0-43BC-9E29-93392DAE5A6D}" type="presParOf" srcId="{173B9884-70B1-433C-9D25-A6CED284344F}" destId="{1BCCA8A0-3586-46CF-BFE3-4C5EE8620A00}" srcOrd="6" destOrd="0" presId="urn:microsoft.com/office/officeart/2011/layout/InterconnectedBlockProcess"/>
    <dgm:cxn modelId="{34FD3CE1-ED53-45F0-98C1-0FEAE6BD8B43}" type="presParOf" srcId="{1BCCA8A0-3586-46CF-BFE3-4C5EE8620A00}" destId="{E73819F9-846F-4D15-A4D6-964C2CBBD243}" srcOrd="0" destOrd="0" presId="urn:microsoft.com/office/officeart/2011/layout/InterconnectedBlockProcess"/>
    <dgm:cxn modelId="{4EE3748D-0822-4B6C-B7BC-F387A09BB399}" type="presParOf" srcId="{173B9884-70B1-433C-9D25-A6CED284344F}" destId="{C6D1BFE5-94B6-4207-BBDE-9B1186F93B3A}" srcOrd="7" destOrd="0" presId="urn:microsoft.com/office/officeart/2011/layout/InterconnectedBlockProcess"/>
    <dgm:cxn modelId="{4064AFAF-BB1F-40C2-9AD0-F1282A8FDC5A}" type="presParOf" srcId="{173B9884-70B1-433C-9D25-A6CED284344F}" destId="{51ADCA42-40EE-4D32-BE3B-AE001867E554}" srcOrd="8" destOrd="0" presId="urn:microsoft.com/office/officeart/2011/layout/InterconnectedBlockProcess"/>
    <dgm:cxn modelId="{A4F6A4D3-0E3F-44AE-97D8-E4D1B9E7E584}" type="presParOf" srcId="{173B9884-70B1-433C-9D25-A6CED284344F}" destId="{D043BC5F-B23F-41E4-AD26-B3B7EBE0E3AE}" srcOrd="9" destOrd="0" presId="urn:microsoft.com/office/officeart/2011/layout/InterconnectedBlockProcess"/>
    <dgm:cxn modelId="{17FCB318-BBA7-4492-BAF5-4BC735265AAD}" type="presParOf" srcId="{D043BC5F-B23F-41E4-AD26-B3B7EBE0E3AE}" destId="{20455E32-CFB2-48B6-88DF-CDA9E3F11B44}" srcOrd="0" destOrd="0" presId="urn:microsoft.com/office/officeart/2011/layout/InterconnectedBlockProcess"/>
    <dgm:cxn modelId="{4D605A80-475B-4D58-8416-E71CDFB9720F}" type="presParOf" srcId="{173B9884-70B1-433C-9D25-A6CED284344F}" destId="{6A3FAEFF-616F-4F2A-94A0-48BA79281DE9}" srcOrd="10" destOrd="0" presId="urn:microsoft.com/office/officeart/2011/layout/InterconnectedBlockProcess"/>
    <dgm:cxn modelId="{3C3D5A64-0858-4BF1-B60D-A91423F2E407}" type="presParOf" srcId="{173B9884-70B1-433C-9D25-A6CED284344F}" destId="{09805FDE-99D3-40B9-A042-B506D59AC6C8}" srcOrd="11" destOrd="0" presId="urn:microsoft.com/office/officeart/2011/layout/InterconnectedBlockProcess"/>
    <dgm:cxn modelId="{2CD62650-5D99-4183-A542-ED9AC7178533}" type="presParOf" srcId="{173B9884-70B1-433C-9D25-A6CED284344F}" destId="{AB1BD34F-8E82-4EE8-9277-51FA1D5A42FC}" srcOrd="12" destOrd="0" presId="urn:microsoft.com/office/officeart/2011/layout/InterconnectedBlockProcess"/>
    <dgm:cxn modelId="{DB98AB32-ED2F-4843-906B-83B9F467D4F1}" type="presParOf" srcId="{AB1BD34F-8E82-4EE8-9277-51FA1D5A42FC}" destId="{7C62D382-3706-498D-ACE6-302F2E2DBB4A}" srcOrd="0" destOrd="0" presId="urn:microsoft.com/office/officeart/2011/layout/InterconnectedBlockProcess"/>
    <dgm:cxn modelId="{C31393A9-3ED3-428C-9C2E-1C7458CE16AE}" type="presParOf" srcId="{173B9884-70B1-433C-9D25-A6CED284344F}" destId="{4E32A01F-4C85-42B8-9E67-08DDE1F89A7B}" srcOrd="13" destOrd="0" presId="urn:microsoft.com/office/officeart/2011/layout/InterconnectedBlockProcess"/>
    <dgm:cxn modelId="{55D38A6F-380C-444F-9624-7FA747F9A58D}" type="presParOf" srcId="{173B9884-70B1-433C-9D25-A6CED284344F}" destId="{603DB9AF-1A8C-4262-8B57-7CB453EB3625}" srcOrd="14" destOrd="0" presId="urn:microsoft.com/office/officeart/2011/layout/InterconnectedBlockProcess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A5D5F-B69A-4606-BBBD-3BC9C205B2A6}">
      <dsp:nvSpPr>
        <dsp:cNvPr id="0" name=""/>
        <dsp:cNvSpPr/>
      </dsp:nvSpPr>
      <dsp:spPr>
        <a:xfrm>
          <a:off x="4876190" y="870267"/>
          <a:ext cx="1219809" cy="309795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A28D72-9810-4343-B425-05B9F352E685}">
      <dsp:nvSpPr>
        <dsp:cNvPr id="0" name=""/>
        <dsp:cNvSpPr/>
      </dsp:nvSpPr>
      <dsp:spPr>
        <a:xfrm>
          <a:off x="4876190" y="95778"/>
          <a:ext cx="1219809" cy="77448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设备维修人员</a:t>
          </a:r>
          <a:endParaRPr lang="en-US" sz="1400" kern="1200" dirty="0"/>
        </a:p>
      </dsp:txBody>
      <dsp:txXfrm>
        <a:off x="4876190" y="95778"/>
        <a:ext cx="1219809" cy="774488"/>
      </dsp:txXfrm>
    </dsp:sp>
    <dsp:sp modelId="{838A3D45-CE8D-447F-A737-71483CC86E80}">
      <dsp:nvSpPr>
        <dsp:cNvPr id="0" name=""/>
        <dsp:cNvSpPr/>
      </dsp:nvSpPr>
      <dsp:spPr>
        <a:xfrm>
          <a:off x="3659428" y="870267"/>
          <a:ext cx="1219809" cy="290433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B13745-6E90-4D42-9297-E4D83DE578F1}">
      <dsp:nvSpPr>
        <dsp:cNvPr id="0" name=""/>
        <dsp:cNvSpPr/>
      </dsp:nvSpPr>
      <dsp:spPr>
        <a:xfrm>
          <a:off x="3659428" y="192589"/>
          <a:ext cx="1219809" cy="67767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工单管理人员</a:t>
          </a:r>
          <a:endParaRPr lang="en-US" sz="1400" kern="1200" dirty="0"/>
        </a:p>
      </dsp:txBody>
      <dsp:txXfrm>
        <a:off x="3659428" y="192589"/>
        <a:ext cx="1219809" cy="677677"/>
      </dsp:txXfrm>
    </dsp:sp>
    <dsp:sp modelId="{E73819F9-846F-4D15-A4D6-964C2CBBD243}">
      <dsp:nvSpPr>
        <dsp:cNvPr id="0" name=""/>
        <dsp:cNvSpPr/>
      </dsp:nvSpPr>
      <dsp:spPr>
        <a:xfrm>
          <a:off x="2439619" y="870267"/>
          <a:ext cx="1219809" cy="271071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1ADCA42-40EE-4D32-BE3B-AE001867E554}">
      <dsp:nvSpPr>
        <dsp:cNvPr id="0" name=""/>
        <dsp:cNvSpPr/>
      </dsp:nvSpPr>
      <dsp:spPr>
        <a:xfrm>
          <a:off x="2439619" y="292498"/>
          <a:ext cx="1219809" cy="58086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科室报修人员</a:t>
          </a:r>
          <a:endParaRPr lang="en-US" sz="1400" kern="1200" dirty="0"/>
        </a:p>
      </dsp:txBody>
      <dsp:txXfrm>
        <a:off x="2439619" y="292498"/>
        <a:ext cx="1219809" cy="580866"/>
      </dsp:txXfrm>
    </dsp:sp>
    <dsp:sp modelId="{20455E32-CFB2-48B6-88DF-CDA9E3F11B44}">
      <dsp:nvSpPr>
        <dsp:cNvPr id="0" name=""/>
        <dsp:cNvSpPr/>
      </dsp:nvSpPr>
      <dsp:spPr>
        <a:xfrm>
          <a:off x="1219809" y="870267"/>
          <a:ext cx="1219809" cy="251708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805FDE-99D3-40B9-A042-B506D59AC6C8}">
      <dsp:nvSpPr>
        <dsp:cNvPr id="0" name=""/>
        <dsp:cNvSpPr/>
      </dsp:nvSpPr>
      <dsp:spPr>
        <a:xfrm>
          <a:off x="1219809" y="386211"/>
          <a:ext cx="1219809" cy="48405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现场实施人员</a:t>
          </a:r>
          <a:endParaRPr lang="en-US" sz="1400" kern="1200" dirty="0"/>
        </a:p>
      </dsp:txBody>
      <dsp:txXfrm>
        <a:off x="1219809" y="386211"/>
        <a:ext cx="1219809" cy="484055"/>
      </dsp:txXfrm>
    </dsp:sp>
    <dsp:sp modelId="{7C62D382-3706-498D-ACE6-302F2E2DBB4A}">
      <dsp:nvSpPr>
        <dsp:cNvPr id="0" name=""/>
        <dsp:cNvSpPr/>
      </dsp:nvSpPr>
      <dsp:spPr>
        <a:xfrm>
          <a:off x="0" y="870267"/>
          <a:ext cx="1219809" cy="232346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03DB9AF-1A8C-4262-8B57-7CB453EB3625}">
      <dsp:nvSpPr>
        <dsp:cNvPr id="0" name=""/>
        <dsp:cNvSpPr/>
      </dsp:nvSpPr>
      <dsp:spPr>
        <a:xfrm>
          <a:off x="0" y="483022"/>
          <a:ext cx="1219809" cy="38724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后台管理人员</a:t>
          </a:r>
          <a:endParaRPr lang="en-US" sz="1400" kern="1200" dirty="0"/>
        </a:p>
      </dsp:txBody>
      <dsp:txXfrm>
        <a:off x="0" y="483022"/>
        <a:ext cx="1219809" cy="387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C545E-430B-4C26-8791-23AFD1F39D76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DE5E-B287-4F7F-8115-B450E3860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6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96FCC-0870-47A6-8675-A9472017F448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91B01-AECB-4B56-B339-ABE13C272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3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57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18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676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234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792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350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907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468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0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0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0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0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0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0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0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0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2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2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2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2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2.xml"/></Relationships>
</file>

<file path=ppt/slideLayouts/_rels/slideLayout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2.xml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2.xml"/></Relationships>
</file>

<file path=ppt/slideLayouts/_rels/slideLayout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2.x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2.xml"/></Relationships>
</file>

<file path=ppt/slideLayouts/_rels/slideLayout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2.xml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2.xml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2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3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3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3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3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3.xml"/></Relationships>
</file>

<file path=ppt/slideLayouts/_rels/slideLayout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3.xml"/></Relationships>
</file>

<file path=ppt/slideLayouts/_rels/slideLayout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/Relationships>
</file>

<file path=ppt/slideLayouts/_rels/slideLayout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3.xml"/></Relationships>
</file>

<file path=ppt/slideLayouts/_rels/slideLayout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3.xml"/></Relationships>
</file>

<file path=ppt/slideLayouts/_rels/slideLayout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3.xml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3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4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4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4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4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4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4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5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5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5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6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7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17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7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7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7.xml"/></Relationships>
</file>

<file path=ppt/slideLayouts/_rels/slideLayout4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7.xml"/></Relationships>
</file>

<file path=ppt/slideLayouts/_rels/slideLayout4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7.xml"/></Relationships>
</file>

<file path=ppt/slideLayouts/_rels/slideLayout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17.xml"/></Relationships>
</file>

<file path=ppt/slideLayouts/_rels/slideLayout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7.xml"/></Relationships>
</file>

<file path=ppt/slideLayouts/_rels/slideLayout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17.xml"/></Relationships>
</file>

<file path=ppt/slideLayouts/_rels/slideLayout4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7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8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8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9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9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Master" Target="../slideMasters/slideMaster20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Master" Target="../slideMasters/slideMaster2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Master" Target="../slideMasters/slideMaster20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0.xml"/></Relationships>
</file>

<file path=ppt/slideLayouts/_rels/slideLayout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0.xml"/></Relationships>
</file>

<file path=ppt/slideLayouts/_rels/slideLayout5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20.xml"/></Relationships>
</file>

<file path=ppt/slideLayouts/_rels/slideLayout5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Master" Target="../slideMasters/slideMaster20.xml"/></Relationships>
</file>

<file path=ppt/slideLayouts/_rels/slideLayout5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20.xml"/></Relationships>
</file>

<file path=ppt/slideLayouts/_rels/slideLayout5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20.xml"/></Relationships>
</file>

<file path=ppt/slideLayouts/_rels/slideLayout5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6.png"/><Relationship Id="rId1" Type="http://schemas.openxmlformats.org/officeDocument/2006/relationships/slideMaster" Target="../slideMasters/slideMaster2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0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5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1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5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5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2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2.xml"/></Relationships>
</file>

<file path=ppt/slideLayouts/_rels/slideLayout5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3.xml"/></Relationships>
</file>

<file path=ppt/slideLayouts/_rels/slideLayout5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3.xml"/></Relationships>
</file>

<file path=ppt/slideLayouts/_rels/slideLayout5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3.xml"/></Relationships>
</file>

<file path=ppt/slideLayouts/_rels/slideLayout5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3.xml"/></Relationships>
</file>

<file path=ppt/slideLayouts/_rels/slideLayout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3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Master" Target="../slideMasters/slideMaster23.xml"/></Relationships>
</file>

<file path=ppt/slideLayouts/_rels/slideLayout5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3.xml"/></Relationships>
</file>

<file path=ppt/slideLayouts/_rels/slideLayout5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3.xml"/></Relationships>
</file>

<file path=ppt/slideLayouts/_rels/slideLayout5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3.xml"/></Relationships>
</file>

<file path=ppt/slideLayouts/_rels/slideLayout5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3.xml"/></Relationships>
</file>

<file path=ppt/slideLayouts/_rels/slideLayout5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3.xml"/></Relationships>
</file>

<file path=ppt/slideLayouts/_rels/slideLayout5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3.xml"/></Relationships>
</file>

<file path=ppt/slideLayouts/_rels/slideLayout5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3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4.xml"/></Relationships>
</file>

<file path=ppt/slideLayouts/_rels/slideLayout5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4.xml"/></Relationships>
</file>

<file path=ppt/slideLayouts/_rels/slideLayout5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4.xml"/></Relationships>
</file>

<file path=ppt/slideLayouts/_rels/slideLayout5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4.xml"/></Relationships>
</file>

<file path=ppt/slideLayouts/_rels/slideLayout6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4.xml"/></Relationships>
</file>

<file path=ppt/slideLayouts/_rels/slideLayout6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4.xml"/></Relationships>
</file>

<file path=ppt/slideLayouts/_rels/slideLayout6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4.xml"/></Relationships>
</file>

<file path=ppt/slideLayouts/_rels/slideLayout6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4.xml"/></Relationships>
</file>

<file path=ppt/slideLayouts/_rels/slideLayout6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4.xml"/></Relationships>
</file>

<file path=ppt/slideLayouts/_rels/slideLayout6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4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5.xml"/></Relationships>
</file>

<file path=ppt/slideLayouts/_rels/slideLayout6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5.xml"/></Relationships>
</file>

<file path=ppt/slideLayouts/_rels/slideLayout6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5.xml"/></Relationships>
</file>

<file path=ppt/slideLayouts/_rels/slideLayout6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5.xml"/></Relationships>
</file>

<file path=ppt/slideLayouts/_rels/slideLayout6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5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5.xml"/></Relationships>
</file>

<file path=ppt/slideLayouts/_rels/slideLayout6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5.xml"/></Relationships>
</file>

<file path=ppt/slideLayouts/_rels/slideLayout6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5.xml"/></Relationships>
</file>

<file path=ppt/slideLayouts/_rels/slideLayout6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5.xml"/></Relationships>
</file>

<file path=ppt/slideLayouts/_rels/slideLayout6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5.xml"/></Relationships>
</file>

<file path=ppt/slideLayouts/_rels/slideLayout6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5.xml"/></Relationships>
</file>

<file path=ppt/slideLayouts/_rels/slideLayout6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5.xml"/></Relationships>
</file>

<file path=ppt/slideLayouts/_rels/slideLayout6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5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123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0414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32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685566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10475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41035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431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61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917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6128834"/>
      </p:ext>
    </p:extLst>
  </p:cSld>
  <p:clrMapOvr>
    <a:masterClrMapping/>
  </p:clrMapOvr>
  <p:transition spd="med">
    <p:split orient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521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1122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03408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6805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6" y="4685188"/>
            <a:ext cx="3438525" cy="6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113"/>
            <a:ext cx="2024062" cy="34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76" tIns="45687" rIns="91376" bIns="4568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196"/>
            <a:ext cx="609600" cy="451247"/>
          </a:xfrm>
          <a:prstGeom prst="rect">
            <a:avLst/>
          </a:prstGeom>
        </p:spPr>
        <p:txBody>
          <a:bodyPr vert="horz" wrap="square" lIns="91376" tIns="45687" rIns="91376" bIns="4568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FDCAA58E-C830-40DB-B825-875D1ED2B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12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116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0649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86077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5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3861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5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6936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728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8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43080945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238630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0719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749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749" indent="-182749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6859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124" tIns="137062" rIns="182749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749" indent="-182749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76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1" y="27592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" y="27592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7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749" indent="-182749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749" tIns="137062" rIns="91376" bIns="4568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1387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799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883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866" tIns="137062" rIns="91376" bIns="13706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428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5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4403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0213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3327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163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2574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4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844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6876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63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74928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80509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7368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42004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49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851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0239959"/>
      </p:ext>
    </p:extLst>
  </p:cSld>
  <p:clrMapOvr>
    <a:masterClrMapping/>
  </p:clrMapOvr>
  <p:transition spd="med">
    <p:split orient="vert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98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5096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47193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51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183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0" y="4685176"/>
            <a:ext cx="3438525" cy="6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113"/>
            <a:ext cx="2024062" cy="34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76" tIns="45687" rIns="91376" bIns="4568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184"/>
            <a:ext cx="609600" cy="451247"/>
          </a:xfrm>
          <a:prstGeom prst="rect">
            <a:avLst/>
          </a:prstGeom>
        </p:spPr>
        <p:txBody>
          <a:bodyPr vert="horz" wrap="square" lIns="91376" tIns="45687" rIns="91376" bIns="4568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FDCAA58E-C830-40DB-B825-875D1ED2B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4948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0718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12459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313" y="1597888"/>
            <a:ext cx="7771385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25" y="2914650"/>
            <a:ext cx="6401157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3340" indent="0" algn="ctr">
              <a:buNone/>
              <a:defRPr/>
            </a:lvl2pPr>
            <a:lvl3pPr marL="686680" indent="0" algn="ctr">
              <a:buNone/>
              <a:defRPr/>
            </a:lvl3pPr>
            <a:lvl4pPr marL="1030020" indent="0" algn="ctr">
              <a:buNone/>
              <a:defRPr/>
            </a:lvl4pPr>
            <a:lvl5pPr marL="1373362" indent="0" algn="ctr">
              <a:buNone/>
              <a:defRPr/>
            </a:lvl5pPr>
            <a:lvl6pPr marL="1716700" indent="0" algn="ctr">
              <a:buNone/>
              <a:defRPr/>
            </a:lvl6pPr>
            <a:lvl7pPr marL="2060042" indent="0" algn="ctr">
              <a:buNone/>
              <a:defRPr/>
            </a:lvl7pPr>
            <a:lvl8pPr marL="2403379" indent="0" algn="ctr">
              <a:buNone/>
              <a:defRPr/>
            </a:lvl8pPr>
            <a:lvl9pPr marL="274671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4670812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98708859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18" y="3305176"/>
            <a:ext cx="7772579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18" y="2180035"/>
            <a:ext cx="7772579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3340" indent="0">
              <a:buNone/>
              <a:defRPr sz="1400"/>
            </a:lvl2pPr>
            <a:lvl3pPr marL="686680" indent="0">
              <a:buNone/>
              <a:defRPr sz="1200"/>
            </a:lvl3pPr>
            <a:lvl4pPr marL="1030020" indent="0">
              <a:buNone/>
              <a:defRPr sz="1100"/>
            </a:lvl4pPr>
            <a:lvl5pPr marL="1373362" indent="0">
              <a:buNone/>
              <a:defRPr sz="1100"/>
            </a:lvl5pPr>
            <a:lvl6pPr marL="1716700" indent="0">
              <a:buNone/>
              <a:defRPr sz="1100"/>
            </a:lvl6pPr>
            <a:lvl7pPr marL="2060042" indent="0">
              <a:buNone/>
              <a:defRPr sz="1100"/>
            </a:lvl7pPr>
            <a:lvl8pPr marL="2403379" indent="0">
              <a:buNone/>
              <a:defRPr sz="1100"/>
            </a:lvl8pPr>
            <a:lvl9pPr marL="27467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4094072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1785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116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63960702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6" y="205979"/>
            <a:ext cx="8229719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48" y="1151335"/>
            <a:ext cx="404026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340" indent="0">
              <a:buNone/>
              <a:defRPr sz="1500" b="1"/>
            </a:lvl2pPr>
            <a:lvl3pPr marL="686680" indent="0">
              <a:buNone/>
              <a:defRPr sz="1400" b="1"/>
            </a:lvl3pPr>
            <a:lvl4pPr marL="1030020" indent="0">
              <a:buNone/>
              <a:defRPr sz="1200" b="1"/>
            </a:lvl4pPr>
            <a:lvl5pPr marL="1373362" indent="0">
              <a:buNone/>
              <a:defRPr sz="1200" b="1"/>
            </a:lvl5pPr>
            <a:lvl6pPr marL="1716700" indent="0">
              <a:buNone/>
              <a:defRPr sz="1200" b="1"/>
            </a:lvl6pPr>
            <a:lvl7pPr marL="2060042" indent="0">
              <a:buNone/>
              <a:defRPr sz="1200" b="1"/>
            </a:lvl7pPr>
            <a:lvl8pPr marL="2403379" indent="0">
              <a:buNone/>
              <a:defRPr sz="1200" b="1"/>
            </a:lvl8pPr>
            <a:lvl9pPr marL="274671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48" y="1631156"/>
            <a:ext cx="404026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07" y="1151335"/>
            <a:ext cx="404145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340" indent="0">
              <a:buNone/>
              <a:defRPr sz="1500" b="1"/>
            </a:lvl2pPr>
            <a:lvl3pPr marL="686680" indent="0">
              <a:buNone/>
              <a:defRPr sz="1400" b="1"/>
            </a:lvl3pPr>
            <a:lvl4pPr marL="1030020" indent="0">
              <a:buNone/>
              <a:defRPr sz="1200" b="1"/>
            </a:lvl4pPr>
            <a:lvl5pPr marL="1373362" indent="0">
              <a:buNone/>
              <a:defRPr sz="1200" b="1"/>
            </a:lvl5pPr>
            <a:lvl6pPr marL="1716700" indent="0">
              <a:buNone/>
              <a:defRPr sz="1200" b="1"/>
            </a:lvl6pPr>
            <a:lvl7pPr marL="2060042" indent="0">
              <a:buNone/>
              <a:defRPr sz="1200" b="1"/>
            </a:lvl7pPr>
            <a:lvl8pPr marL="2403379" indent="0">
              <a:buNone/>
              <a:defRPr sz="1200" b="1"/>
            </a:lvl8pPr>
            <a:lvl9pPr marL="274671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07" y="1631156"/>
            <a:ext cx="4041454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721674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4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1653637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63157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2796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2" y="204787"/>
            <a:ext cx="3007816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69" y="204797"/>
            <a:ext cx="511209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42" y="1076328"/>
            <a:ext cx="3007816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3340" indent="0">
              <a:buNone/>
              <a:defRPr sz="900"/>
            </a:lvl2pPr>
            <a:lvl3pPr marL="686680" indent="0">
              <a:buNone/>
              <a:defRPr sz="800"/>
            </a:lvl3pPr>
            <a:lvl4pPr marL="1030020" indent="0">
              <a:buNone/>
              <a:defRPr sz="700"/>
            </a:lvl4pPr>
            <a:lvl5pPr marL="1373362" indent="0">
              <a:buNone/>
              <a:defRPr sz="700"/>
            </a:lvl5pPr>
            <a:lvl6pPr marL="1716700" indent="0">
              <a:buNone/>
              <a:defRPr sz="700"/>
            </a:lvl6pPr>
            <a:lvl7pPr marL="2060042" indent="0">
              <a:buNone/>
              <a:defRPr sz="700"/>
            </a:lvl7pPr>
            <a:lvl8pPr marL="2403379" indent="0">
              <a:buNone/>
              <a:defRPr sz="700"/>
            </a:lvl8pPr>
            <a:lvl9pPr marL="274671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45427036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55" y="3600451"/>
            <a:ext cx="5485684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55" y="459581"/>
            <a:ext cx="5485684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3340" indent="0">
              <a:buNone/>
              <a:defRPr sz="2100"/>
            </a:lvl2pPr>
            <a:lvl3pPr marL="686680" indent="0">
              <a:buNone/>
              <a:defRPr sz="1800"/>
            </a:lvl3pPr>
            <a:lvl4pPr marL="1030020" indent="0">
              <a:buNone/>
              <a:defRPr sz="1500"/>
            </a:lvl4pPr>
            <a:lvl5pPr marL="1373362" indent="0">
              <a:buNone/>
              <a:defRPr sz="1500"/>
            </a:lvl5pPr>
            <a:lvl6pPr marL="1716700" indent="0">
              <a:buNone/>
              <a:defRPr sz="1500"/>
            </a:lvl6pPr>
            <a:lvl7pPr marL="2060042" indent="0">
              <a:buNone/>
              <a:defRPr sz="1500"/>
            </a:lvl7pPr>
            <a:lvl8pPr marL="2403379" indent="0">
              <a:buNone/>
              <a:defRPr sz="1500"/>
            </a:lvl8pPr>
            <a:lvl9pPr marL="2746718" indent="0">
              <a:buNone/>
              <a:defRPr sz="1500"/>
            </a:lvl9pPr>
          </a:lstStyle>
          <a:p>
            <a:pPr lvl="0"/>
            <a:endParaRPr lang="zh-CN" altLang="en-US" noProof="0">
              <a:sym typeface="GE汉仪中圆简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55" y="4025572"/>
            <a:ext cx="5485684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3340" indent="0">
              <a:buNone/>
              <a:defRPr sz="900"/>
            </a:lvl2pPr>
            <a:lvl3pPr marL="686680" indent="0">
              <a:buNone/>
              <a:defRPr sz="800"/>
            </a:lvl3pPr>
            <a:lvl4pPr marL="1030020" indent="0">
              <a:buNone/>
              <a:defRPr sz="700"/>
            </a:lvl4pPr>
            <a:lvl5pPr marL="1373362" indent="0">
              <a:buNone/>
              <a:defRPr sz="700"/>
            </a:lvl5pPr>
            <a:lvl6pPr marL="1716700" indent="0">
              <a:buNone/>
              <a:defRPr sz="700"/>
            </a:lvl6pPr>
            <a:lvl7pPr marL="2060042" indent="0">
              <a:buNone/>
              <a:defRPr sz="700"/>
            </a:lvl7pPr>
            <a:lvl8pPr marL="2403379" indent="0">
              <a:buNone/>
              <a:defRPr sz="700"/>
            </a:lvl8pPr>
            <a:lvl9pPr marL="274671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94077469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99609689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866" y="273846"/>
            <a:ext cx="2078019" cy="34230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1791" y="273846"/>
            <a:ext cx="6119473" cy="34230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52540966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b="1" i="0" smtClean="0">
                <a:effectLst/>
              </a:defRPr>
            </a:lvl1pPr>
          </a:lstStyle>
          <a:p>
            <a:endParaRPr dirty="0">
              <a:solidFill>
                <a:srgbClr val="454545"/>
              </a:solidFill>
            </a:endParaRPr>
          </a:p>
          <a:p>
            <a:r>
              <a:rPr b="0" dirty="0">
                <a:solidFill>
                  <a:srgbClr val="454545"/>
                </a:solidFill>
              </a:rPr>
              <a:t>JB25878XE</a:t>
            </a:r>
          </a:p>
        </p:txBody>
      </p:sp>
    </p:spTree>
    <p:extLst>
      <p:ext uri="{BB962C8B-B14F-4D97-AF65-F5344CB8AC3E}">
        <p14:creationId xmlns:p14="http://schemas.microsoft.com/office/powerpoint/2010/main" val="150765640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859770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4771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68975771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521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83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2197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5529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8292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914234" eaLnBrk="0" fontAlgn="base" hangingPunct="0">
              <a:lnSpc>
                <a:spcPts val="25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914234" eaLnBrk="0" fontAlgn="base" hangingPunct="0">
              <a:lnSpc>
                <a:spcPts val="25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8492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0944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3753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8032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4476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5176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69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80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5209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9941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012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8624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057400"/>
            <a:ext cx="1371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9175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JB21813GB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298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2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4" y="4699473"/>
            <a:ext cx="1582737" cy="33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36060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5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48170868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5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54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6033796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44785424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573115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71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8852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85828347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9858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2416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2790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6897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242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96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4280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2069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19039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0334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900" dirty="0"/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/>
              <a:pPr algn="r" defTabSz="912987"/>
              <a:t>‹#›</a:t>
            </a:fld>
            <a:endParaRPr lang="en-US" sz="800"/>
          </a:p>
          <a:p>
            <a:pPr defTabSz="912987">
              <a:tabLst>
                <a:tab pos="1980005" algn="r"/>
              </a:tabLst>
            </a:pPr>
            <a:endParaRPr lang="en-US" sz="800" dirty="0"/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1864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9729657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63576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165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2105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0608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946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489688921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78819208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348209805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4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2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2" y="1811898"/>
            <a:ext cx="2021306" cy="15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7846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0050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630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6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7343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0474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3402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806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3782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385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3205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62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367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5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971960426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5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51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84640272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11904341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892267729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326186396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9955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30846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4898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2593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93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0909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6683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0778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056046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8411898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78856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2686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9937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460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46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900" dirty="0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 Business Unit Name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prstClr val="white"/>
                </a:solidFill>
              </a:rPr>
              <a:pPr algn="r" defTabSz="912987"/>
              <a:t>‹#›</a:t>
            </a:fld>
            <a:endParaRPr lang="en-US" sz="800">
              <a:solidFill>
                <a:prstClr val="white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prstClr val="white"/>
              </a:solidFill>
            </a:endParaRP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9942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73009284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3852703654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73203157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63422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54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3923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3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2906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1442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8647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52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08921140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83717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2586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20753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05650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84372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4159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44324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526172340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776412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27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244992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56511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2776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0444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0793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9550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23286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3390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2380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0011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715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6893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49277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7358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871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872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12729030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39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33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274381835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197192783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405675507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08990388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35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16071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512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9551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999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29486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7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0309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79769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27081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81478995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955566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153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95296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477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2319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6243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43403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87803253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29053791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66930189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024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7902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24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1442792850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5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5427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647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7139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8657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6566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39384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9724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54244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73522603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36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30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26969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900" dirty="0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 Business Unit Name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prstClr val="white"/>
                </a:solidFill>
              </a:rPr>
              <a:pPr algn="r" defTabSz="912987"/>
              <a:t>‹#›</a:t>
            </a:fld>
            <a:endParaRPr lang="en-US" sz="800">
              <a:solidFill>
                <a:prstClr val="white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prstClr val="white"/>
              </a:solidFill>
            </a:endParaRP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776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28066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40505108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323833311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99213859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23606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71219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73353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04136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9422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72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81922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1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4002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9802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8468210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6575028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497775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39473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1458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687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7279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912596327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3680148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1436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2544742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23151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24720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5144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2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03893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96816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17998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9806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40896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24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2477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1262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6919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70713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6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19596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5978" y="3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6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21155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75854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775824727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9418092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46481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30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79917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70338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07832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33923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73362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83"/>
            <a:ext cx="9144000" cy="692531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53084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6656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11929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61017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55242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208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5856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8913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34821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25757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5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98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360693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941" y="303610"/>
            <a:ext cx="35718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468321" y="657225"/>
            <a:ext cx="8207375" cy="0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2148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1CC8FE37-A845-4514-8B4C-9AC575852A72}" type="datetime1">
              <a:rPr lang="zh-CN" altLang="en-US" smtClean="0">
                <a:solidFill>
                  <a:srgbClr val="454545">
                    <a:lumMod val="95000"/>
                    <a:lumOff val="5000"/>
                  </a:srgbClr>
                </a:solidFill>
              </a:rPr>
              <a:pPr>
                <a:defRPr/>
              </a:pPr>
              <a:t>2017/4/8</a:t>
            </a:fld>
            <a:endParaRPr lang="zh-CN" altLang="en-US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t>第</a:t>
            </a:r>
            <a:fld id="{5B803331-7413-4716-8172-6CF3BC1ED65A}" type="slidenum"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t>页</a:t>
            </a:r>
            <a:endParaRPr lang="en-US" altLang="zh-CN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62147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59955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3357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00478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79700491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70447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1663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56774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33610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16565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82462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48322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5969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16245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87854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26447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84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22568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40014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81675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61873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5348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8726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4562485"/>
            <a:ext cx="1600200" cy="3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9" y="4672014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/>
          <a:p>
            <a:pPr algn="r" defTabSz="9142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5990F28-EF56-40AF-B6C1-2CF755EA3890}" type="slidenum">
              <a:rPr lang="en-US" sz="900">
                <a:solidFill>
                  <a:srgbClr val="1E4191"/>
                </a:solidFill>
              </a:rPr>
              <a:pPr algn="r" defTabSz="91423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900" dirty="0">
                <a:solidFill>
                  <a:srgbClr val="1E4191"/>
                </a:solidFill>
              </a:rPr>
              <a:t> </a:t>
            </a:r>
          </a:p>
          <a:p>
            <a:pPr algn="r" defTabSz="9142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50CD2AD-FBB4-4F75-A08B-B1DD55C25E63}" type="datetime1">
              <a:rPr lang="en-US" sz="900" smtClean="0">
                <a:solidFill>
                  <a:srgbClr val="1E4191"/>
                </a:solidFill>
              </a:rPr>
              <a:pPr algn="r" defTabSz="91423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4/8/2017</a:t>
            </a:fld>
            <a:endParaRPr lang="en-US" sz="3200" dirty="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77733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9793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40568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47277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62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40098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76100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6045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5239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40125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76269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59980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768218039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2813736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8846185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5505321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900" dirty="0"/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/>
              <a:pPr algn="r" defTabSz="912987"/>
              <a:t>‹#›</a:t>
            </a:fld>
            <a:endParaRPr lang="en-US" sz="800"/>
          </a:p>
          <a:p>
            <a:pPr defTabSz="912987">
              <a:tabLst>
                <a:tab pos="1980005" algn="r"/>
              </a:tabLst>
            </a:pPr>
            <a:endParaRPr lang="en-US" sz="800" dirty="0"/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48375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389627102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1685443740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3978522408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728785946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</p:spTree>
    <p:extLst>
      <p:ext uri="{BB962C8B-B14F-4D97-AF65-F5344CB8AC3E}">
        <p14:creationId xmlns:p14="http://schemas.microsoft.com/office/powerpoint/2010/main" val="2456266972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</p:spTree>
    <p:extLst>
      <p:ext uri="{BB962C8B-B14F-4D97-AF65-F5344CB8AC3E}">
        <p14:creationId xmlns:p14="http://schemas.microsoft.com/office/powerpoint/2010/main" val="1772545161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4165635518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910359184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717252205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329968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874724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2" y="1811898"/>
            <a:ext cx="2021306" cy="15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67177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39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48204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98709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817391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4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03425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7845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14006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7101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64596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5645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084" indent="-197608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979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22046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09303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1458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57292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7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08206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9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1152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03735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15738939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12801045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29879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13689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29998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13570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188635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347969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73507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67211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3511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0845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650863212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805615355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2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275766122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2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475827904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7041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2471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9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915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6246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2119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32055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50498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17928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16026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41239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43540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44400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51627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58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53781836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3312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477868226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32831638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25105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31689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62351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93383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93001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25115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519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7431095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02317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51685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03249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93220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72654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12460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10035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62865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26233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22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07221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97704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947360132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751295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35515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85501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4181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8532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8879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36670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805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91460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71448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8104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38898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27243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71100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5897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06548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83781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5173434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21405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93417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5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1095855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74083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4049" y="3846917"/>
            <a:ext cx="8348472" cy="584759"/>
          </a:xfrm>
          <a:solidFill>
            <a:schemeClr val="tx2"/>
          </a:solidFill>
        </p:spPr>
        <p:txBody>
          <a:bodyPr wrap="square" lIns="182848" tIns="182848" rIns="182848" bIns="182848" rtlCol="0">
            <a:spAutoFit/>
          </a:bodyPr>
          <a:lstStyle>
            <a:lvl1pPr algn="ctr">
              <a:defRPr lang="en-US" sz="1400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5"/>
            <a:ext cx="8347202" cy="2551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85389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084" indent="-197608">
              <a:defRPr sz="21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33306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19104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0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64461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9" y="1243251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74001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4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9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595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9" y="1242515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5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23896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24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29994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389050730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547531868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29879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3689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29998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3570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2459879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2349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591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87573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1449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37666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4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889446877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7"/>
            <a:ext cx="8352156" cy="7657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004873397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87388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17888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03349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20268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9418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7142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6" y="4654924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61611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8119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71279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96016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97623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0585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39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50592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8731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74900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72420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26828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953047997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3671050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24241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73334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33795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725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18295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26856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44177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15339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30584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02757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04502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445237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86322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09556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741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93834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10454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746778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780789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>
                <a:solidFill>
                  <a:srgbClr val="0745AB"/>
                </a:solidFill>
                <a:cs typeface="GE Inspira Pitch"/>
              </a:rPr>
              <a:t>Imagination at work</a:t>
            </a:r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245556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</a:t>
            </a:r>
            <a:r>
              <a:rPr lang="en-US" dirty="0"/>
              <a:t>.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4101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531200471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06895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62173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09251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321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83878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04662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96674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26004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40082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67534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99243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81504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17835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39072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767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71894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Color Bc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</a:t>
            </a:r>
            <a:r>
              <a:rPr lang="en-US" dirty="0"/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5257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66239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4700852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800266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1" y="0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06638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62389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9935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09268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74882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516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70957"/>
      </p:ext>
    </p:extLst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31" indent="-197650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58269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88102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26297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62" indent="-136928">
              <a:defRPr lang="en-US" dirty="0" smtClean="0"/>
            </a:lvl2pPr>
            <a:lvl3pPr marL="300049" indent="-14645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79113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62" indent="-136928">
              <a:defRPr lang="en-US" dirty="0" smtClean="0"/>
            </a:lvl2pPr>
            <a:lvl3pPr marL="300049" indent="-14645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5421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6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25446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371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371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39841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9542307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0447070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298858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37165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13692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30004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13573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3574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392"/>
      </p:ext>
    </p:extLst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19974925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33487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2603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2644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549353984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326146528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685823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103598480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685823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44552012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41137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748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62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88541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5933" y="4663757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69159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1332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35643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94334"/>
      </p:ext>
    </p:extLst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52359"/>
      </p:ext>
    </p:extLst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85583"/>
      </p:ext>
    </p:extLst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6954"/>
      </p:ext>
    </p:extLst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1797"/>
      </p:ext>
    </p:extLst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342911" tIns="102872" rIns="68583" bIns="10287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685823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52010"/>
      </p:ext>
    </p:extLst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1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51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02075"/>
      </p:ext>
    </p:extLst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6476"/>
      </p:ext>
    </p:extLst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02158"/>
      </p:ext>
    </p:extLst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3538"/>
      </p:ext>
    </p:extLst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96453"/>
      </p:ext>
    </p:extLst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40802"/>
      </p:ext>
    </p:extLst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02" indent="-197624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90186"/>
      </p:ext>
    </p:extLst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83444"/>
      </p:ext>
    </p:extLst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6398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0">
              <a:defRPr lang="en-US" dirty="0" smtClean="0"/>
            </a:lvl2pPr>
            <a:lvl3pPr marL="300008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98687"/>
      </p:ext>
    </p:extLst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0">
              <a:defRPr lang="en-US" dirty="0" smtClean="0"/>
            </a:lvl2pPr>
            <a:lvl3pPr marL="300008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007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58499"/>
      </p:ext>
    </p:extLst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6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11120"/>
      </p:ext>
    </p:extLst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63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63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92645"/>
      </p:ext>
    </p:extLst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4410537"/>
      </p:ext>
    </p:extLst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61612850"/>
      </p:ext>
    </p:extLst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298817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63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136910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30000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13571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7156342"/>
      </p:ext>
    </p:extLst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46785295"/>
      </p:ext>
    </p:extLst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07452"/>
      </p:ext>
    </p:extLst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0819"/>
      </p:ext>
    </p:extLst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089"/>
      </p:ext>
    </p:extLst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1493501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41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665045"/>
      </p:ext>
    </p:extLst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934884733"/>
      </p:ext>
    </p:extLst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194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219140958"/>
      </p:ext>
    </p:extLst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194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453798716"/>
      </p:ext>
    </p:extLst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5179"/>
      </p:ext>
    </p:extLst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3787"/>
      </p:ext>
    </p:extLst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7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95832"/>
      </p:ext>
    </p:extLst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8391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34012"/>
      </p:ext>
    </p:extLst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78245"/>
      </p:ext>
    </p:extLst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42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212928"/>
      </p:ext>
    </p:extLst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44759"/>
      </p:ext>
    </p:extLst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60709"/>
      </p:ext>
    </p:extLst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24211"/>
      </p:ext>
    </p:extLst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54" tIns="137147" rIns="91432" bIns="137147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913194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51471"/>
      </p:ext>
    </p:extLst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2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5423"/>
      </p:ext>
    </p:extLst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52428"/>
      </p:ext>
    </p:extLst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38443"/>
      </p:ext>
    </p:extLst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47939"/>
      </p:ext>
    </p:extLst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47535"/>
      </p:ext>
    </p:extLst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220727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473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73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917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778643"/>
      </p:ext>
    </p:extLst>
  </p:cSld>
  <p:clrMapOvr>
    <a:masterClrMapping/>
  </p:clrMapOvr>
  <p:transition spd="med">
    <p:split orient="vert"/>
  </p:transition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04" indent="-197628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21074"/>
      </p:ext>
    </p:extLst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220727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49382"/>
      </p:ext>
    </p:extLst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0081"/>
      </p:ext>
    </p:extLst>
  </p:cSld>
  <p:clrMapOvr>
    <a:masterClrMapping/>
  </p:clrMapOvr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1">
              <a:defRPr lang="en-US" dirty="0" smtClean="0"/>
            </a:lvl2pPr>
            <a:lvl3pPr marL="300014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6313"/>
      </p:ext>
    </p:extLst>
  </p:cSld>
  <p:clrMapOvr>
    <a:masterClrMapping/>
  </p:clrMapOvr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3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09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1">
              <a:defRPr lang="en-US" dirty="0" smtClean="0"/>
            </a:lvl2pPr>
            <a:lvl3pPr marL="300014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53534"/>
      </p:ext>
    </p:extLst>
  </p:cSld>
  <p:clrMapOvr>
    <a:masterClrMapping/>
  </p:clrMapOvr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8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0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37902"/>
      </p:ext>
    </p:extLst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0" y="1225869"/>
            <a:ext cx="3900170" cy="279797"/>
          </a:xfrm>
        </p:spPr>
        <p:txBody>
          <a:bodyPr rIns="1828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0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59422"/>
      </p:ext>
    </p:extLst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6588426"/>
      </p:ext>
    </p:extLst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5458368"/>
      </p:ext>
    </p:extLst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29882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65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136911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30001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13571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1060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531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462779"/>
      </p:ext>
    </p:extLst>
  </p:cSld>
  <p:clrMapOvr>
    <a:masterClrMapping/>
  </p:clrMapOvr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340195545"/>
      </p:ext>
    </p:extLst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32394"/>
      </p:ext>
    </p:extLst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1064"/>
      </p:ext>
    </p:extLst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709"/>
      </p:ext>
    </p:extLst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0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91879072"/>
      </p:ext>
    </p:extLst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4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394547341"/>
      </p:ext>
    </p:extLst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49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09" y="4658398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208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240155160"/>
      </p:ext>
    </p:extLst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09" y="4658398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208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49967864"/>
      </p:ext>
    </p:extLst>
  </p:cSld>
  <p:clrMapOvr>
    <a:masterClrMapping/>
  </p:clrMapOvr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3522"/>
      </p:ext>
    </p:extLst>
  </p:cSld>
  <p:clrMapOvr>
    <a:masterClrMapping/>
  </p:clrMapOvr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5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98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250946"/>
      </p:ext>
    </p:extLst>
  </p:cSld>
  <p:clrMapOvr>
    <a:masterClrMapping/>
  </p:clrMapOvr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5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7670"/>
      </p:ext>
    </p:extLst>
  </p:cSld>
  <p:clrMapOvr>
    <a:masterClrMapping/>
  </p:clrMapOvr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5944"/>
      </p:ext>
    </p:extLst>
  </p:cSld>
  <p:clrMapOvr>
    <a:masterClrMapping/>
  </p:clrMapOvr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7534"/>
      </p:ext>
    </p:extLst>
  </p:cSld>
  <p:clrMapOvr>
    <a:masterClrMapping/>
  </p:clrMapOvr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48584"/>
      </p:ext>
    </p:extLst>
  </p:cSld>
  <p:clrMapOvr>
    <a:masterClrMapping/>
  </p:clrMapOvr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7572"/>
      </p:ext>
    </p:extLst>
  </p:cSld>
  <p:clrMapOvr>
    <a:masterClrMapping/>
  </p:clrMapOvr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81908"/>
      </p:ext>
    </p:extLst>
  </p:cSld>
  <p:clrMapOvr>
    <a:masterClrMapping/>
  </p:clrMapOvr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70483"/>
      </p:ext>
    </p:extLst>
  </p:cSld>
  <p:clrMapOvr>
    <a:masterClrMapping/>
  </p:clrMapOvr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6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67078"/>
      </p:ext>
    </p:extLst>
  </p:cSld>
  <p:clrMapOvr>
    <a:masterClrMapping/>
  </p:clrMapOvr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62" tIns="137148" rIns="91432" bIns="137148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3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913208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4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9049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6" y="4685136"/>
            <a:ext cx="3438525" cy="6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7" rIns="91316" bIns="4565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212"/>
            <a:ext cx="2024062" cy="34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7" rIns="91316" bIns="4565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16" tIns="45657" rIns="91316" bIns="4565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207"/>
            <a:ext cx="609600" cy="451247"/>
          </a:xfrm>
          <a:prstGeom prst="rect">
            <a:avLst/>
          </a:prstGeom>
        </p:spPr>
        <p:txBody>
          <a:bodyPr vert="horz" wrap="square" lIns="91316" tIns="45657" rIns="91316" bIns="4565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CAA58E-C830-40DB-B825-875D1ED2B3C9}" type="slidenum">
              <a:rPr lang="en-US" altLang="zh-CN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7063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3770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3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729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325" y="1597910"/>
            <a:ext cx="7771385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43" y="2914650"/>
            <a:ext cx="6401157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3154" indent="0" algn="ctr">
              <a:buNone/>
              <a:defRPr/>
            </a:lvl2pPr>
            <a:lvl3pPr marL="686309" indent="0" algn="ctr">
              <a:buNone/>
              <a:defRPr/>
            </a:lvl3pPr>
            <a:lvl4pPr marL="1029461" indent="0" algn="ctr">
              <a:buNone/>
              <a:defRPr/>
            </a:lvl4pPr>
            <a:lvl5pPr marL="1372614" indent="0" algn="ctr">
              <a:buNone/>
              <a:defRPr/>
            </a:lvl5pPr>
            <a:lvl6pPr marL="1715767" indent="0" algn="ctr">
              <a:buNone/>
              <a:defRPr/>
            </a:lvl6pPr>
            <a:lvl7pPr marL="2058923" indent="0" algn="ctr">
              <a:buNone/>
              <a:defRPr/>
            </a:lvl7pPr>
            <a:lvl8pPr marL="2402076" indent="0" algn="ctr">
              <a:buNone/>
              <a:defRPr/>
            </a:lvl8pPr>
            <a:lvl9pPr marL="274523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8530274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3064665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26" y="3305176"/>
            <a:ext cx="7772579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26" y="2180035"/>
            <a:ext cx="7772579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3154" indent="0">
              <a:buNone/>
              <a:defRPr sz="1400"/>
            </a:lvl2pPr>
            <a:lvl3pPr marL="686309" indent="0">
              <a:buNone/>
              <a:defRPr sz="1200"/>
            </a:lvl3pPr>
            <a:lvl4pPr marL="1029461" indent="0">
              <a:buNone/>
              <a:defRPr sz="1100"/>
            </a:lvl4pPr>
            <a:lvl5pPr marL="1372614" indent="0">
              <a:buNone/>
              <a:defRPr sz="1100"/>
            </a:lvl5pPr>
            <a:lvl6pPr marL="1715767" indent="0">
              <a:buNone/>
              <a:defRPr sz="1100"/>
            </a:lvl6pPr>
            <a:lvl7pPr marL="2058923" indent="0">
              <a:buNone/>
              <a:defRPr sz="1100"/>
            </a:lvl7pPr>
            <a:lvl8pPr marL="2402076" indent="0">
              <a:buNone/>
              <a:defRPr sz="1100"/>
            </a:lvl8pPr>
            <a:lvl9pPr marL="27452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7801135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1785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119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623307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8" y="205979"/>
            <a:ext cx="8229719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54" y="1151335"/>
            <a:ext cx="404026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154" indent="0">
              <a:buNone/>
              <a:defRPr sz="1500" b="1"/>
            </a:lvl2pPr>
            <a:lvl3pPr marL="686309" indent="0">
              <a:buNone/>
              <a:defRPr sz="1400" b="1"/>
            </a:lvl3pPr>
            <a:lvl4pPr marL="1029461" indent="0">
              <a:buNone/>
              <a:defRPr sz="1200" b="1"/>
            </a:lvl4pPr>
            <a:lvl5pPr marL="1372614" indent="0">
              <a:buNone/>
              <a:defRPr sz="1200" b="1"/>
            </a:lvl5pPr>
            <a:lvl6pPr marL="1715767" indent="0">
              <a:buNone/>
              <a:defRPr sz="1200" b="1"/>
            </a:lvl6pPr>
            <a:lvl7pPr marL="2058923" indent="0">
              <a:buNone/>
              <a:defRPr sz="1200" b="1"/>
            </a:lvl7pPr>
            <a:lvl8pPr marL="2402076" indent="0">
              <a:buNone/>
              <a:defRPr sz="1200" b="1"/>
            </a:lvl8pPr>
            <a:lvl9pPr marL="274523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54" y="1631156"/>
            <a:ext cx="404026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07" y="1151335"/>
            <a:ext cx="404145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154" indent="0">
              <a:buNone/>
              <a:defRPr sz="1500" b="1"/>
            </a:lvl2pPr>
            <a:lvl3pPr marL="686309" indent="0">
              <a:buNone/>
              <a:defRPr sz="1400" b="1"/>
            </a:lvl3pPr>
            <a:lvl4pPr marL="1029461" indent="0">
              <a:buNone/>
              <a:defRPr sz="1200" b="1"/>
            </a:lvl4pPr>
            <a:lvl5pPr marL="1372614" indent="0">
              <a:buNone/>
              <a:defRPr sz="1200" b="1"/>
            </a:lvl5pPr>
            <a:lvl6pPr marL="1715767" indent="0">
              <a:buNone/>
              <a:defRPr sz="1200" b="1"/>
            </a:lvl6pPr>
            <a:lvl7pPr marL="2058923" indent="0">
              <a:buNone/>
              <a:defRPr sz="1200" b="1"/>
            </a:lvl7pPr>
            <a:lvl8pPr marL="2402076" indent="0">
              <a:buNone/>
              <a:defRPr sz="1200" b="1"/>
            </a:lvl8pPr>
            <a:lvl9pPr marL="274523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07" y="1631156"/>
            <a:ext cx="4041454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3929460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4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3637051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940646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2" y="204787"/>
            <a:ext cx="3007816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87" y="204812"/>
            <a:ext cx="511209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42" y="1076328"/>
            <a:ext cx="3007816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3154" indent="0">
              <a:buNone/>
              <a:defRPr sz="900"/>
            </a:lvl2pPr>
            <a:lvl3pPr marL="686309" indent="0">
              <a:buNone/>
              <a:defRPr sz="800"/>
            </a:lvl3pPr>
            <a:lvl4pPr marL="1029461" indent="0">
              <a:buNone/>
              <a:defRPr sz="700"/>
            </a:lvl4pPr>
            <a:lvl5pPr marL="1372614" indent="0">
              <a:buNone/>
              <a:defRPr sz="700"/>
            </a:lvl5pPr>
            <a:lvl6pPr marL="1715767" indent="0">
              <a:buNone/>
              <a:defRPr sz="700"/>
            </a:lvl6pPr>
            <a:lvl7pPr marL="2058923" indent="0">
              <a:buNone/>
              <a:defRPr sz="700"/>
            </a:lvl7pPr>
            <a:lvl8pPr marL="2402076" indent="0">
              <a:buNone/>
              <a:defRPr sz="700"/>
            </a:lvl8pPr>
            <a:lvl9pPr marL="274523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4915877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55" y="3600451"/>
            <a:ext cx="5485684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55" y="459581"/>
            <a:ext cx="5485684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3154" indent="0">
              <a:buNone/>
              <a:defRPr sz="2100"/>
            </a:lvl2pPr>
            <a:lvl3pPr marL="686309" indent="0">
              <a:buNone/>
              <a:defRPr sz="1800"/>
            </a:lvl3pPr>
            <a:lvl4pPr marL="1029461" indent="0">
              <a:buNone/>
              <a:defRPr sz="1500"/>
            </a:lvl4pPr>
            <a:lvl5pPr marL="1372614" indent="0">
              <a:buNone/>
              <a:defRPr sz="1500"/>
            </a:lvl5pPr>
            <a:lvl6pPr marL="1715767" indent="0">
              <a:buNone/>
              <a:defRPr sz="1500"/>
            </a:lvl6pPr>
            <a:lvl7pPr marL="2058923" indent="0">
              <a:buNone/>
              <a:defRPr sz="1500"/>
            </a:lvl7pPr>
            <a:lvl8pPr marL="2402076" indent="0">
              <a:buNone/>
              <a:defRPr sz="1500"/>
            </a:lvl8pPr>
            <a:lvl9pPr marL="2745230" indent="0">
              <a:buNone/>
              <a:defRPr sz="1500"/>
            </a:lvl9pPr>
          </a:lstStyle>
          <a:p>
            <a:pPr lvl="0"/>
            <a:endParaRPr lang="zh-CN" altLang="en-US" noProof="0">
              <a:sym typeface="GE汉仪中圆简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55" y="4025594"/>
            <a:ext cx="5485684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3154" indent="0">
              <a:buNone/>
              <a:defRPr sz="900"/>
            </a:lvl2pPr>
            <a:lvl3pPr marL="686309" indent="0">
              <a:buNone/>
              <a:defRPr sz="800"/>
            </a:lvl3pPr>
            <a:lvl4pPr marL="1029461" indent="0">
              <a:buNone/>
              <a:defRPr sz="700"/>
            </a:lvl4pPr>
            <a:lvl5pPr marL="1372614" indent="0">
              <a:buNone/>
              <a:defRPr sz="700"/>
            </a:lvl5pPr>
            <a:lvl6pPr marL="1715767" indent="0">
              <a:buNone/>
              <a:defRPr sz="700"/>
            </a:lvl6pPr>
            <a:lvl7pPr marL="2058923" indent="0">
              <a:buNone/>
              <a:defRPr sz="700"/>
            </a:lvl7pPr>
            <a:lvl8pPr marL="2402076" indent="0">
              <a:buNone/>
              <a:defRPr sz="700"/>
            </a:lvl8pPr>
            <a:lvl9pPr marL="274523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54809440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78627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4880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866" y="273873"/>
            <a:ext cx="2078019" cy="34230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1829" y="273873"/>
            <a:ext cx="6119473" cy="34230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42914173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01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010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01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411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1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969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8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0425562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114330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240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749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749" indent="-182749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671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124" tIns="137062" rIns="182749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749" indent="-182749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633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1" y="275937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" y="275937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7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749" indent="-182749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749" tIns="137062" rIns="91376" bIns="4568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5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20334290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425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793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866" tIns="137062" rIns="91376" bIns="13706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944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5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101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881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184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748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532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56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992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4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slideLayout" Target="../slideLayouts/slideLayout222.xml"/><Relationship Id="rId18" Type="http://schemas.openxmlformats.org/officeDocument/2006/relationships/slideLayout" Target="../slideLayouts/slideLayout227.xml"/><Relationship Id="rId26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12.xml"/><Relationship Id="rId21" Type="http://schemas.openxmlformats.org/officeDocument/2006/relationships/slideLayout" Target="../slideLayouts/slideLayout230.xml"/><Relationship Id="rId34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21.xml"/><Relationship Id="rId17" Type="http://schemas.openxmlformats.org/officeDocument/2006/relationships/slideLayout" Target="../slideLayouts/slideLayout226.xml"/><Relationship Id="rId25" Type="http://schemas.openxmlformats.org/officeDocument/2006/relationships/slideLayout" Target="../slideLayouts/slideLayout234.xml"/><Relationship Id="rId33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211.xml"/><Relationship Id="rId16" Type="http://schemas.openxmlformats.org/officeDocument/2006/relationships/slideLayout" Target="../slideLayouts/slideLayout225.xml"/><Relationship Id="rId20" Type="http://schemas.openxmlformats.org/officeDocument/2006/relationships/slideLayout" Target="../slideLayouts/slideLayout229.xml"/><Relationship Id="rId29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24" Type="http://schemas.openxmlformats.org/officeDocument/2006/relationships/slideLayout" Target="../slideLayouts/slideLayout233.xml"/><Relationship Id="rId32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14.xml"/><Relationship Id="rId15" Type="http://schemas.openxmlformats.org/officeDocument/2006/relationships/slideLayout" Target="../slideLayouts/slideLayout224.xml"/><Relationship Id="rId23" Type="http://schemas.openxmlformats.org/officeDocument/2006/relationships/slideLayout" Target="../slideLayouts/slideLayout232.xml"/><Relationship Id="rId28" Type="http://schemas.openxmlformats.org/officeDocument/2006/relationships/slideLayout" Target="../slideLayouts/slideLayout237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219.xml"/><Relationship Id="rId19" Type="http://schemas.openxmlformats.org/officeDocument/2006/relationships/slideLayout" Target="../slideLayouts/slideLayout228.xml"/><Relationship Id="rId31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slideLayout" Target="../slideLayouts/slideLayout223.xml"/><Relationship Id="rId22" Type="http://schemas.openxmlformats.org/officeDocument/2006/relationships/slideLayout" Target="../slideLayouts/slideLayout231.xml"/><Relationship Id="rId27" Type="http://schemas.openxmlformats.org/officeDocument/2006/relationships/slideLayout" Target="../slideLayouts/slideLayout236.xml"/><Relationship Id="rId30" Type="http://schemas.openxmlformats.org/officeDocument/2006/relationships/slideLayout" Target="../slideLayouts/slideLayout239.xml"/><Relationship Id="rId35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6.xml"/><Relationship Id="rId1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46.xml"/><Relationship Id="rId21" Type="http://schemas.openxmlformats.org/officeDocument/2006/relationships/theme" Target="../theme/theme11.xml"/><Relationship Id="rId7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5.xml"/><Relationship Id="rId17" Type="http://schemas.openxmlformats.org/officeDocument/2006/relationships/slideLayout" Target="../slideLayouts/slideLayout260.xml"/><Relationship Id="rId2" Type="http://schemas.openxmlformats.org/officeDocument/2006/relationships/slideLayout" Target="../slideLayouts/slideLayout245.xml"/><Relationship Id="rId16" Type="http://schemas.openxmlformats.org/officeDocument/2006/relationships/slideLayout" Target="../slideLayouts/slideLayout259.xml"/><Relationship Id="rId2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48.xml"/><Relationship Id="rId1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Relationship Id="rId14" Type="http://schemas.openxmlformats.org/officeDocument/2006/relationships/slideLayout" Target="../slideLayouts/slideLayout257.xml"/><Relationship Id="rId22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13" Type="http://schemas.openxmlformats.org/officeDocument/2006/relationships/slideLayout" Target="../slideLayouts/slideLayout276.xml"/><Relationship Id="rId18" Type="http://schemas.openxmlformats.org/officeDocument/2006/relationships/slideLayout" Target="../slideLayouts/slideLayout281.xml"/><Relationship Id="rId26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66.xml"/><Relationship Id="rId21" Type="http://schemas.openxmlformats.org/officeDocument/2006/relationships/slideLayout" Target="../slideLayouts/slideLayout284.xml"/><Relationship Id="rId34" Type="http://schemas.openxmlformats.org/officeDocument/2006/relationships/slideLayout" Target="../slideLayouts/slideLayout297.xml"/><Relationship Id="rId7" Type="http://schemas.openxmlformats.org/officeDocument/2006/relationships/slideLayout" Target="../slideLayouts/slideLayout270.xml"/><Relationship Id="rId12" Type="http://schemas.openxmlformats.org/officeDocument/2006/relationships/slideLayout" Target="../slideLayouts/slideLayout275.xml"/><Relationship Id="rId17" Type="http://schemas.openxmlformats.org/officeDocument/2006/relationships/slideLayout" Target="../slideLayouts/slideLayout280.xml"/><Relationship Id="rId25" Type="http://schemas.openxmlformats.org/officeDocument/2006/relationships/slideLayout" Target="../slideLayouts/slideLayout288.xml"/><Relationship Id="rId33" Type="http://schemas.openxmlformats.org/officeDocument/2006/relationships/slideLayout" Target="../slideLayouts/slideLayout296.xml"/><Relationship Id="rId2" Type="http://schemas.openxmlformats.org/officeDocument/2006/relationships/slideLayout" Target="../slideLayouts/slideLayout265.xml"/><Relationship Id="rId16" Type="http://schemas.openxmlformats.org/officeDocument/2006/relationships/slideLayout" Target="../slideLayouts/slideLayout279.xml"/><Relationship Id="rId20" Type="http://schemas.openxmlformats.org/officeDocument/2006/relationships/slideLayout" Target="../slideLayouts/slideLayout283.xml"/><Relationship Id="rId29" Type="http://schemas.openxmlformats.org/officeDocument/2006/relationships/slideLayout" Target="../slideLayouts/slideLayout292.xml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24" Type="http://schemas.openxmlformats.org/officeDocument/2006/relationships/slideLayout" Target="../slideLayouts/slideLayout287.xml"/><Relationship Id="rId32" Type="http://schemas.openxmlformats.org/officeDocument/2006/relationships/slideLayout" Target="../slideLayouts/slideLayout295.xml"/><Relationship Id="rId5" Type="http://schemas.openxmlformats.org/officeDocument/2006/relationships/slideLayout" Target="../slideLayouts/slideLayout268.xml"/><Relationship Id="rId15" Type="http://schemas.openxmlformats.org/officeDocument/2006/relationships/slideLayout" Target="../slideLayouts/slideLayout278.xml"/><Relationship Id="rId23" Type="http://schemas.openxmlformats.org/officeDocument/2006/relationships/slideLayout" Target="../slideLayouts/slideLayout286.xml"/><Relationship Id="rId28" Type="http://schemas.openxmlformats.org/officeDocument/2006/relationships/slideLayout" Target="../slideLayouts/slideLayout291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273.xml"/><Relationship Id="rId19" Type="http://schemas.openxmlformats.org/officeDocument/2006/relationships/slideLayout" Target="../slideLayouts/slideLayout282.xml"/><Relationship Id="rId31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Relationship Id="rId14" Type="http://schemas.openxmlformats.org/officeDocument/2006/relationships/slideLayout" Target="../slideLayouts/slideLayout277.xml"/><Relationship Id="rId22" Type="http://schemas.openxmlformats.org/officeDocument/2006/relationships/slideLayout" Target="../slideLayouts/slideLayout285.xml"/><Relationship Id="rId27" Type="http://schemas.openxmlformats.org/officeDocument/2006/relationships/slideLayout" Target="../slideLayouts/slideLayout290.xml"/><Relationship Id="rId30" Type="http://schemas.openxmlformats.org/officeDocument/2006/relationships/slideLayout" Target="../slideLayouts/slideLayout293.xml"/><Relationship Id="rId35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slideLayout" Target="../slideLayouts/slideLayout310.xml"/><Relationship Id="rId18" Type="http://schemas.openxmlformats.org/officeDocument/2006/relationships/slideLayout" Target="../slideLayouts/slideLayout315.xml"/><Relationship Id="rId26" Type="http://schemas.openxmlformats.org/officeDocument/2006/relationships/slideLayout" Target="../slideLayouts/slideLayout323.xml"/><Relationship Id="rId3" Type="http://schemas.openxmlformats.org/officeDocument/2006/relationships/slideLayout" Target="../slideLayouts/slideLayout300.xml"/><Relationship Id="rId21" Type="http://schemas.openxmlformats.org/officeDocument/2006/relationships/slideLayout" Target="../slideLayouts/slideLayout318.xml"/><Relationship Id="rId34" Type="http://schemas.openxmlformats.org/officeDocument/2006/relationships/slideLayout" Target="../slideLayouts/slideLayout331.xml"/><Relationship Id="rId7" Type="http://schemas.openxmlformats.org/officeDocument/2006/relationships/slideLayout" Target="../slideLayouts/slideLayout304.xml"/><Relationship Id="rId12" Type="http://schemas.openxmlformats.org/officeDocument/2006/relationships/slideLayout" Target="../slideLayouts/slideLayout309.xml"/><Relationship Id="rId17" Type="http://schemas.openxmlformats.org/officeDocument/2006/relationships/slideLayout" Target="../slideLayouts/slideLayout314.xml"/><Relationship Id="rId25" Type="http://schemas.openxmlformats.org/officeDocument/2006/relationships/slideLayout" Target="../slideLayouts/slideLayout322.xml"/><Relationship Id="rId33" Type="http://schemas.openxmlformats.org/officeDocument/2006/relationships/slideLayout" Target="../slideLayouts/slideLayout330.xml"/><Relationship Id="rId2" Type="http://schemas.openxmlformats.org/officeDocument/2006/relationships/slideLayout" Target="../slideLayouts/slideLayout299.xml"/><Relationship Id="rId16" Type="http://schemas.openxmlformats.org/officeDocument/2006/relationships/slideLayout" Target="../slideLayouts/slideLayout313.xml"/><Relationship Id="rId20" Type="http://schemas.openxmlformats.org/officeDocument/2006/relationships/slideLayout" Target="../slideLayouts/slideLayout317.xml"/><Relationship Id="rId29" Type="http://schemas.openxmlformats.org/officeDocument/2006/relationships/slideLayout" Target="../slideLayouts/slideLayout326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24" Type="http://schemas.openxmlformats.org/officeDocument/2006/relationships/slideLayout" Target="../slideLayouts/slideLayout321.xml"/><Relationship Id="rId32" Type="http://schemas.openxmlformats.org/officeDocument/2006/relationships/slideLayout" Target="../slideLayouts/slideLayout329.xml"/><Relationship Id="rId37" Type="http://schemas.openxmlformats.org/officeDocument/2006/relationships/image" Target="../media/image16.wmf"/><Relationship Id="rId5" Type="http://schemas.openxmlformats.org/officeDocument/2006/relationships/slideLayout" Target="../slideLayouts/slideLayout302.xml"/><Relationship Id="rId15" Type="http://schemas.openxmlformats.org/officeDocument/2006/relationships/slideLayout" Target="../slideLayouts/slideLayout312.xml"/><Relationship Id="rId23" Type="http://schemas.openxmlformats.org/officeDocument/2006/relationships/slideLayout" Target="../slideLayouts/slideLayout320.xml"/><Relationship Id="rId28" Type="http://schemas.openxmlformats.org/officeDocument/2006/relationships/slideLayout" Target="../slideLayouts/slideLayout325.xml"/><Relationship Id="rId36" Type="http://schemas.openxmlformats.org/officeDocument/2006/relationships/theme" Target="../theme/theme13.xml"/><Relationship Id="rId10" Type="http://schemas.openxmlformats.org/officeDocument/2006/relationships/slideLayout" Target="../slideLayouts/slideLayout307.xml"/><Relationship Id="rId19" Type="http://schemas.openxmlformats.org/officeDocument/2006/relationships/slideLayout" Target="../slideLayouts/slideLayout316.xml"/><Relationship Id="rId31" Type="http://schemas.openxmlformats.org/officeDocument/2006/relationships/slideLayout" Target="../slideLayouts/slideLayout328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Relationship Id="rId14" Type="http://schemas.openxmlformats.org/officeDocument/2006/relationships/slideLayout" Target="../slideLayouts/slideLayout311.xml"/><Relationship Id="rId22" Type="http://schemas.openxmlformats.org/officeDocument/2006/relationships/slideLayout" Target="../slideLayouts/slideLayout319.xml"/><Relationship Id="rId27" Type="http://schemas.openxmlformats.org/officeDocument/2006/relationships/slideLayout" Target="../slideLayouts/slideLayout324.xml"/><Relationship Id="rId30" Type="http://schemas.openxmlformats.org/officeDocument/2006/relationships/slideLayout" Target="../slideLayouts/slideLayout327.xml"/><Relationship Id="rId35" Type="http://schemas.openxmlformats.org/officeDocument/2006/relationships/slideLayout" Target="../slideLayouts/slideLayout33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0.xml"/><Relationship Id="rId13" Type="http://schemas.openxmlformats.org/officeDocument/2006/relationships/slideLayout" Target="../slideLayouts/slideLayout345.xml"/><Relationship Id="rId18" Type="http://schemas.openxmlformats.org/officeDocument/2006/relationships/slideLayout" Target="../slideLayouts/slideLayout350.xml"/><Relationship Id="rId3" Type="http://schemas.openxmlformats.org/officeDocument/2006/relationships/slideLayout" Target="../slideLayouts/slideLayout335.xml"/><Relationship Id="rId21" Type="http://schemas.openxmlformats.org/officeDocument/2006/relationships/slideLayout" Target="../slideLayouts/slideLayout353.xml"/><Relationship Id="rId7" Type="http://schemas.openxmlformats.org/officeDocument/2006/relationships/slideLayout" Target="../slideLayouts/slideLayout339.xml"/><Relationship Id="rId12" Type="http://schemas.openxmlformats.org/officeDocument/2006/relationships/slideLayout" Target="../slideLayouts/slideLayout344.xml"/><Relationship Id="rId17" Type="http://schemas.openxmlformats.org/officeDocument/2006/relationships/slideLayout" Target="../slideLayouts/slideLayout349.xml"/><Relationship Id="rId2" Type="http://schemas.openxmlformats.org/officeDocument/2006/relationships/slideLayout" Target="../slideLayouts/slideLayout334.xml"/><Relationship Id="rId16" Type="http://schemas.openxmlformats.org/officeDocument/2006/relationships/slideLayout" Target="../slideLayouts/slideLayout348.xml"/><Relationship Id="rId20" Type="http://schemas.openxmlformats.org/officeDocument/2006/relationships/slideLayout" Target="../slideLayouts/slideLayout352.xml"/><Relationship Id="rId1" Type="http://schemas.openxmlformats.org/officeDocument/2006/relationships/slideLayout" Target="../slideLayouts/slideLayout333.xml"/><Relationship Id="rId6" Type="http://schemas.openxmlformats.org/officeDocument/2006/relationships/slideLayout" Target="../slideLayouts/slideLayout338.xml"/><Relationship Id="rId11" Type="http://schemas.openxmlformats.org/officeDocument/2006/relationships/slideLayout" Target="../slideLayouts/slideLayout343.xml"/><Relationship Id="rId24" Type="http://schemas.openxmlformats.org/officeDocument/2006/relationships/image" Target="../media/image30.png"/><Relationship Id="rId5" Type="http://schemas.openxmlformats.org/officeDocument/2006/relationships/slideLayout" Target="../slideLayouts/slideLayout337.xml"/><Relationship Id="rId15" Type="http://schemas.openxmlformats.org/officeDocument/2006/relationships/slideLayout" Target="../slideLayouts/slideLayout347.xml"/><Relationship Id="rId23" Type="http://schemas.openxmlformats.org/officeDocument/2006/relationships/theme" Target="../theme/theme14.xml"/><Relationship Id="rId10" Type="http://schemas.openxmlformats.org/officeDocument/2006/relationships/slideLayout" Target="../slideLayouts/slideLayout342.xml"/><Relationship Id="rId19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36.xml"/><Relationship Id="rId9" Type="http://schemas.openxmlformats.org/officeDocument/2006/relationships/slideLayout" Target="../slideLayouts/slideLayout341.xml"/><Relationship Id="rId14" Type="http://schemas.openxmlformats.org/officeDocument/2006/relationships/slideLayout" Target="../slideLayouts/slideLayout346.xml"/><Relationship Id="rId22" Type="http://schemas.openxmlformats.org/officeDocument/2006/relationships/slideLayout" Target="../slideLayouts/slideLayout3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2.xml"/><Relationship Id="rId13" Type="http://schemas.openxmlformats.org/officeDocument/2006/relationships/slideLayout" Target="../slideLayouts/slideLayout367.xml"/><Relationship Id="rId18" Type="http://schemas.openxmlformats.org/officeDocument/2006/relationships/slideLayout" Target="../slideLayouts/slideLayout372.xml"/><Relationship Id="rId26" Type="http://schemas.openxmlformats.org/officeDocument/2006/relationships/slideLayout" Target="../slideLayouts/slideLayout380.xml"/><Relationship Id="rId3" Type="http://schemas.openxmlformats.org/officeDocument/2006/relationships/slideLayout" Target="../slideLayouts/slideLayout357.xml"/><Relationship Id="rId21" Type="http://schemas.openxmlformats.org/officeDocument/2006/relationships/slideLayout" Target="../slideLayouts/slideLayout375.xml"/><Relationship Id="rId7" Type="http://schemas.openxmlformats.org/officeDocument/2006/relationships/slideLayout" Target="../slideLayouts/slideLayout361.xml"/><Relationship Id="rId12" Type="http://schemas.openxmlformats.org/officeDocument/2006/relationships/slideLayout" Target="../slideLayouts/slideLayout366.xml"/><Relationship Id="rId17" Type="http://schemas.openxmlformats.org/officeDocument/2006/relationships/slideLayout" Target="../slideLayouts/slideLayout371.xml"/><Relationship Id="rId25" Type="http://schemas.openxmlformats.org/officeDocument/2006/relationships/slideLayout" Target="../slideLayouts/slideLayout379.xml"/><Relationship Id="rId2" Type="http://schemas.openxmlformats.org/officeDocument/2006/relationships/slideLayout" Target="../slideLayouts/slideLayout356.xml"/><Relationship Id="rId16" Type="http://schemas.openxmlformats.org/officeDocument/2006/relationships/slideLayout" Target="../slideLayouts/slideLayout370.xml"/><Relationship Id="rId20" Type="http://schemas.openxmlformats.org/officeDocument/2006/relationships/slideLayout" Target="../slideLayouts/slideLayout374.xml"/><Relationship Id="rId29" Type="http://schemas.openxmlformats.org/officeDocument/2006/relationships/theme" Target="../theme/theme15.xml"/><Relationship Id="rId1" Type="http://schemas.openxmlformats.org/officeDocument/2006/relationships/slideLayout" Target="../slideLayouts/slideLayout355.xml"/><Relationship Id="rId6" Type="http://schemas.openxmlformats.org/officeDocument/2006/relationships/slideLayout" Target="../slideLayouts/slideLayout360.xml"/><Relationship Id="rId11" Type="http://schemas.openxmlformats.org/officeDocument/2006/relationships/slideLayout" Target="../slideLayouts/slideLayout365.xml"/><Relationship Id="rId24" Type="http://schemas.openxmlformats.org/officeDocument/2006/relationships/slideLayout" Target="../slideLayouts/slideLayout378.xml"/><Relationship Id="rId5" Type="http://schemas.openxmlformats.org/officeDocument/2006/relationships/slideLayout" Target="../slideLayouts/slideLayout359.xml"/><Relationship Id="rId15" Type="http://schemas.openxmlformats.org/officeDocument/2006/relationships/slideLayout" Target="../slideLayouts/slideLayout369.xml"/><Relationship Id="rId23" Type="http://schemas.openxmlformats.org/officeDocument/2006/relationships/slideLayout" Target="../slideLayouts/slideLayout377.xml"/><Relationship Id="rId28" Type="http://schemas.openxmlformats.org/officeDocument/2006/relationships/slideLayout" Target="../slideLayouts/slideLayout382.xml"/><Relationship Id="rId10" Type="http://schemas.openxmlformats.org/officeDocument/2006/relationships/slideLayout" Target="../slideLayouts/slideLayout364.xml"/><Relationship Id="rId19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58.xml"/><Relationship Id="rId9" Type="http://schemas.openxmlformats.org/officeDocument/2006/relationships/slideLayout" Target="../slideLayouts/slideLayout363.xml"/><Relationship Id="rId14" Type="http://schemas.openxmlformats.org/officeDocument/2006/relationships/slideLayout" Target="../slideLayouts/slideLayout368.xml"/><Relationship Id="rId22" Type="http://schemas.openxmlformats.org/officeDocument/2006/relationships/slideLayout" Target="../slideLayouts/slideLayout376.xml"/><Relationship Id="rId27" Type="http://schemas.openxmlformats.org/officeDocument/2006/relationships/slideLayout" Target="../slideLayouts/slideLayout381.xml"/><Relationship Id="rId30" Type="http://schemas.openxmlformats.org/officeDocument/2006/relationships/image" Target="../media/image1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0.xml"/><Relationship Id="rId13" Type="http://schemas.openxmlformats.org/officeDocument/2006/relationships/slideLayout" Target="../slideLayouts/slideLayout395.xml"/><Relationship Id="rId18" Type="http://schemas.openxmlformats.org/officeDocument/2006/relationships/slideLayout" Target="../slideLayouts/slideLayout400.xml"/><Relationship Id="rId3" Type="http://schemas.openxmlformats.org/officeDocument/2006/relationships/slideLayout" Target="../slideLayouts/slideLayout385.xml"/><Relationship Id="rId21" Type="http://schemas.openxmlformats.org/officeDocument/2006/relationships/theme" Target="../theme/theme16.xml"/><Relationship Id="rId7" Type="http://schemas.openxmlformats.org/officeDocument/2006/relationships/slideLayout" Target="../slideLayouts/slideLayout389.xml"/><Relationship Id="rId12" Type="http://schemas.openxmlformats.org/officeDocument/2006/relationships/slideLayout" Target="../slideLayouts/slideLayout394.xml"/><Relationship Id="rId17" Type="http://schemas.openxmlformats.org/officeDocument/2006/relationships/slideLayout" Target="../slideLayouts/slideLayout399.xml"/><Relationship Id="rId2" Type="http://schemas.openxmlformats.org/officeDocument/2006/relationships/slideLayout" Target="../slideLayouts/slideLayout384.xml"/><Relationship Id="rId16" Type="http://schemas.openxmlformats.org/officeDocument/2006/relationships/slideLayout" Target="../slideLayouts/slideLayout398.xml"/><Relationship Id="rId20" Type="http://schemas.openxmlformats.org/officeDocument/2006/relationships/slideLayout" Target="../slideLayouts/slideLayout402.xml"/><Relationship Id="rId1" Type="http://schemas.openxmlformats.org/officeDocument/2006/relationships/slideLayout" Target="../slideLayouts/slideLayout383.xml"/><Relationship Id="rId6" Type="http://schemas.openxmlformats.org/officeDocument/2006/relationships/slideLayout" Target="../slideLayouts/slideLayout388.xml"/><Relationship Id="rId11" Type="http://schemas.openxmlformats.org/officeDocument/2006/relationships/slideLayout" Target="../slideLayouts/slideLayout393.xml"/><Relationship Id="rId5" Type="http://schemas.openxmlformats.org/officeDocument/2006/relationships/slideLayout" Target="../slideLayouts/slideLayout387.xml"/><Relationship Id="rId15" Type="http://schemas.openxmlformats.org/officeDocument/2006/relationships/slideLayout" Target="../slideLayouts/slideLayout397.xml"/><Relationship Id="rId10" Type="http://schemas.openxmlformats.org/officeDocument/2006/relationships/slideLayout" Target="../slideLayouts/slideLayout392.xml"/><Relationship Id="rId19" Type="http://schemas.openxmlformats.org/officeDocument/2006/relationships/slideLayout" Target="../slideLayouts/slideLayout401.xml"/><Relationship Id="rId4" Type="http://schemas.openxmlformats.org/officeDocument/2006/relationships/slideLayout" Target="../slideLayouts/slideLayout386.xml"/><Relationship Id="rId9" Type="http://schemas.openxmlformats.org/officeDocument/2006/relationships/slideLayout" Target="../slideLayouts/slideLayout391.xml"/><Relationship Id="rId14" Type="http://schemas.openxmlformats.org/officeDocument/2006/relationships/slideLayout" Target="../slideLayouts/slideLayout396.xml"/><Relationship Id="rId22" Type="http://schemas.openxmlformats.org/officeDocument/2006/relationships/image" Target="../media/image38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0.xml"/><Relationship Id="rId13" Type="http://schemas.openxmlformats.org/officeDocument/2006/relationships/slideLayout" Target="../slideLayouts/slideLayout415.xml"/><Relationship Id="rId18" Type="http://schemas.openxmlformats.org/officeDocument/2006/relationships/slideLayout" Target="../slideLayouts/slideLayout420.xml"/><Relationship Id="rId26" Type="http://schemas.openxmlformats.org/officeDocument/2006/relationships/slideLayout" Target="../slideLayouts/slideLayout428.xml"/><Relationship Id="rId3" Type="http://schemas.openxmlformats.org/officeDocument/2006/relationships/slideLayout" Target="../slideLayouts/slideLayout405.xml"/><Relationship Id="rId21" Type="http://schemas.openxmlformats.org/officeDocument/2006/relationships/slideLayout" Target="../slideLayouts/slideLayout423.xml"/><Relationship Id="rId34" Type="http://schemas.openxmlformats.org/officeDocument/2006/relationships/slideLayout" Target="../slideLayouts/slideLayout436.xml"/><Relationship Id="rId7" Type="http://schemas.openxmlformats.org/officeDocument/2006/relationships/slideLayout" Target="../slideLayouts/slideLayout409.xml"/><Relationship Id="rId12" Type="http://schemas.openxmlformats.org/officeDocument/2006/relationships/slideLayout" Target="../slideLayouts/slideLayout414.xml"/><Relationship Id="rId17" Type="http://schemas.openxmlformats.org/officeDocument/2006/relationships/slideLayout" Target="../slideLayouts/slideLayout419.xml"/><Relationship Id="rId25" Type="http://schemas.openxmlformats.org/officeDocument/2006/relationships/slideLayout" Target="../slideLayouts/slideLayout427.xml"/><Relationship Id="rId33" Type="http://schemas.openxmlformats.org/officeDocument/2006/relationships/slideLayout" Target="../slideLayouts/slideLayout435.xml"/><Relationship Id="rId2" Type="http://schemas.openxmlformats.org/officeDocument/2006/relationships/slideLayout" Target="../slideLayouts/slideLayout404.xml"/><Relationship Id="rId16" Type="http://schemas.openxmlformats.org/officeDocument/2006/relationships/slideLayout" Target="../slideLayouts/slideLayout418.xml"/><Relationship Id="rId20" Type="http://schemas.openxmlformats.org/officeDocument/2006/relationships/slideLayout" Target="../slideLayouts/slideLayout422.xml"/><Relationship Id="rId29" Type="http://schemas.openxmlformats.org/officeDocument/2006/relationships/slideLayout" Target="../slideLayouts/slideLayout431.xml"/><Relationship Id="rId1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408.xml"/><Relationship Id="rId11" Type="http://schemas.openxmlformats.org/officeDocument/2006/relationships/slideLayout" Target="../slideLayouts/slideLayout413.xml"/><Relationship Id="rId24" Type="http://schemas.openxmlformats.org/officeDocument/2006/relationships/slideLayout" Target="../slideLayouts/slideLayout426.xml"/><Relationship Id="rId32" Type="http://schemas.openxmlformats.org/officeDocument/2006/relationships/slideLayout" Target="../slideLayouts/slideLayout434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407.xml"/><Relationship Id="rId15" Type="http://schemas.openxmlformats.org/officeDocument/2006/relationships/slideLayout" Target="../slideLayouts/slideLayout417.xml"/><Relationship Id="rId23" Type="http://schemas.openxmlformats.org/officeDocument/2006/relationships/slideLayout" Target="../slideLayouts/slideLayout425.xml"/><Relationship Id="rId28" Type="http://schemas.openxmlformats.org/officeDocument/2006/relationships/slideLayout" Target="../slideLayouts/slideLayout430.xml"/><Relationship Id="rId36" Type="http://schemas.openxmlformats.org/officeDocument/2006/relationships/theme" Target="../theme/theme17.xml"/><Relationship Id="rId10" Type="http://schemas.openxmlformats.org/officeDocument/2006/relationships/slideLayout" Target="../slideLayouts/slideLayout412.xml"/><Relationship Id="rId19" Type="http://schemas.openxmlformats.org/officeDocument/2006/relationships/slideLayout" Target="../slideLayouts/slideLayout421.xml"/><Relationship Id="rId31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411.xml"/><Relationship Id="rId14" Type="http://schemas.openxmlformats.org/officeDocument/2006/relationships/slideLayout" Target="../slideLayouts/slideLayout416.xml"/><Relationship Id="rId22" Type="http://schemas.openxmlformats.org/officeDocument/2006/relationships/slideLayout" Target="../slideLayouts/slideLayout424.xml"/><Relationship Id="rId27" Type="http://schemas.openxmlformats.org/officeDocument/2006/relationships/slideLayout" Target="../slideLayouts/slideLayout429.xml"/><Relationship Id="rId30" Type="http://schemas.openxmlformats.org/officeDocument/2006/relationships/slideLayout" Target="../slideLayouts/slideLayout432.xml"/><Relationship Id="rId35" Type="http://schemas.openxmlformats.org/officeDocument/2006/relationships/slideLayout" Target="../slideLayouts/slideLayout43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5.xml"/><Relationship Id="rId13" Type="http://schemas.openxmlformats.org/officeDocument/2006/relationships/slideLayout" Target="../slideLayouts/slideLayout450.xml"/><Relationship Id="rId18" Type="http://schemas.openxmlformats.org/officeDocument/2006/relationships/slideLayout" Target="../slideLayouts/slideLayout455.xml"/><Relationship Id="rId3" Type="http://schemas.openxmlformats.org/officeDocument/2006/relationships/slideLayout" Target="../slideLayouts/slideLayout440.xml"/><Relationship Id="rId21" Type="http://schemas.openxmlformats.org/officeDocument/2006/relationships/theme" Target="../theme/theme18.xml"/><Relationship Id="rId7" Type="http://schemas.openxmlformats.org/officeDocument/2006/relationships/slideLayout" Target="../slideLayouts/slideLayout444.xml"/><Relationship Id="rId12" Type="http://schemas.openxmlformats.org/officeDocument/2006/relationships/slideLayout" Target="../slideLayouts/slideLayout449.xml"/><Relationship Id="rId17" Type="http://schemas.openxmlformats.org/officeDocument/2006/relationships/slideLayout" Target="../slideLayouts/slideLayout454.xml"/><Relationship Id="rId2" Type="http://schemas.openxmlformats.org/officeDocument/2006/relationships/slideLayout" Target="../slideLayouts/slideLayout439.xml"/><Relationship Id="rId16" Type="http://schemas.openxmlformats.org/officeDocument/2006/relationships/slideLayout" Target="../slideLayouts/slideLayout453.xml"/><Relationship Id="rId20" Type="http://schemas.openxmlformats.org/officeDocument/2006/relationships/slideLayout" Target="../slideLayouts/slideLayout457.xml"/><Relationship Id="rId1" Type="http://schemas.openxmlformats.org/officeDocument/2006/relationships/slideLayout" Target="../slideLayouts/slideLayout438.xml"/><Relationship Id="rId6" Type="http://schemas.openxmlformats.org/officeDocument/2006/relationships/slideLayout" Target="../slideLayouts/slideLayout443.xml"/><Relationship Id="rId11" Type="http://schemas.openxmlformats.org/officeDocument/2006/relationships/slideLayout" Target="../slideLayouts/slideLayout448.xml"/><Relationship Id="rId5" Type="http://schemas.openxmlformats.org/officeDocument/2006/relationships/slideLayout" Target="../slideLayouts/slideLayout442.xml"/><Relationship Id="rId15" Type="http://schemas.openxmlformats.org/officeDocument/2006/relationships/slideLayout" Target="../slideLayouts/slideLayout452.xml"/><Relationship Id="rId10" Type="http://schemas.openxmlformats.org/officeDocument/2006/relationships/slideLayout" Target="../slideLayouts/slideLayout447.xml"/><Relationship Id="rId19" Type="http://schemas.openxmlformats.org/officeDocument/2006/relationships/slideLayout" Target="../slideLayouts/slideLayout456.xml"/><Relationship Id="rId4" Type="http://schemas.openxmlformats.org/officeDocument/2006/relationships/slideLayout" Target="../slideLayouts/slideLayout441.xml"/><Relationship Id="rId9" Type="http://schemas.openxmlformats.org/officeDocument/2006/relationships/slideLayout" Target="../slideLayouts/slideLayout446.xml"/><Relationship Id="rId14" Type="http://schemas.openxmlformats.org/officeDocument/2006/relationships/slideLayout" Target="../slideLayouts/slideLayout451.xml"/><Relationship Id="rId22" Type="http://schemas.openxmlformats.org/officeDocument/2006/relationships/image" Target="../media/image55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5.xml"/><Relationship Id="rId13" Type="http://schemas.openxmlformats.org/officeDocument/2006/relationships/slideLayout" Target="../slideLayouts/slideLayout470.xml"/><Relationship Id="rId18" Type="http://schemas.openxmlformats.org/officeDocument/2006/relationships/slideLayout" Target="../slideLayouts/slideLayout475.xml"/><Relationship Id="rId3" Type="http://schemas.openxmlformats.org/officeDocument/2006/relationships/slideLayout" Target="../slideLayouts/slideLayout460.xml"/><Relationship Id="rId21" Type="http://schemas.openxmlformats.org/officeDocument/2006/relationships/theme" Target="../theme/theme19.xml"/><Relationship Id="rId7" Type="http://schemas.openxmlformats.org/officeDocument/2006/relationships/slideLayout" Target="../slideLayouts/slideLayout464.xml"/><Relationship Id="rId12" Type="http://schemas.openxmlformats.org/officeDocument/2006/relationships/slideLayout" Target="../slideLayouts/slideLayout469.xml"/><Relationship Id="rId17" Type="http://schemas.openxmlformats.org/officeDocument/2006/relationships/slideLayout" Target="../slideLayouts/slideLayout474.xml"/><Relationship Id="rId2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473.xml"/><Relationship Id="rId20" Type="http://schemas.openxmlformats.org/officeDocument/2006/relationships/slideLayout" Target="../slideLayouts/slideLayout477.xml"/><Relationship Id="rId1" Type="http://schemas.openxmlformats.org/officeDocument/2006/relationships/slideLayout" Target="../slideLayouts/slideLayout458.xml"/><Relationship Id="rId6" Type="http://schemas.openxmlformats.org/officeDocument/2006/relationships/slideLayout" Target="../slideLayouts/slideLayout463.xml"/><Relationship Id="rId11" Type="http://schemas.openxmlformats.org/officeDocument/2006/relationships/slideLayout" Target="../slideLayouts/slideLayout468.xml"/><Relationship Id="rId5" Type="http://schemas.openxmlformats.org/officeDocument/2006/relationships/slideLayout" Target="../slideLayouts/slideLayout462.xml"/><Relationship Id="rId15" Type="http://schemas.openxmlformats.org/officeDocument/2006/relationships/slideLayout" Target="../slideLayouts/slideLayout472.xml"/><Relationship Id="rId10" Type="http://schemas.openxmlformats.org/officeDocument/2006/relationships/slideLayout" Target="../slideLayouts/slideLayout467.xml"/><Relationship Id="rId19" Type="http://schemas.openxmlformats.org/officeDocument/2006/relationships/slideLayout" Target="../slideLayouts/slideLayout476.xml"/><Relationship Id="rId4" Type="http://schemas.openxmlformats.org/officeDocument/2006/relationships/slideLayout" Target="../slideLayouts/slideLayout461.xml"/><Relationship Id="rId9" Type="http://schemas.openxmlformats.org/officeDocument/2006/relationships/slideLayout" Target="../slideLayouts/slideLayout466.xml"/><Relationship Id="rId14" Type="http://schemas.openxmlformats.org/officeDocument/2006/relationships/slideLayout" Target="../slideLayouts/slideLayout471.xml"/><Relationship Id="rId22" Type="http://schemas.openxmlformats.org/officeDocument/2006/relationships/image" Target="../media/image5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5.xml"/><Relationship Id="rId13" Type="http://schemas.openxmlformats.org/officeDocument/2006/relationships/slideLayout" Target="../slideLayouts/slideLayout490.xml"/><Relationship Id="rId18" Type="http://schemas.openxmlformats.org/officeDocument/2006/relationships/slideLayout" Target="../slideLayouts/slideLayout495.xml"/><Relationship Id="rId26" Type="http://schemas.openxmlformats.org/officeDocument/2006/relationships/slideLayout" Target="../slideLayouts/slideLayout503.xml"/><Relationship Id="rId3" Type="http://schemas.openxmlformats.org/officeDocument/2006/relationships/slideLayout" Target="../slideLayouts/slideLayout480.xml"/><Relationship Id="rId21" Type="http://schemas.openxmlformats.org/officeDocument/2006/relationships/slideLayout" Target="../slideLayouts/slideLayout498.xml"/><Relationship Id="rId34" Type="http://schemas.openxmlformats.org/officeDocument/2006/relationships/theme" Target="../theme/theme20.xml"/><Relationship Id="rId7" Type="http://schemas.openxmlformats.org/officeDocument/2006/relationships/slideLayout" Target="../slideLayouts/slideLayout484.xml"/><Relationship Id="rId12" Type="http://schemas.openxmlformats.org/officeDocument/2006/relationships/slideLayout" Target="../slideLayouts/slideLayout489.xml"/><Relationship Id="rId17" Type="http://schemas.openxmlformats.org/officeDocument/2006/relationships/slideLayout" Target="../slideLayouts/slideLayout494.xml"/><Relationship Id="rId25" Type="http://schemas.openxmlformats.org/officeDocument/2006/relationships/slideLayout" Target="../slideLayouts/slideLayout502.xml"/><Relationship Id="rId33" Type="http://schemas.openxmlformats.org/officeDocument/2006/relationships/slideLayout" Target="../slideLayouts/slideLayout510.xml"/><Relationship Id="rId2" Type="http://schemas.openxmlformats.org/officeDocument/2006/relationships/slideLayout" Target="../slideLayouts/slideLayout479.xml"/><Relationship Id="rId16" Type="http://schemas.openxmlformats.org/officeDocument/2006/relationships/slideLayout" Target="../slideLayouts/slideLayout493.xml"/><Relationship Id="rId20" Type="http://schemas.openxmlformats.org/officeDocument/2006/relationships/slideLayout" Target="../slideLayouts/slideLayout497.xml"/><Relationship Id="rId29" Type="http://schemas.openxmlformats.org/officeDocument/2006/relationships/slideLayout" Target="../slideLayouts/slideLayout506.xml"/><Relationship Id="rId1" Type="http://schemas.openxmlformats.org/officeDocument/2006/relationships/slideLayout" Target="../slideLayouts/slideLayout478.xml"/><Relationship Id="rId6" Type="http://schemas.openxmlformats.org/officeDocument/2006/relationships/slideLayout" Target="../slideLayouts/slideLayout483.xml"/><Relationship Id="rId11" Type="http://schemas.openxmlformats.org/officeDocument/2006/relationships/slideLayout" Target="../slideLayouts/slideLayout488.xml"/><Relationship Id="rId24" Type="http://schemas.openxmlformats.org/officeDocument/2006/relationships/slideLayout" Target="../slideLayouts/slideLayout501.xml"/><Relationship Id="rId32" Type="http://schemas.openxmlformats.org/officeDocument/2006/relationships/slideLayout" Target="../slideLayouts/slideLayout509.xml"/><Relationship Id="rId5" Type="http://schemas.openxmlformats.org/officeDocument/2006/relationships/slideLayout" Target="../slideLayouts/slideLayout482.xml"/><Relationship Id="rId15" Type="http://schemas.openxmlformats.org/officeDocument/2006/relationships/slideLayout" Target="../slideLayouts/slideLayout492.xml"/><Relationship Id="rId23" Type="http://schemas.openxmlformats.org/officeDocument/2006/relationships/slideLayout" Target="../slideLayouts/slideLayout500.xml"/><Relationship Id="rId28" Type="http://schemas.openxmlformats.org/officeDocument/2006/relationships/slideLayout" Target="../slideLayouts/slideLayout505.xml"/><Relationship Id="rId10" Type="http://schemas.openxmlformats.org/officeDocument/2006/relationships/slideLayout" Target="../slideLayouts/slideLayout487.xml"/><Relationship Id="rId19" Type="http://schemas.openxmlformats.org/officeDocument/2006/relationships/slideLayout" Target="../slideLayouts/slideLayout496.xml"/><Relationship Id="rId31" Type="http://schemas.openxmlformats.org/officeDocument/2006/relationships/slideLayout" Target="../slideLayouts/slideLayout508.xml"/><Relationship Id="rId4" Type="http://schemas.openxmlformats.org/officeDocument/2006/relationships/slideLayout" Target="../slideLayouts/slideLayout481.xml"/><Relationship Id="rId9" Type="http://schemas.openxmlformats.org/officeDocument/2006/relationships/slideLayout" Target="../slideLayouts/slideLayout486.xml"/><Relationship Id="rId14" Type="http://schemas.openxmlformats.org/officeDocument/2006/relationships/slideLayout" Target="../slideLayouts/slideLayout491.xml"/><Relationship Id="rId22" Type="http://schemas.openxmlformats.org/officeDocument/2006/relationships/slideLayout" Target="../slideLayouts/slideLayout499.xml"/><Relationship Id="rId27" Type="http://schemas.openxmlformats.org/officeDocument/2006/relationships/slideLayout" Target="../slideLayouts/slideLayout504.xml"/><Relationship Id="rId30" Type="http://schemas.openxmlformats.org/officeDocument/2006/relationships/slideLayout" Target="../slideLayouts/slideLayout507.xml"/><Relationship Id="rId35" Type="http://schemas.openxmlformats.org/officeDocument/2006/relationships/image" Target="../media/image16.wmf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8.xml"/><Relationship Id="rId13" Type="http://schemas.openxmlformats.org/officeDocument/2006/relationships/slideLayout" Target="../slideLayouts/slideLayout523.xml"/><Relationship Id="rId18" Type="http://schemas.openxmlformats.org/officeDocument/2006/relationships/slideLayout" Target="../slideLayouts/slideLayout528.xml"/><Relationship Id="rId3" Type="http://schemas.openxmlformats.org/officeDocument/2006/relationships/slideLayout" Target="../slideLayouts/slideLayout513.xml"/><Relationship Id="rId21" Type="http://schemas.openxmlformats.org/officeDocument/2006/relationships/slideLayout" Target="../slideLayouts/slideLayout531.xml"/><Relationship Id="rId7" Type="http://schemas.openxmlformats.org/officeDocument/2006/relationships/slideLayout" Target="../slideLayouts/slideLayout517.xml"/><Relationship Id="rId12" Type="http://schemas.openxmlformats.org/officeDocument/2006/relationships/slideLayout" Target="../slideLayouts/slideLayout522.xml"/><Relationship Id="rId17" Type="http://schemas.openxmlformats.org/officeDocument/2006/relationships/slideLayout" Target="../slideLayouts/slideLayout527.xml"/><Relationship Id="rId2" Type="http://schemas.openxmlformats.org/officeDocument/2006/relationships/slideLayout" Target="../slideLayouts/slideLayout512.xml"/><Relationship Id="rId16" Type="http://schemas.openxmlformats.org/officeDocument/2006/relationships/slideLayout" Target="../slideLayouts/slideLayout526.xml"/><Relationship Id="rId20" Type="http://schemas.openxmlformats.org/officeDocument/2006/relationships/slideLayout" Target="../slideLayouts/slideLayout530.xml"/><Relationship Id="rId1" Type="http://schemas.openxmlformats.org/officeDocument/2006/relationships/slideLayout" Target="../slideLayouts/slideLayout511.xml"/><Relationship Id="rId6" Type="http://schemas.openxmlformats.org/officeDocument/2006/relationships/slideLayout" Target="../slideLayouts/slideLayout516.xml"/><Relationship Id="rId11" Type="http://schemas.openxmlformats.org/officeDocument/2006/relationships/slideLayout" Target="../slideLayouts/slideLayout521.xml"/><Relationship Id="rId5" Type="http://schemas.openxmlformats.org/officeDocument/2006/relationships/slideLayout" Target="../slideLayouts/slideLayout515.xml"/><Relationship Id="rId15" Type="http://schemas.openxmlformats.org/officeDocument/2006/relationships/slideLayout" Target="../slideLayouts/slideLayout525.xml"/><Relationship Id="rId23" Type="http://schemas.openxmlformats.org/officeDocument/2006/relationships/image" Target="../media/image55.png"/><Relationship Id="rId10" Type="http://schemas.openxmlformats.org/officeDocument/2006/relationships/slideLayout" Target="../slideLayouts/slideLayout520.xml"/><Relationship Id="rId19" Type="http://schemas.openxmlformats.org/officeDocument/2006/relationships/slideLayout" Target="../slideLayouts/slideLayout529.xml"/><Relationship Id="rId4" Type="http://schemas.openxmlformats.org/officeDocument/2006/relationships/slideLayout" Target="../slideLayouts/slideLayout514.xml"/><Relationship Id="rId9" Type="http://schemas.openxmlformats.org/officeDocument/2006/relationships/slideLayout" Target="../slideLayouts/slideLayout519.xml"/><Relationship Id="rId14" Type="http://schemas.openxmlformats.org/officeDocument/2006/relationships/slideLayout" Target="../slideLayouts/slideLayout524.xml"/><Relationship Id="rId22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9.xml"/><Relationship Id="rId13" Type="http://schemas.openxmlformats.org/officeDocument/2006/relationships/slideLayout" Target="../slideLayouts/slideLayout544.xml"/><Relationship Id="rId18" Type="http://schemas.openxmlformats.org/officeDocument/2006/relationships/slideLayout" Target="../slideLayouts/slideLayout549.xml"/><Relationship Id="rId3" Type="http://schemas.openxmlformats.org/officeDocument/2006/relationships/slideLayout" Target="../slideLayouts/slideLayout534.xml"/><Relationship Id="rId21" Type="http://schemas.openxmlformats.org/officeDocument/2006/relationships/slideLayout" Target="../slideLayouts/slideLayout552.xml"/><Relationship Id="rId7" Type="http://schemas.openxmlformats.org/officeDocument/2006/relationships/slideLayout" Target="../slideLayouts/slideLayout538.xml"/><Relationship Id="rId12" Type="http://schemas.openxmlformats.org/officeDocument/2006/relationships/slideLayout" Target="../slideLayouts/slideLayout543.xml"/><Relationship Id="rId17" Type="http://schemas.openxmlformats.org/officeDocument/2006/relationships/slideLayout" Target="../slideLayouts/slideLayout548.xml"/><Relationship Id="rId2" Type="http://schemas.openxmlformats.org/officeDocument/2006/relationships/slideLayout" Target="../slideLayouts/slideLayout533.xml"/><Relationship Id="rId16" Type="http://schemas.openxmlformats.org/officeDocument/2006/relationships/slideLayout" Target="../slideLayouts/slideLayout547.xml"/><Relationship Id="rId20" Type="http://schemas.openxmlformats.org/officeDocument/2006/relationships/slideLayout" Target="../slideLayouts/slideLayout551.xml"/><Relationship Id="rId1" Type="http://schemas.openxmlformats.org/officeDocument/2006/relationships/slideLayout" Target="../slideLayouts/slideLayout532.xml"/><Relationship Id="rId6" Type="http://schemas.openxmlformats.org/officeDocument/2006/relationships/slideLayout" Target="../slideLayouts/slideLayout537.xml"/><Relationship Id="rId11" Type="http://schemas.openxmlformats.org/officeDocument/2006/relationships/slideLayout" Target="../slideLayouts/slideLayout542.xml"/><Relationship Id="rId24" Type="http://schemas.openxmlformats.org/officeDocument/2006/relationships/image" Target="../media/image38.png"/><Relationship Id="rId5" Type="http://schemas.openxmlformats.org/officeDocument/2006/relationships/slideLayout" Target="../slideLayouts/slideLayout536.xml"/><Relationship Id="rId15" Type="http://schemas.openxmlformats.org/officeDocument/2006/relationships/slideLayout" Target="../slideLayouts/slideLayout546.xml"/><Relationship Id="rId23" Type="http://schemas.openxmlformats.org/officeDocument/2006/relationships/theme" Target="../theme/theme22.xml"/><Relationship Id="rId10" Type="http://schemas.openxmlformats.org/officeDocument/2006/relationships/slideLayout" Target="../slideLayouts/slideLayout541.xml"/><Relationship Id="rId19" Type="http://schemas.openxmlformats.org/officeDocument/2006/relationships/slideLayout" Target="../slideLayouts/slideLayout550.xml"/><Relationship Id="rId4" Type="http://schemas.openxmlformats.org/officeDocument/2006/relationships/slideLayout" Target="../slideLayouts/slideLayout535.xml"/><Relationship Id="rId9" Type="http://schemas.openxmlformats.org/officeDocument/2006/relationships/slideLayout" Target="../slideLayouts/slideLayout540.xml"/><Relationship Id="rId14" Type="http://schemas.openxmlformats.org/officeDocument/2006/relationships/slideLayout" Target="../slideLayouts/slideLayout545.xml"/><Relationship Id="rId22" Type="http://schemas.openxmlformats.org/officeDocument/2006/relationships/slideLayout" Target="../slideLayouts/slideLayout553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1.xml"/><Relationship Id="rId13" Type="http://schemas.openxmlformats.org/officeDocument/2006/relationships/slideLayout" Target="../slideLayouts/slideLayout566.xml"/><Relationship Id="rId18" Type="http://schemas.openxmlformats.org/officeDocument/2006/relationships/slideLayout" Target="../slideLayouts/slideLayout571.xml"/><Relationship Id="rId26" Type="http://schemas.openxmlformats.org/officeDocument/2006/relationships/slideLayout" Target="../slideLayouts/slideLayout579.xml"/><Relationship Id="rId3" Type="http://schemas.openxmlformats.org/officeDocument/2006/relationships/slideLayout" Target="../slideLayouts/slideLayout556.xml"/><Relationship Id="rId21" Type="http://schemas.openxmlformats.org/officeDocument/2006/relationships/slideLayout" Target="../slideLayouts/slideLayout574.xml"/><Relationship Id="rId34" Type="http://schemas.openxmlformats.org/officeDocument/2006/relationships/slideLayout" Target="../slideLayouts/slideLayout587.xml"/><Relationship Id="rId7" Type="http://schemas.openxmlformats.org/officeDocument/2006/relationships/slideLayout" Target="../slideLayouts/slideLayout560.xml"/><Relationship Id="rId12" Type="http://schemas.openxmlformats.org/officeDocument/2006/relationships/slideLayout" Target="../slideLayouts/slideLayout565.xml"/><Relationship Id="rId17" Type="http://schemas.openxmlformats.org/officeDocument/2006/relationships/slideLayout" Target="../slideLayouts/slideLayout570.xml"/><Relationship Id="rId25" Type="http://schemas.openxmlformats.org/officeDocument/2006/relationships/slideLayout" Target="../slideLayouts/slideLayout578.xml"/><Relationship Id="rId33" Type="http://schemas.openxmlformats.org/officeDocument/2006/relationships/slideLayout" Target="../slideLayouts/slideLayout586.xml"/><Relationship Id="rId2" Type="http://schemas.openxmlformats.org/officeDocument/2006/relationships/slideLayout" Target="../slideLayouts/slideLayout555.xml"/><Relationship Id="rId16" Type="http://schemas.openxmlformats.org/officeDocument/2006/relationships/slideLayout" Target="../slideLayouts/slideLayout569.xml"/><Relationship Id="rId20" Type="http://schemas.openxmlformats.org/officeDocument/2006/relationships/slideLayout" Target="../slideLayouts/slideLayout573.xml"/><Relationship Id="rId29" Type="http://schemas.openxmlformats.org/officeDocument/2006/relationships/slideLayout" Target="../slideLayouts/slideLayout582.xml"/><Relationship Id="rId1" Type="http://schemas.openxmlformats.org/officeDocument/2006/relationships/slideLayout" Target="../slideLayouts/slideLayout554.xml"/><Relationship Id="rId6" Type="http://schemas.openxmlformats.org/officeDocument/2006/relationships/slideLayout" Target="../slideLayouts/slideLayout559.xml"/><Relationship Id="rId11" Type="http://schemas.openxmlformats.org/officeDocument/2006/relationships/slideLayout" Target="../slideLayouts/slideLayout564.xml"/><Relationship Id="rId24" Type="http://schemas.openxmlformats.org/officeDocument/2006/relationships/slideLayout" Target="../slideLayouts/slideLayout577.xml"/><Relationship Id="rId32" Type="http://schemas.openxmlformats.org/officeDocument/2006/relationships/slideLayout" Target="../slideLayouts/slideLayout585.xml"/><Relationship Id="rId37" Type="http://schemas.openxmlformats.org/officeDocument/2006/relationships/image" Target="../media/image68.png"/><Relationship Id="rId5" Type="http://schemas.openxmlformats.org/officeDocument/2006/relationships/slideLayout" Target="../slideLayouts/slideLayout558.xml"/><Relationship Id="rId15" Type="http://schemas.openxmlformats.org/officeDocument/2006/relationships/slideLayout" Target="../slideLayouts/slideLayout568.xml"/><Relationship Id="rId23" Type="http://schemas.openxmlformats.org/officeDocument/2006/relationships/slideLayout" Target="../slideLayouts/slideLayout576.xml"/><Relationship Id="rId28" Type="http://schemas.openxmlformats.org/officeDocument/2006/relationships/slideLayout" Target="../slideLayouts/slideLayout581.xml"/><Relationship Id="rId36" Type="http://schemas.openxmlformats.org/officeDocument/2006/relationships/theme" Target="../theme/theme23.xml"/><Relationship Id="rId10" Type="http://schemas.openxmlformats.org/officeDocument/2006/relationships/slideLayout" Target="../slideLayouts/slideLayout563.xml"/><Relationship Id="rId19" Type="http://schemas.openxmlformats.org/officeDocument/2006/relationships/slideLayout" Target="../slideLayouts/slideLayout572.xml"/><Relationship Id="rId31" Type="http://schemas.openxmlformats.org/officeDocument/2006/relationships/slideLayout" Target="../slideLayouts/slideLayout584.xml"/><Relationship Id="rId4" Type="http://schemas.openxmlformats.org/officeDocument/2006/relationships/slideLayout" Target="../slideLayouts/slideLayout557.xml"/><Relationship Id="rId9" Type="http://schemas.openxmlformats.org/officeDocument/2006/relationships/slideLayout" Target="../slideLayouts/slideLayout562.xml"/><Relationship Id="rId14" Type="http://schemas.openxmlformats.org/officeDocument/2006/relationships/slideLayout" Target="../slideLayouts/slideLayout567.xml"/><Relationship Id="rId22" Type="http://schemas.openxmlformats.org/officeDocument/2006/relationships/slideLayout" Target="../slideLayouts/slideLayout575.xml"/><Relationship Id="rId27" Type="http://schemas.openxmlformats.org/officeDocument/2006/relationships/slideLayout" Target="../slideLayouts/slideLayout580.xml"/><Relationship Id="rId30" Type="http://schemas.openxmlformats.org/officeDocument/2006/relationships/slideLayout" Target="../slideLayouts/slideLayout583.xml"/><Relationship Id="rId35" Type="http://schemas.openxmlformats.org/officeDocument/2006/relationships/slideLayout" Target="../slideLayouts/slideLayout588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6.xml"/><Relationship Id="rId13" Type="http://schemas.openxmlformats.org/officeDocument/2006/relationships/slideLayout" Target="../slideLayouts/slideLayout601.xml"/><Relationship Id="rId18" Type="http://schemas.openxmlformats.org/officeDocument/2006/relationships/slideLayout" Target="../slideLayouts/slideLayout606.xml"/><Relationship Id="rId26" Type="http://schemas.openxmlformats.org/officeDocument/2006/relationships/slideLayout" Target="../slideLayouts/slideLayout614.xml"/><Relationship Id="rId3" Type="http://schemas.openxmlformats.org/officeDocument/2006/relationships/slideLayout" Target="../slideLayouts/slideLayout591.xml"/><Relationship Id="rId21" Type="http://schemas.openxmlformats.org/officeDocument/2006/relationships/slideLayout" Target="../slideLayouts/slideLayout609.xml"/><Relationship Id="rId34" Type="http://schemas.openxmlformats.org/officeDocument/2006/relationships/slideLayout" Target="../slideLayouts/slideLayout622.xml"/><Relationship Id="rId7" Type="http://schemas.openxmlformats.org/officeDocument/2006/relationships/slideLayout" Target="../slideLayouts/slideLayout595.xml"/><Relationship Id="rId12" Type="http://schemas.openxmlformats.org/officeDocument/2006/relationships/slideLayout" Target="../slideLayouts/slideLayout600.xml"/><Relationship Id="rId17" Type="http://schemas.openxmlformats.org/officeDocument/2006/relationships/slideLayout" Target="../slideLayouts/slideLayout605.xml"/><Relationship Id="rId25" Type="http://schemas.openxmlformats.org/officeDocument/2006/relationships/slideLayout" Target="../slideLayouts/slideLayout613.xml"/><Relationship Id="rId33" Type="http://schemas.openxmlformats.org/officeDocument/2006/relationships/slideLayout" Target="../slideLayouts/slideLayout621.xml"/><Relationship Id="rId2" Type="http://schemas.openxmlformats.org/officeDocument/2006/relationships/slideLayout" Target="../slideLayouts/slideLayout590.xml"/><Relationship Id="rId16" Type="http://schemas.openxmlformats.org/officeDocument/2006/relationships/slideLayout" Target="../slideLayouts/slideLayout604.xml"/><Relationship Id="rId20" Type="http://schemas.openxmlformats.org/officeDocument/2006/relationships/slideLayout" Target="../slideLayouts/slideLayout608.xml"/><Relationship Id="rId29" Type="http://schemas.openxmlformats.org/officeDocument/2006/relationships/slideLayout" Target="../slideLayouts/slideLayout617.xml"/><Relationship Id="rId1" Type="http://schemas.openxmlformats.org/officeDocument/2006/relationships/slideLayout" Target="../slideLayouts/slideLayout589.xml"/><Relationship Id="rId6" Type="http://schemas.openxmlformats.org/officeDocument/2006/relationships/slideLayout" Target="../slideLayouts/slideLayout594.xml"/><Relationship Id="rId11" Type="http://schemas.openxmlformats.org/officeDocument/2006/relationships/slideLayout" Target="../slideLayouts/slideLayout599.xml"/><Relationship Id="rId24" Type="http://schemas.openxmlformats.org/officeDocument/2006/relationships/slideLayout" Target="../slideLayouts/slideLayout612.xml"/><Relationship Id="rId32" Type="http://schemas.openxmlformats.org/officeDocument/2006/relationships/slideLayout" Target="../slideLayouts/slideLayout620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593.xml"/><Relationship Id="rId15" Type="http://schemas.openxmlformats.org/officeDocument/2006/relationships/slideLayout" Target="../slideLayouts/slideLayout603.xml"/><Relationship Id="rId23" Type="http://schemas.openxmlformats.org/officeDocument/2006/relationships/slideLayout" Target="../slideLayouts/slideLayout611.xml"/><Relationship Id="rId28" Type="http://schemas.openxmlformats.org/officeDocument/2006/relationships/slideLayout" Target="../slideLayouts/slideLayout616.xml"/><Relationship Id="rId36" Type="http://schemas.openxmlformats.org/officeDocument/2006/relationships/theme" Target="../theme/theme24.xml"/><Relationship Id="rId10" Type="http://schemas.openxmlformats.org/officeDocument/2006/relationships/slideLayout" Target="../slideLayouts/slideLayout598.xml"/><Relationship Id="rId19" Type="http://schemas.openxmlformats.org/officeDocument/2006/relationships/slideLayout" Target="../slideLayouts/slideLayout607.xml"/><Relationship Id="rId31" Type="http://schemas.openxmlformats.org/officeDocument/2006/relationships/slideLayout" Target="../slideLayouts/slideLayout619.xml"/><Relationship Id="rId4" Type="http://schemas.openxmlformats.org/officeDocument/2006/relationships/slideLayout" Target="../slideLayouts/slideLayout592.xml"/><Relationship Id="rId9" Type="http://schemas.openxmlformats.org/officeDocument/2006/relationships/slideLayout" Target="../slideLayouts/slideLayout597.xml"/><Relationship Id="rId14" Type="http://schemas.openxmlformats.org/officeDocument/2006/relationships/slideLayout" Target="../slideLayouts/slideLayout602.xml"/><Relationship Id="rId22" Type="http://schemas.openxmlformats.org/officeDocument/2006/relationships/slideLayout" Target="../slideLayouts/slideLayout610.xml"/><Relationship Id="rId27" Type="http://schemas.openxmlformats.org/officeDocument/2006/relationships/slideLayout" Target="../slideLayouts/slideLayout615.xml"/><Relationship Id="rId30" Type="http://schemas.openxmlformats.org/officeDocument/2006/relationships/slideLayout" Target="../slideLayouts/slideLayout618.xml"/><Relationship Id="rId35" Type="http://schemas.openxmlformats.org/officeDocument/2006/relationships/slideLayout" Target="../slideLayouts/slideLayout623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1.xml"/><Relationship Id="rId13" Type="http://schemas.openxmlformats.org/officeDocument/2006/relationships/slideLayout" Target="../slideLayouts/slideLayout636.xml"/><Relationship Id="rId18" Type="http://schemas.openxmlformats.org/officeDocument/2006/relationships/slideLayout" Target="../slideLayouts/slideLayout641.xml"/><Relationship Id="rId26" Type="http://schemas.openxmlformats.org/officeDocument/2006/relationships/slideLayout" Target="../slideLayouts/slideLayout649.xml"/><Relationship Id="rId3" Type="http://schemas.openxmlformats.org/officeDocument/2006/relationships/slideLayout" Target="../slideLayouts/slideLayout626.xml"/><Relationship Id="rId21" Type="http://schemas.openxmlformats.org/officeDocument/2006/relationships/slideLayout" Target="../slideLayouts/slideLayout644.xml"/><Relationship Id="rId34" Type="http://schemas.openxmlformats.org/officeDocument/2006/relationships/slideLayout" Target="../slideLayouts/slideLayout657.xml"/><Relationship Id="rId7" Type="http://schemas.openxmlformats.org/officeDocument/2006/relationships/slideLayout" Target="../slideLayouts/slideLayout630.xml"/><Relationship Id="rId12" Type="http://schemas.openxmlformats.org/officeDocument/2006/relationships/slideLayout" Target="../slideLayouts/slideLayout635.xml"/><Relationship Id="rId17" Type="http://schemas.openxmlformats.org/officeDocument/2006/relationships/slideLayout" Target="../slideLayouts/slideLayout640.xml"/><Relationship Id="rId25" Type="http://schemas.openxmlformats.org/officeDocument/2006/relationships/slideLayout" Target="../slideLayouts/slideLayout648.xml"/><Relationship Id="rId33" Type="http://schemas.openxmlformats.org/officeDocument/2006/relationships/slideLayout" Target="../slideLayouts/slideLayout656.xml"/><Relationship Id="rId2" Type="http://schemas.openxmlformats.org/officeDocument/2006/relationships/slideLayout" Target="../slideLayouts/slideLayout625.xml"/><Relationship Id="rId16" Type="http://schemas.openxmlformats.org/officeDocument/2006/relationships/slideLayout" Target="../slideLayouts/slideLayout639.xml"/><Relationship Id="rId20" Type="http://schemas.openxmlformats.org/officeDocument/2006/relationships/slideLayout" Target="../slideLayouts/slideLayout643.xml"/><Relationship Id="rId29" Type="http://schemas.openxmlformats.org/officeDocument/2006/relationships/slideLayout" Target="../slideLayouts/slideLayout652.xml"/><Relationship Id="rId1" Type="http://schemas.openxmlformats.org/officeDocument/2006/relationships/slideLayout" Target="../slideLayouts/slideLayout624.xml"/><Relationship Id="rId6" Type="http://schemas.openxmlformats.org/officeDocument/2006/relationships/slideLayout" Target="../slideLayouts/slideLayout629.xml"/><Relationship Id="rId11" Type="http://schemas.openxmlformats.org/officeDocument/2006/relationships/slideLayout" Target="../slideLayouts/slideLayout634.xml"/><Relationship Id="rId24" Type="http://schemas.openxmlformats.org/officeDocument/2006/relationships/slideLayout" Target="../slideLayouts/slideLayout647.xml"/><Relationship Id="rId32" Type="http://schemas.openxmlformats.org/officeDocument/2006/relationships/slideLayout" Target="../slideLayouts/slideLayout655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628.xml"/><Relationship Id="rId15" Type="http://schemas.openxmlformats.org/officeDocument/2006/relationships/slideLayout" Target="../slideLayouts/slideLayout638.xml"/><Relationship Id="rId23" Type="http://schemas.openxmlformats.org/officeDocument/2006/relationships/slideLayout" Target="../slideLayouts/slideLayout646.xml"/><Relationship Id="rId28" Type="http://schemas.openxmlformats.org/officeDocument/2006/relationships/slideLayout" Target="../slideLayouts/slideLayout651.xml"/><Relationship Id="rId36" Type="http://schemas.openxmlformats.org/officeDocument/2006/relationships/theme" Target="../theme/theme25.xml"/><Relationship Id="rId10" Type="http://schemas.openxmlformats.org/officeDocument/2006/relationships/slideLayout" Target="../slideLayouts/slideLayout633.xml"/><Relationship Id="rId19" Type="http://schemas.openxmlformats.org/officeDocument/2006/relationships/slideLayout" Target="../slideLayouts/slideLayout642.xml"/><Relationship Id="rId31" Type="http://schemas.openxmlformats.org/officeDocument/2006/relationships/slideLayout" Target="../slideLayouts/slideLayout654.xml"/><Relationship Id="rId4" Type="http://schemas.openxmlformats.org/officeDocument/2006/relationships/slideLayout" Target="../slideLayouts/slideLayout627.xml"/><Relationship Id="rId9" Type="http://schemas.openxmlformats.org/officeDocument/2006/relationships/slideLayout" Target="../slideLayouts/slideLayout632.xml"/><Relationship Id="rId14" Type="http://schemas.openxmlformats.org/officeDocument/2006/relationships/slideLayout" Target="../slideLayouts/slideLayout637.xml"/><Relationship Id="rId22" Type="http://schemas.openxmlformats.org/officeDocument/2006/relationships/slideLayout" Target="../slideLayouts/slideLayout645.xml"/><Relationship Id="rId27" Type="http://schemas.openxmlformats.org/officeDocument/2006/relationships/slideLayout" Target="../slideLayouts/slideLayout650.xml"/><Relationship Id="rId30" Type="http://schemas.openxmlformats.org/officeDocument/2006/relationships/slideLayout" Target="../slideLayouts/slideLayout653.xml"/><Relationship Id="rId35" Type="http://schemas.openxmlformats.org/officeDocument/2006/relationships/slideLayout" Target="../slideLayouts/slideLayout65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33" Type="http://schemas.openxmlformats.org/officeDocument/2006/relationships/image" Target="../media/image11.png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31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18" Type="http://schemas.openxmlformats.org/officeDocument/2006/relationships/slideLayout" Target="../slideLayouts/slideLayout129.xml"/><Relationship Id="rId26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14.xml"/><Relationship Id="rId21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8.xml"/><Relationship Id="rId25" Type="http://schemas.openxmlformats.org/officeDocument/2006/relationships/slideLayout" Target="../slideLayouts/slideLayout136.xml"/><Relationship Id="rId33" Type="http://schemas.openxmlformats.org/officeDocument/2006/relationships/image" Target="../media/image11.png"/><Relationship Id="rId2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27.xml"/><Relationship Id="rId20" Type="http://schemas.openxmlformats.org/officeDocument/2006/relationships/slideLayout" Target="../slideLayouts/slideLayout131.xml"/><Relationship Id="rId29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24" Type="http://schemas.openxmlformats.org/officeDocument/2006/relationships/slideLayout" Target="../slideLayouts/slideLayout135.xml"/><Relationship Id="rId32" Type="http://schemas.openxmlformats.org/officeDocument/2006/relationships/theme" Target="../theme/theme6.xml"/><Relationship Id="rId5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26.xml"/><Relationship Id="rId23" Type="http://schemas.openxmlformats.org/officeDocument/2006/relationships/slideLayout" Target="../slideLayouts/slideLayout134.xml"/><Relationship Id="rId28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21.xml"/><Relationship Id="rId19" Type="http://schemas.openxmlformats.org/officeDocument/2006/relationships/slideLayout" Target="../slideLayouts/slideLayout130.xml"/><Relationship Id="rId31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Relationship Id="rId22" Type="http://schemas.openxmlformats.org/officeDocument/2006/relationships/slideLayout" Target="../slideLayouts/slideLayout133.xml"/><Relationship Id="rId27" Type="http://schemas.openxmlformats.org/officeDocument/2006/relationships/slideLayout" Target="../slideLayouts/slideLayout138.xml"/><Relationship Id="rId30" Type="http://schemas.openxmlformats.org/officeDocument/2006/relationships/slideLayout" Target="../slideLayouts/slideLayout14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6.xml"/><Relationship Id="rId1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56.xml"/><Relationship Id="rId21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5.xml"/><Relationship Id="rId1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69.xml"/><Relationship Id="rId20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24" Type="http://schemas.openxmlformats.org/officeDocument/2006/relationships/image" Target="../media/image11.png"/><Relationship Id="rId5" Type="http://schemas.openxmlformats.org/officeDocument/2006/relationships/slideLayout" Target="../slideLayouts/slideLayout158.xml"/><Relationship Id="rId15" Type="http://schemas.openxmlformats.org/officeDocument/2006/relationships/slideLayout" Target="../slideLayouts/slideLayout168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163.xml"/><Relationship Id="rId19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7.xml"/><Relationship Id="rId22" Type="http://schemas.openxmlformats.org/officeDocument/2006/relationships/slideLayout" Target="../slideLayouts/slideLayout17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8.xml"/><Relationship Id="rId18" Type="http://schemas.openxmlformats.org/officeDocument/2006/relationships/slideLayout" Target="../slideLayouts/slideLayout193.xml"/><Relationship Id="rId26" Type="http://schemas.openxmlformats.org/officeDocument/2006/relationships/slideLayout" Target="../slideLayouts/slideLayout201.xml"/><Relationship Id="rId3" Type="http://schemas.openxmlformats.org/officeDocument/2006/relationships/slideLayout" Target="../slideLayouts/slideLayout178.xml"/><Relationship Id="rId21" Type="http://schemas.openxmlformats.org/officeDocument/2006/relationships/slideLayout" Target="../slideLayouts/slideLayout196.xml"/><Relationship Id="rId34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17" Type="http://schemas.openxmlformats.org/officeDocument/2006/relationships/slideLayout" Target="../slideLayouts/slideLayout192.xml"/><Relationship Id="rId25" Type="http://schemas.openxmlformats.org/officeDocument/2006/relationships/slideLayout" Target="../slideLayouts/slideLayout200.xml"/><Relationship Id="rId33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77.xml"/><Relationship Id="rId16" Type="http://schemas.openxmlformats.org/officeDocument/2006/relationships/slideLayout" Target="../slideLayouts/slideLayout191.xml"/><Relationship Id="rId20" Type="http://schemas.openxmlformats.org/officeDocument/2006/relationships/slideLayout" Target="../slideLayouts/slideLayout195.xml"/><Relationship Id="rId29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24" Type="http://schemas.openxmlformats.org/officeDocument/2006/relationships/slideLayout" Target="../slideLayouts/slideLayout199.xml"/><Relationship Id="rId32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180.xml"/><Relationship Id="rId15" Type="http://schemas.openxmlformats.org/officeDocument/2006/relationships/slideLayout" Target="../slideLayouts/slideLayout190.xml"/><Relationship Id="rId23" Type="http://schemas.openxmlformats.org/officeDocument/2006/relationships/slideLayout" Target="../slideLayouts/slideLayout198.xml"/><Relationship Id="rId28" Type="http://schemas.openxmlformats.org/officeDocument/2006/relationships/slideLayout" Target="../slideLayouts/slideLayout203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185.xml"/><Relationship Id="rId19" Type="http://schemas.openxmlformats.org/officeDocument/2006/relationships/slideLayout" Target="../slideLayouts/slideLayout194.xml"/><Relationship Id="rId31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slideLayout" Target="../slideLayouts/slideLayout189.xml"/><Relationship Id="rId22" Type="http://schemas.openxmlformats.org/officeDocument/2006/relationships/slideLayout" Target="../slideLayouts/slideLayout197.xml"/><Relationship Id="rId27" Type="http://schemas.openxmlformats.org/officeDocument/2006/relationships/slideLayout" Target="../slideLayouts/slideLayout202.xml"/><Relationship Id="rId30" Type="http://schemas.openxmlformats.org/officeDocument/2006/relationships/slideLayout" Target="../slideLayouts/slideLayout205.xml"/><Relationship Id="rId35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386584" y="4766310"/>
            <a:ext cx="3529584" cy="1920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r" defTabSz="456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729984" y="4766310"/>
            <a:ext cx="1289304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GE Business Unit Name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7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3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4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  <p:sldLayoutId id="2147484096" r:id="rId19"/>
    <p:sldLayoutId id="2147484097" r:id="rId20"/>
    <p:sldLayoutId id="2147484098" r:id="rId21"/>
    <p:sldLayoutId id="2147484099" r:id="rId22"/>
    <p:sldLayoutId id="2147484100" r:id="rId23"/>
    <p:sldLayoutId id="2147484101" r:id="rId24"/>
    <p:sldLayoutId id="2147484102" r:id="rId25"/>
    <p:sldLayoutId id="2147484103" r:id="rId26"/>
    <p:sldLayoutId id="2147484104" r:id="rId27"/>
    <p:sldLayoutId id="2147484105" r:id="rId28"/>
    <p:sldLayoutId id="2147484106" r:id="rId29"/>
    <p:sldLayoutId id="2147484107" r:id="rId30"/>
    <p:sldLayoutId id="2147484108" r:id="rId31"/>
    <p:sldLayoutId id="2147484109" r:id="rId32"/>
    <p:sldLayoutId id="2147484110" r:id="rId33"/>
    <p:sldLayoutId id="2147484111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5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0" r:id="rId16"/>
    <p:sldLayoutId id="2147484131" r:id="rId17"/>
    <p:sldLayoutId id="2147484132" r:id="rId18"/>
    <p:sldLayoutId id="2147484133" r:id="rId19"/>
    <p:sldLayoutId id="2147484134" r:id="rId20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5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3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  <p:sldLayoutId id="2147484216" r:id="rId15"/>
    <p:sldLayoutId id="2147484217" r:id="rId16"/>
    <p:sldLayoutId id="2147484218" r:id="rId17"/>
    <p:sldLayoutId id="2147484219" r:id="rId18"/>
    <p:sldLayoutId id="2147484220" r:id="rId19"/>
    <p:sldLayoutId id="2147484221" r:id="rId20"/>
    <p:sldLayoutId id="2147484222" r:id="rId21"/>
    <p:sldLayoutId id="2147484223" r:id="rId22"/>
    <p:sldLayoutId id="2147484224" r:id="rId23"/>
    <p:sldLayoutId id="2147484225" r:id="rId24"/>
    <p:sldLayoutId id="2147484226" r:id="rId25"/>
    <p:sldLayoutId id="2147484227" r:id="rId26"/>
    <p:sldLayoutId id="2147484228" r:id="rId27"/>
    <p:sldLayoutId id="2147484229" r:id="rId28"/>
    <p:sldLayoutId id="2147484230" r:id="rId29"/>
    <p:sldLayoutId id="2147484231" r:id="rId30"/>
    <p:sldLayoutId id="2147484232" r:id="rId31"/>
    <p:sldLayoutId id="2147484233" r:id="rId32"/>
    <p:sldLayoutId id="2147484234" r:id="rId33"/>
    <p:sldLayoutId id="2147484235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2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1" r:id="rId15"/>
    <p:sldLayoutId id="2147484252" r:id="rId16"/>
    <p:sldLayoutId id="2147484253" r:id="rId17"/>
    <p:sldLayoutId id="2147484254" r:id="rId18"/>
    <p:sldLayoutId id="2147484255" r:id="rId19"/>
    <p:sldLayoutId id="2147484256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2" r:id="rId26"/>
    <p:sldLayoutId id="2147484263" r:id="rId27"/>
    <p:sldLayoutId id="2147484264" r:id="rId28"/>
    <p:sldLayoutId id="2147484265" r:id="rId29"/>
    <p:sldLayoutId id="2147484266" r:id="rId30"/>
    <p:sldLayoutId id="2147484267" r:id="rId31"/>
    <p:sldLayoutId id="2147484268" r:id="rId32"/>
    <p:sldLayoutId id="2147484269" r:id="rId33"/>
    <p:sldLayoutId id="2147484270" r:id="rId34"/>
    <p:sldLayoutId id="2147484271" r:id="rId35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9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288" r:id="rId16"/>
    <p:sldLayoutId id="2147484289" r:id="rId17"/>
    <p:sldLayoutId id="2147484290" r:id="rId18"/>
    <p:sldLayoutId id="2147484291" r:id="rId19"/>
    <p:sldLayoutId id="2147484292" r:id="rId20"/>
    <p:sldLayoutId id="2147484293" r:id="rId21"/>
    <p:sldLayoutId id="2147484294" r:id="rId22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2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  <p:sldLayoutId id="2147484308" r:id="rId13"/>
    <p:sldLayoutId id="2147484309" r:id="rId14"/>
    <p:sldLayoutId id="2147484310" r:id="rId15"/>
    <p:sldLayoutId id="2147484311" r:id="rId16"/>
    <p:sldLayoutId id="2147484312" r:id="rId17"/>
    <p:sldLayoutId id="2147484313" r:id="rId18"/>
    <p:sldLayoutId id="2147484314" r:id="rId19"/>
    <p:sldLayoutId id="2147484315" r:id="rId20"/>
    <p:sldLayoutId id="2147484316" r:id="rId21"/>
    <p:sldLayoutId id="2147484317" r:id="rId22"/>
    <p:sldLayoutId id="2147484318" r:id="rId23"/>
    <p:sldLayoutId id="2147484319" r:id="rId24"/>
    <p:sldLayoutId id="2147484320" r:id="rId25"/>
    <p:sldLayoutId id="2147484321" r:id="rId26"/>
    <p:sldLayoutId id="2147484322" r:id="rId27"/>
    <p:sldLayoutId id="2147484323" r:id="rId28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2" name="Slide Number Placeholder 12"/>
          <p:cNvSpPr txBox="1">
            <a:spLocks/>
          </p:cNvSpPr>
          <p:nvPr/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rgbClr val="454545"/>
                </a:solidFill>
                <a:latin typeface="GE Inspira Pitch"/>
                <a:cs typeface="GE Inspira Pitch"/>
              </a:defRPr>
            </a:lvl1pPr>
          </a:lstStyle>
          <a:p>
            <a:fld id="{98C15ACF-BCE4-A14D-AD40-112D480AD3F5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1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  <p:sldLayoutId id="2147484353" r:id="rId12"/>
    <p:sldLayoutId id="2147484354" r:id="rId13"/>
    <p:sldLayoutId id="2147484355" r:id="rId14"/>
    <p:sldLayoutId id="2147484356" r:id="rId15"/>
    <p:sldLayoutId id="2147484357" r:id="rId16"/>
    <p:sldLayoutId id="2147484358" r:id="rId17"/>
    <p:sldLayoutId id="2147484359" r:id="rId18"/>
    <p:sldLayoutId id="2147484360" r:id="rId19"/>
    <p:sldLayoutId id="2147484361" r:id="rId20"/>
  </p:sldLayoutIdLst>
  <p:hf hdr="0" ftr="0" dt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2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4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  <p:sldLayoutId id="2147484375" r:id="rId12"/>
    <p:sldLayoutId id="2147484376" r:id="rId13"/>
    <p:sldLayoutId id="2147484377" r:id="rId14"/>
    <p:sldLayoutId id="2147484378" r:id="rId15"/>
    <p:sldLayoutId id="2147484379" r:id="rId16"/>
    <p:sldLayoutId id="2147484380" r:id="rId17"/>
    <p:sldLayoutId id="2147484381" r:id="rId18"/>
    <p:sldLayoutId id="2147484382" r:id="rId19"/>
    <p:sldLayoutId id="2147484383" r:id="rId20"/>
    <p:sldLayoutId id="2147484384" r:id="rId21"/>
    <p:sldLayoutId id="2147484385" r:id="rId22"/>
    <p:sldLayoutId id="2147484386" r:id="rId23"/>
    <p:sldLayoutId id="2147484387" r:id="rId24"/>
    <p:sldLayoutId id="2147484388" r:id="rId25"/>
    <p:sldLayoutId id="2147484389" r:id="rId26"/>
    <p:sldLayoutId id="2147484390" r:id="rId27"/>
    <p:sldLayoutId id="2147484391" r:id="rId28"/>
    <p:sldLayoutId id="2147484392" r:id="rId29"/>
    <p:sldLayoutId id="2147484393" r:id="rId30"/>
    <p:sldLayoutId id="2147484394" r:id="rId31"/>
    <p:sldLayoutId id="2147484395" r:id="rId32"/>
    <p:sldLayoutId id="2147484396" r:id="rId33"/>
    <p:sldLayoutId id="2147484397" r:id="rId34"/>
    <p:sldLayoutId id="2147484398" r:id="rId35"/>
  </p:sldLayoutIdLst>
  <p:hf hdr="0" ftr="0" dt="0"/>
  <p:txStyles>
    <p:titleStyle>
      <a:lvl1pPr algn="l" defTabSz="685674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674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75" indent="-136898" algn="l" defTabSz="685674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299984" indent="-146423" algn="l" defTabSz="685674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42" indent="-124994" algn="l" defTabSz="685674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767" indent="-171420" algn="l" defTabSz="68567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05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9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  <p:sldLayoutId id="2147484432" r:id="rId12"/>
    <p:sldLayoutId id="2147484433" r:id="rId13"/>
    <p:sldLayoutId id="2147484434" r:id="rId14"/>
    <p:sldLayoutId id="2147484435" r:id="rId15"/>
    <p:sldLayoutId id="2147484436" r:id="rId16"/>
    <p:sldLayoutId id="2147484437" r:id="rId17"/>
    <p:sldLayoutId id="2147484438" r:id="rId18"/>
    <p:sldLayoutId id="2147484439" r:id="rId19"/>
    <p:sldLayoutId id="2147484440" r:id="rId20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4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  <p:sldLayoutId id="2147484477" r:id="rId14"/>
    <p:sldLayoutId id="2147484478" r:id="rId15"/>
    <p:sldLayoutId id="2147484479" r:id="rId16"/>
    <p:sldLayoutId id="2147484480" r:id="rId17"/>
    <p:sldLayoutId id="2147484481" r:id="rId18"/>
    <p:sldLayoutId id="2147484482" r:id="rId19"/>
    <p:sldLayoutId id="2147484483" r:id="rId20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386584" y="4766310"/>
            <a:ext cx="3529584" cy="1920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r" defTabSz="456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729984" y="4766310"/>
            <a:ext cx="1289304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GE Business Unit Name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1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</p:sldLayoutIdLst>
  <p:hf hdr="0" ftr="0" dt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4658402"/>
            <a:ext cx="2133600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rgbClr val="898989"/>
                </a:solidFill>
              </a:rPr>
              <a:t>See tutorial regarding confidentiality disclosures. Delete if not needed.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6" y="4654924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2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  <p:sldLayoutId id="2147484524" r:id="rId4"/>
    <p:sldLayoutId id="2147484525" r:id="rId5"/>
    <p:sldLayoutId id="2147484526" r:id="rId6"/>
    <p:sldLayoutId id="2147484527" r:id="rId7"/>
    <p:sldLayoutId id="2147484528" r:id="rId8"/>
    <p:sldLayoutId id="2147484529" r:id="rId9"/>
    <p:sldLayoutId id="2147484530" r:id="rId10"/>
    <p:sldLayoutId id="2147484531" r:id="rId11"/>
    <p:sldLayoutId id="2147484532" r:id="rId12"/>
    <p:sldLayoutId id="2147484533" r:id="rId13"/>
    <p:sldLayoutId id="2147484534" r:id="rId14"/>
    <p:sldLayoutId id="2147484535" r:id="rId15"/>
    <p:sldLayoutId id="2147484536" r:id="rId16"/>
    <p:sldLayoutId id="2147484537" r:id="rId17"/>
    <p:sldLayoutId id="2147484538" r:id="rId18"/>
    <p:sldLayoutId id="2147484539" r:id="rId19"/>
    <p:sldLayoutId id="2147484540" r:id="rId20"/>
    <p:sldLayoutId id="2147484541" r:id="rId21"/>
    <p:sldLayoutId id="2147484542" r:id="rId22"/>
    <p:sldLayoutId id="2147484543" r:id="rId23"/>
    <p:sldLayoutId id="2147484544" r:id="rId24"/>
    <p:sldLayoutId id="2147484545" r:id="rId25"/>
    <p:sldLayoutId id="2147484546" r:id="rId26"/>
    <p:sldLayoutId id="2147484547" r:id="rId27"/>
    <p:sldLayoutId id="2147484548" r:id="rId28"/>
    <p:sldLayoutId id="2147484549" r:id="rId29"/>
    <p:sldLayoutId id="2147484550" r:id="rId30"/>
    <p:sldLayoutId id="2147484551" r:id="rId31"/>
    <p:sldLayoutId id="2147484552" r:id="rId32"/>
    <p:sldLayoutId id="2147484553" r:id="rId33"/>
  </p:sldLayoutIdLst>
  <p:hf hdr="0" ftr="0"/>
  <p:txStyles>
    <p:titleStyle>
      <a:lvl1pPr algn="l" defTabSz="685674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674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75" indent="-136898" algn="l" defTabSz="685674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299984" indent="-146423" algn="l" defTabSz="685674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42" indent="-124994" algn="l" defTabSz="685674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767" indent="-171420" algn="l" defTabSz="68567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05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5" r:id="rId1"/>
    <p:sldLayoutId id="2147484556" r:id="rId2"/>
    <p:sldLayoutId id="2147484557" r:id="rId3"/>
    <p:sldLayoutId id="2147484558" r:id="rId4"/>
    <p:sldLayoutId id="2147484559" r:id="rId5"/>
    <p:sldLayoutId id="2147484560" r:id="rId6"/>
    <p:sldLayoutId id="2147484561" r:id="rId7"/>
    <p:sldLayoutId id="2147484562" r:id="rId8"/>
    <p:sldLayoutId id="2147484563" r:id="rId9"/>
    <p:sldLayoutId id="2147484564" r:id="rId10"/>
    <p:sldLayoutId id="2147484565" r:id="rId11"/>
    <p:sldLayoutId id="2147484566" r:id="rId12"/>
    <p:sldLayoutId id="2147484567" r:id="rId13"/>
    <p:sldLayoutId id="2147484568" r:id="rId14"/>
    <p:sldLayoutId id="2147484569" r:id="rId15"/>
    <p:sldLayoutId id="2147484570" r:id="rId16"/>
    <p:sldLayoutId id="2147484571" r:id="rId17"/>
    <p:sldLayoutId id="2147484572" r:id="rId18"/>
    <p:sldLayoutId id="2147484573" r:id="rId19"/>
    <p:sldLayoutId id="2147484574" r:id="rId20"/>
    <p:sldLayoutId id="2147484575" r:id="rId21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4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9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  <p:sldLayoutId id="2147484588" r:id="rId12"/>
    <p:sldLayoutId id="2147484589" r:id="rId13"/>
    <p:sldLayoutId id="2147484590" r:id="rId14"/>
    <p:sldLayoutId id="2147484591" r:id="rId15"/>
    <p:sldLayoutId id="2147484592" r:id="rId16"/>
    <p:sldLayoutId id="2147484593" r:id="rId17"/>
    <p:sldLayoutId id="2147484594" r:id="rId18"/>
    <p:sldLayoutId id="2147484595" r:id="rId19"/>
    <p:sldLayoutId id="2147484596" r:id="rId20"/>
    <p:sldLayoutId id="2147484597" r:id="rId21"/>
    <p:sldLayoutId id="2147484598" r:id="rId22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685823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1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685823"/>
            <a:fld id="{0D558541-60C9-42A2-8392-FF12533A6B7A}" type="slidenum">
              <a:rPr lang="en-US" smtClean="0"/>
              <a:pPr defTabSz="685823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13" y="4662562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7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4" r:id="rId1"/>
    <p:sldLayoutId id="2147484635" r:id="rId2"/>
    <p:sldLayoutId id="2147484636" r:id="rId3"/>
    <p:sldLayoutId id="2147484637" r:id="rId4"/>
    <p:sldLayoutId id="2147484638" r:id="rId5"/>
    <p:sldLayoutId id="2147484639" r:id="rId6"/>
    <p:sldLayoutId id="2147484640" r:id="rId7"/>
    <p:sldLayoutId id="2147484641" r:id="rId8"/>
    <p:sldLayoutId id="2147484642" r:id="rId9"/>
    <p:sldLayoutId id="2147484643" r:id="rId10"/>
    <p:sldLayoutId id="2147484644" r:id="rId11"/>
    <p:sldLayoutId id="2147484645" r:id="rId12"/>
    <p:sldLayoutId id="2147484646" r:id="rId13"/>
    <p:sldLayoutId id="2147484647" r:id="rId14"/>
    <p:sldLayoutId id="2147484648" r:id="rId15"/>
    <p:sldLayoutId id="2147484649" r:id="rId16"/>
    <p:sldLayoutId id="2147484650" r:id="rId17"/>
    <p:sldLayoutId id="2147484651" r:id="rId18"/>
    <p:sldLayoutId id="2147484652" r:id="rId19"/>
    <p:sldLayoutId id="2147484653" r:id="rId20"/>
    <p:sldLayoutId id="2147484654" r:id="rId21"/>
    <p:sldLayoutId id="2147484655" r:id="rId22"/>
    <p:sldLayoutId id="2147484656" r:id="rId23"/>
    <p:sldLayoutId id="2147484657" r:id="rId24"/>
    <p:sldLayoutId id="2147484658" r:id="rId25"/>
    <p:sldLayoutId id="2147484659" r:id="rId26"/>
    <p:sldLayoutId id="2147484660" r:id="rId27"/>
    <p:sldLayoutId id="2147484661" r:id="rId28"/>
    <p:sldLayoutId id="2147484662" r:id="rId29"/>
    <p:sldLayoutId id="2147484663" r:id="rId30"/>
    <p:sldLayoutId id="2147484664" r:id="rId31"/>
    <p:sldLayoutId id="2147484665" r:id="rId32"/>
    <p:sldLayoutId id="2147484666" r:id="rId33"/>
    <p:sldLayoutId id="2147484667" r:id="rId34"/>
    <p:sldLayoutId id="2147484668" r:id="rId35"/>
  </p:sldLayoutIdLst>
  <p:hf hdr="0" ftr="0" dt="0"/>
  <p:txStyles>
    <p:titleStyle>
      <a:lvl1pPr algn="l" defTabSz="685823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23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408" indent="-136928" algn="l" defTabSz="685823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49" indent="-146453" algn="l" defTabSz="685823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732" indent="-125021" algn="l" defTabSz="685823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3100" indent="-171457" algn="l" defTabSz="68582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13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25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37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48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1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3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5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7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59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8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92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194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1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194"/>
            <a:fld id="{0D558541-60C9-42A2-8392-FF12533A6B7A}" type="slidenum">
              <a:rPr lang="en-US" smtClean="0"/>
              <a:pPr defTabSz="913194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2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  <p:sldLayoutId id="2147484681" r:id="rId12"/>
    <p:sldLayoutId id="2147484682" r:id="rId13"/>
    <p:sldLayoutId id="2147484683" r:id="rId14"/>
    <p:sldLayoutId id="2147484684" r:id="rId15"/>
    <p:sldLayoutId id="2147484685" r:id="rId16"/>
    <p:sldLayoutId id="2147484686" r:id="rId17"/>
    <p:sldLayoutId id="2147484687" r:id="rId18"/>
    <p:sldLayoutId id="2147484688" r:id="rId19"/>
    <p:sldLayoutId id="2147484689" r:id="rId20"/>
    <p:sldLayoutId id="2147484690" r:id="rId21"/>
    <p:sldLayoutId id="2147484691" r:id="rId22"/>
    <p:sldLayoutId id="2147484692" r:id="rId23"/>
    <p:sldLayoutId id="2147484693" r:id="rId24"/>
    <p:sldLayoutId id="2147484694" r:id="rId25"/>
    <p:sldLayoutId id="2147484695" r:id="rId26"/>
    <p:sldLayoutId id="2147484696" r:id="rId27"/>
    <p:sldLayoutId id="2147484697" r:id="rId28"/>
    <p:sldLayoutId id="2147484698" r:id="rId29"/>
    <p:sldLayoutId id="2147484699" r:id="rId30"/>
    <p:sldLayoutId id="2147484700" r:id="rId31"/>
    <p:sldLayoutId id="2147484701" r:id="rId32"/>
    <p:sldLayoutId id="2147484702" r:id="rId33"/>
    <p:sldLayoutId id="2147484703" r:id="rId34"/>
    <p:sldLayoutId id="2147484704" r:id="rId35"/>
  </p:sldLayoutIdLst>
  <p:hf hdr="0" ftr="0" dt="0"/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32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87" indent="-136910" algn="l" defTabSz="685732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08" indent="-146435" algn="l" defTabSz="685732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77" indent="-125004" algn="l" defTabSz="685732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208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2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208"/>
            <a:fld id="{0D558541-60C9-42A2-8392-FF12533A6B7A}" type="slidenum">
              <a:rPr lang="en-US" smtClean="0"/>
              <a:pPr defTabSz="913208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0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  <p:sldLayoutId id="2147484773" r:id="rId2"/>
    <p:sldLayoutId id="2147484774" r:id="rId3"/>
    <p:sldLayoutId id="2147484775" r:id="rId4"/>
    <p:sldLayoutId id="2147484776" r:id="rId5"/>
    <p:sldLayoutId id="2147484777" r:id="rId6"/>
    <p:sldLayoutId id="2147484778" r:id="rId7"/>
    <p:sldLayoutId id="2147484779" r:id="rId8"/>
    <p:sldLayoutId id="2147484780" r:id="rId9"/>
    <p:sldLayoutId id="2147484781" r:id="rId10"/>
    <p:sldLayoutId id="2147484782" r:id="rId11"/>
    <p:sldLayoutId id="2147484783" r:id="rId12"/>
    <p:sldLayoutId id="2147484784" r:id="rId13"/>
    <p:sldLayoutId id="2147484785" r:id="rId14"/>
    <p:sldLayoutId id="2147484786" r:id="rId15"/>
    <p:sldLayoutId id="2147484787" r:id="rId16"/>
    <p:sldLayoutId id="2147484788" r:id="rId17"/>
    <p:sldLayoutId id="2147484789" r:id="rId18"/>
    <p:sldLayoutId id="2147484790" r:id="rId19"/>
    <p:sldLayoutId id="2147484791" r:id="rId20"/>
    <p:sldLayoutId id="2147484792" r:id="rId21"/>
    <p:sldLayoutId id="2147484793" r:id="rId22"/>
    <p:sldLayoutId id="2147484794" r:id="rId23"/>
    <p:sldLayoutId id="2147484795" r:id="rId24"/>
    <p:sldLayoutId id="2147484796" r:id="rId25"/>
    <p:sldLayoutId id="2147484797" r:id="rId26"/>
    <p:sldLayoutId id="2147484798" r:id="rId27"/>
    <p:sldLayoutId id="2147484799" r:id="rId28"/>
    <p:sldLayoutId id="2147484800" r:id="rId29"/>
    <p:sldLayoutId id="2147484801" r:id="rId30"/>
    <p:sldLayoutId id="2147484802" r:id="rId31"/>
    <p:sldLayoutId id="2147484803" r:id="rId32"/>
    <p:sldLayoutId id="2147484804" r:id="rId33"/>
    <p:sldLayoutId id="2147484805" r:id="rId34"/>
    <p:sldLayoutId id="2147484806" r:id="rId35"/>
  </p:sldLayoutIdLst>
  <p:hf hdr="0" ftr="0" dt="0"/>
  <p:txStyles>
    <p:titleStyle>
      <a:lvl1pPr algn="l" defTabSz="685742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42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87" indent="-136911" algn="l" defTabSz="685742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14" indent="-146435" algn="l" defTabSz="685742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84" indent="-125006" algn="l" defTabSz="685742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922" indent="-171436" algn="l" defTabSz="68574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93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64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36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08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1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2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14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86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57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28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00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72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557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557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2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11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</p:sldLayoutIdLst>
  <p:hf hdr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1785" y="273864"/>
            <a:ext cx="831207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title style</a:t>
            </a:r>
          </a:p>
        </p:txBody>
      </p:sp>
      <p:sp>
        <p:nvSpPr>
          <p:cNvPr id="3075" name="Text Placeholder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785" y="1158525"/>
            <a:ext cx="8312076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text styles</a:t>
            </a:r>
          </a:p>
          <a:p>
            <a:pPr lvl="1"/>
            <a:r>
              <a:rPr lang="zh-CN" altLang="zh-CN">
                <a:sym typeface="GE汉仪中圆简" pitchFamily="2" charset="-122"/>
              </a:rPr>
              <a:t>First level bullet </a:t>
            </a:r>
          </a:p>
          <a:p>
            <a:pPr lvl="2"/>
            <a:r>
              <a:rPr lang="zh-CN" altLang="zh-CN">
                <a:sym typeface="GE汉仪中圆简" pitchFamily="2" charset="-122"/>
              </a:rPr>
              <a:t>Second level bullet</a:t>
            </a:r>
          </a:p>
          <a:p>
            <a:pPr lvl="3"/>
            <a:r>
              <a:rPr lang="zh-CN" altLang="zh-CN">
                <a:sym typeface="GE汉仪中圆简" pitchFamily="2" charset="-122"/>
              </a:rPr>
              <a:t>Third level bullet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0858" y="4766074"/>
            <a:ext cx="2807295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07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29951" y="4766074"/>
            <a:ext cx="3780061" cy="2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pic>
        <p:nvPicPr>
          <p:cNvPr id="3078" name="Picture 12" descr="Monogram_blue_sm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2" y="4663679"/>
            <a:ext cx="343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Footer Placeholder 6"/>
          <p:cNvSpPr>
            <a:spLocks noChangeArrowheads="1"/>
          </p:cNvSpPr>
          <p:nvPr/>
        </p:nvSpPr>
        <p:spPr bwMode="auto">
          <a:xfrm>
            <a:off x="8411309" y="4766074"/>
            <a:ext cx="312717" cy="2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defTabSz="343154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8F075B97-1716-4129-8993-49840B4DDB24}" type="slidenum">
              <a:rPr lang="en-US" altLang="zh-CN" smtClean="0">
                <a:solidFill>
                  <a:srgbClr val="454545"/>
                </a:solidFill>
                <a:latin typeface="GE汉仪中圆简" pitchFamily="2" charset="-122"/>
                <a:ea typeface="GE汉仪中圆简" pitchFamily="2" charset="-122"/>
                <a:sym typeface="GE汉仪中圆简" pitchFamily="2" charset="-122"/>
              </a:rPr>
              <a:pPr algn="r" defTabSz="343154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srgbClr val="454545"/>
              </a:solidFill>
              <a:latin typeface="GE汉仪中圆简" pitchFamily="2" charset="-122"/>
              <a:ea typeface="GE汉仪中圆简" pitchFamily="2" charset="-122"/>
              <a:sym typeface="GE汉仪中圆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06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/>
  <p:txStyles>
    <p:titleStyle>
      <a:lvl1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GE汉仪中圆简" pitchFamily="2" charset="-122"/>
        </a:defRPr>
      </a:lvl1pPr>
      <a:lvl2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2pPr>
      <a:lvl3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3pPr>
      <a:lvl4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4pPr>
      <a:lvl5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5pPr>
      <a:lvl6pPr marL="686309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6pPr>
      <a:lvl7pPr marL="1029461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7pPr>
      <a:lvl8pPr marL="1372614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8pPr>
      <a:lvl9pPr marL="1715767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9pPr>
    </p:titleStyle>
    <p:bodyStyle>
      <a:lvl1pPr marL="343154" indent="-343154" algn="l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E汉仪中圆简" pitchFamily="2" charset="-122"/>
        </a:defRPr>
      </a:lvl1pPr>
      <a:lvl2pPr marL="137024" indent="-137024" algn="l" defTabSz="343154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GE汉仪中圆简" pitchFamily="2" charset="-122"/>
        </a:defRPr>
      </a:lvl2pPr>
      <a:lvl3pPr marL="137024" indent="-137024" algn="l" defTabSz="343154" rtl="0" eaLnBrk="0" fontAlgn="base" hangingPunct="0">
        <a:spcBef>
          <a:spcPts val="451"/>
        </a:spcBef>
        <a:spcAft>
          <a:spcPct val="0"/>
        </a:spcAft>
        <a:buFont typeface="Lucida Grande" charset="0"/>
        <a:buChar char="–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3pPr>
      <a:lvl4pPr marL="343154" indent="-137024" algn="l" defTabSz="343154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4pPr>
      <a:lvl5pPr marL="1544189" indent="-171576" algn="l" defTabSz="34315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5pPr>
      <a:lvl6pPr marL="1887346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6pPr>
      <a:lvl7pPr marL="2230499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7pPr>
      <a:lvl8pPr marL="2573651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8pPr>
      <a:lvl9pPr marL="2916806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9pPr>
    </p:bodyStyle>
    <p:otherStyle>
      <a:defPPr>
        <a:defRPr lang="zh-CN"/>
      </a:defPPr>
      <a:lvl1pPr marL="0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154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309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461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614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767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923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2076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5230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866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  <p:sldLayoutId id="2147483901" r:id="rId20"/>
    <p:sldLayoutId id="2147483902" r:id="rId21"/>
    <p:sldLayoutId id="2147483903" r:id="rId22"/>
    <p:sldLayoutId id="2147483904" r:id="rId23"/>
    <p:sldLayoutId id="2147483905" r:id="rId24"/>
    <p:sldLayoutId id="2147483907" r:id="rId25"/>
    <p:sldLayoutId id="2147483908" r:id="rId26"/>
    <p:sldLayoutId id="2147483909" r:id="rId27"/>
    <p:sldLayoutId id="2147483910" r:id="rId28"/>
    <p:sldLayoutId id="2147483911" r:id="rId29"/>
    <p:sldLayoutId id="2147483912" r:id="rId30"/>
    <p:sldLayoutId id="2147483913" r:id="rId31"/>
  </p:sldLayoutIdLst>
  <p:hf hdr="0"/>
  <p:txStyles>
    <p:titleStyle>
      <a:lvl1pPr algn="l" defTabSz="45686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866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866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5908" indent="-228432" algn="l" defTabSz="456866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2775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4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2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79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3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2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866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3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  <p:sldLayoutId id="2147483933" r:id="rId19"/>
    <p:sldLayoutId id="2147483934" r:id="rId20"/>
    <p:sldLayoutId id="2147483936" r:id="rId21"/>
    <p:sldLayoutId id="2147483937" r:id="rId22"/>
    <p:sldLayoutId id="2147483938" r:id="rId23"/>
    <p:sldLayoutId id="2147483939" r:id="rId24"/>
    <p:sldLayoutId id="2147483940" r:id="rId25"/>
    <p:sldLayoutId id="2147483941" r:id="rId26"/>
    <p:sldLayoutId id="2147483942" r:id="rId27"/>
    <p:sldLayoutId id="2147483943" r:id="rId28"/>
    <p:sldLayoutId id="2147483944" r:id="rId29"/>
    <p:sldLayoutId id="2147483945" r:id="rId30"/>
    <p:sldLayoutId id="2147483946" r:id="rId31"/>
  </p:sldLayoutIdLst>
  <p:hf hdr="0"/>
  <p:txStyles>
    <p:titleStyle>
      <a:lvl1pPr algn="l" defTabSz="45686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866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866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5908" indent="-228432" algn="l" defTabSz="456866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2775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4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2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79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3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2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1785" y="273849"/>
            <a:ext cx="831207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title style</a:t>
            </a:r>
          </a:p>
        </p:txBody>
      </p:sp>
      <p:sp>
        <p:nvSpPr>
          <p:cNvPr id="3075" name="Text Placeholder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785" y="1158525"/>
            <a:ext cx="8312076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text styles</a:t>
            </a:r>
          </a:p>
          <a:p>
            <a:pPr lvl="1"/>
            <a:r>
              <a:rPr lang="zh-CN" altLang="zh-CN">
                <a:sym typeface="GE汉仪中圆简" pitchFamily="2" charset="-122"/>
              </a:rPr>
              <a:t>First level bullet </a:t>
            </a:r>
          </a:p>
          <a:p>
            <a:pPr lvl="2"/>
            <a:r>
              <a:rPr lang="zh-CN" altLang="zh-CN">
                <a:sym typeface="GE汉仪中圆简" pitchFamily="2" charset="-122"/>
              </a:rPr>
              <a:t>Second level bullet</a:t>
            </a:r>
          </a:p>
          <a:p>
            <a:pPr lvl="3"/>
            <a:r>
              <a:rPr lang="zh-CN" altLang="zh-CN">
                <a:sym typeface="GE汉仪中圆简" pitchFamily="2" charset="-122"/>
              </a:rPr>
              <a:t>Third level bullet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0852" y="4766074"/>
            <a:ext cx="2807295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3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07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29925" y="4766074"/>
            <a:ext cx="3780061" cy="2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3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pic>
        <p:nvPicPr>
          <p:cNvPr id="3078" name="Picture 12" descr="Monogram_blue_sm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1" y="4663679"/>
            <a:ext cx="343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Footer Placeholder 6"/>
          <p:cNvSpPr>
            <a:spLocks noChangeArrowheads="1"/>
          </p:cNvSpPr>
          <p:nvPr/>
        </p:nvSpPr>
        <p:spPr bwMode="auto">
          <a:xfrm>
            <a:off x="8411273" y="4766074"/>
            <a:ext cx="312717" cy="2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defTabSz="34334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78E88E41-57B7-4188-9A48-F96ADCE351A2}" type="slidenum">
              <a:rPr lang="en-US" altLang="zh-CN" smtClean="0">
                <a:solidFill>
                  <a:srgbClr val="454545"/>
                </a:solidFill>
                <a:latin typeface="GE汉仪中圆简" pitchFamily="2" charset="-122"/>
                <a:ea typeface="GE汉仪中圆简" pitchFamily="2" charset="-122"/>
                <a:sym typeface="GE汉仪中圆简" pitchFamily="2" charset="-122"/>
              </a:rPr>
              <a:pPr algn="r" defTabSz="34334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srgbClr val="454545"/>
              </a:solidFill>
              <a:latin typeface="GE汉仪中圆简" pitchFamily="2" charset="-122"/>
              <a:ea typeface="GE汉仪中圆简" pitchFamily="2" charset="-122"/>
              <a:sym typeface="GE汉仪中圆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97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sldNum="0" hdr="0"/>
  <p:txStyles>
    <p:titleStyle>
      <a:lvl1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GE汉仪中圆简" pitchFamily="2" charset="-122"/>
        </a:defRPr>
      </a:lvl1pPr>
      <a:lvl2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2pPr>
      <a:lvl3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3pPr>
      <a:lvl4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4pPr>
      <a:lvl5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5pPr>
      <a:lvl6pPr marL="68668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6pPr>
      <a:lvl7pPr marL="103002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7pPr>
      <a:lvl8pPr marL="1373362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8pPr>
      <a:lvl9pPr marL="171670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9pPr>
    </p:titleStyle>
    <p:bodyStyle>
      <a:lvl1pPr marL="343340" indent="-343340" algn="l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E汉仪中圆简" pitchFamily="2" charset="-122"/>
        </a:defRPr>
      </a:lvl1pPr>
      <a:lvl2pPr marL="137099" indent="-137099" algn="l" defTabSz="343340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GE汉仪中圆简" pitchFamily="2" charset="-122"/>
        </a:defRPr>
      </a:lvl2pPr>
      <a:lvl3pPr marL="137099" indent="-137099" algn="l" defTabSz="343340" rtl="0" eaLnBrk="0" fontAlgn="base" hangingPunct="0">
        <a:spcBef>
          <a:spcPts val="451"/>
        </a:spcBef>
        <a:spcAft>
          <a:spcPct val="0"/>
        </a:spcAft>
        <a:buFont typeface="Lucida Grande" charset="0"/>
        <a:buChar char="–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3pPr>
      <a:lvl4pPr marL="343340" indent="-137099" algn="l" defTabSz="343340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4pPr>
      <a:lvl5pPr marL="1545029" indent="-171671" algn="l" defTabSz="34334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5pPr>
      <a:lvl6pPr marL="1888370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6pPr>
      <a:lvl7pPr marL="2231711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7pPr>
      <a:lvl8pPr marL="2575048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8pPr>
      <a:lvl9pPr marL="2918389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9pPr>
    </p:bodyStyle>
    <p:otherStyle>
      <a:defPPr>
        <a:defRPr lang="zh-CN"/>
      </a:defPPr>
      <a:lvl1pPr marL="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34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68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02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362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670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042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379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6718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914234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  <p:sldLayoutId id="2147484018" r:id="rId18"/>
    <p:sldLayoutId id="2147484019" r:id="rId19"/>
    <p:sldLayoutId id="2147484020" r:id="rId20"/>
    <p:sldLayoutId id="2147484021" r:id="rId21"/>
    <p:sldLayoutId id="2147484022" r:id="rId22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6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9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  <p:sldLayoutId id="2147484060" r:id="rId18"/>
    <p:sldLayoutId id="2147484061" r:id="rId19"/>
    <p:sldLayoutId id="2147484062" r:id="rId20"/>
    <p:sldLayoutId id="2147484063" r:id="rId21"/>
    <p:sldLayoutId id="2147484064" r:id="rId22"/>
    <p:sldLayoutId id="2147484065" r:id="rId23"/>
    <p:sldLayoutId id="2147484066" r:id="rId24"/>
    <p:sldLayoutId id="2147484067" r:id="rId25"/>
    <p:sldLayoutId id="2147484068" r:id="rId26"/>
    <p:sldLayoutId id="2147484069" r:id="rId27"/>
    <p:sldLayoutId id="2147484070" r:id="rId28"/>
    <p:sldLayoutId id="2147484071" r:id="rId29"/>
    <p:sldLayoutId id="2147484072" r:id="rId30"/>
    <p:sldLayoutId id="2147484073" r:id="rId31"/>
    <p:sldLayoutId id="2147484074" r:id="rId32"/>
    <p:sldLayoutId id="2147484075" r:id="rId33"/>
    <p:sldLayoutId id="2147484076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4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6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APM Mobility User stories</a:t>
            </a:r>
            <a:br>
              <a:rPr lang="en-US" altLang="zh-CN" dirty="0"/>
            </a:br>
            <a:r>
              <a:rPr lang="en-US" altLang="zh-CN" dirty="0"/>
              <a:t>and scenarios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WeChat application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869363" y="4757738"/>
            <a:ext cx="274637" cy="101600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6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357740"/>
          </a:xfrm>
        </p:spPr>
        <p:txBody>
          <a:bodyPr/>
          <a:lstStyle/>
          <a:p>
            <a:r>
              <a:rPr lang="zh-CN" altLang="en-US" dirty="0"/>
              <a:t>场景一</a:t>
            </a:r>
            <a:r>
              <a:rPr lang="en-US" altLang="zh-CN" dirty="0"/>
              <a:t>: </a:t>
            </a:r>
            <a:r>
              <a:rPr lang="zh-CN" altLang="en-US" dirty="0"/>
              <a:t>用户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Web </a:t>
            </a:r>
            <a:r>
              <a:rPr lang="zh-CN" altLang="en-US" sz="2000" dirty="0"/>
              <a:t>系统配置 </a:t>
            </a:r>
            <a:r>
              <a:rPr lang="en-US" altLang="zh-CN" sz="2000" dirty="0"/>
              <a:t>&gt; </a:t>
            </a:r>
            <a:r>
              <a:rPr lang="zh-CN" altLang="en-US" sz="2000" dirty="0"/>
              <a:t>用户管理</a:t>
            </a:r>
            <a:endParaRPr lang="en-US" altLang="zh-CN" sz="2000" dirty="0"/>
          </a:p>
          <a:p>
            <a:pPr marL="495287" lvl="1" indent="-342900"/>
            <a:r>
              <a:rPr lang="zh-CN" altLang="en-US" sz="1400" dirty="0"/>
              <a:t>创建用户</a:t>
            </a:r>
            <a:r>
              <a:rPr lang="en-US" altLang="zh-CN" sz="1400" dirty="0"/>
              <a:t>, </a:t>
            </a:r>
            <a:r>
              <a:rPr lang="zh-CN" altLang="en-US" sz="1400" dirty="0"/>
              <a:t>设置所属部门</a:t>
            </a:r>
            <a:r>
              <a:rPr lang="en-US" altLang="zh-CN" sz="1400" dirty="0"/>
              <a:t>, (</a:t>
            </a:r>
            <a:r>
              <a:rPr lang="zh-CN" altLang="en-US" sz="1400" dirty="0"/>
              <a:t>设置初始密码</a:t>
            </a:r>
            <a:r>
              <a:rPr lang="en-US" altLang="zh-CN" sz="1400" dirty="0"/>
              <a:t>, </a:t>
            </a:r>
            <a:r>
              <a:rPr lang="zh-CN" altLang="en-US" sz="1400" dirty="0"/>
              <a:t>系统默认</a:t>
            </a:r>
            <a:r>
              <a:rPr lang="en-US" altLang="zh-CN" sz="1400" dirty="0"/>
              <a:t>: 123456)</a:t>
            </a:r>
          </a:p>
          <a:p>
            <a:pPr marL="495287" lvl="1" indent="-342900"/>
            <a:r>
              <a:rPr lang="zh-CN" altLang="en-US" sz="1400" dirty="0"/>
              <a:t>用户角色设置</a:t>
            </a:r>
            <a:endParaRPr lang="en-US" altLang="zh-CN" sz="1400" dirty="0"/>
          </a:p>
          <a:p>
            <a:pPr marL="642914" lvl="2" indent="-342900"/>
            <a:r>
              <a:rPr lang="zh-CN" altLang="en-US" sz="1200" dirty="0"/>
              <a:t>设备科主任</a:t>
            </a:r>
            <a:r>
              <a:rPr lang="en-US" altLang="zh-CN" sz="1200" dirty="0"/>
              <a:t>/IT</a:t>
            </a:r>
            <a:r>
              <a:rPr lang="zh-CN" altLang="en-US" sz="1200" dirty="0"/>
              <a:t>管理员</a:t>
            </a:r>
            <a:r>
              <a:rPr lang="en-US" altLang="zh-CN" sz="1200" dirty="0"/>
              <a:t>/</a:t>
            </a:r>
            <a:r>
              <a:rPr lang="zh-CN" altLang="en-US" sz="1200" dirty="0"/>
              <a:t>设备科科员</a:t>
            </a:r>
            <a:r>
              <a:rPr lang="en-US" altLang="zh-CN" sz="1200" dirty="0"/>
              <a:t>/</a:t>
            </a:r>
            <a:r>
              <a:rPr lang="zh-CN" altLang="en-US" sz="1200" dirty="0"/>
              <a:t>院长</a:t>
            </a:r>
            <a:r>
              <a:rPr lang="en-US" altLang="zh-CN" sz="1200" dirty="0"/>
              <a:t>/</a:t>
            </a:r>
            <a:r>
              <a:rPr lang="zh-CN" altLang="en-US" sz="1200" dirty="0"/>
              <a:t>多院区管理</a:t>
            </a:r>
            <a:r>
              <a:rPr lang="en-US" altLang="zh-CN" sz="1200" dirty="0"/>
              <a:t>/</a:t>
            </a:r>
            <a:r>
              <a:rPr lang="zh-CN" altLang="en-US" sz="1200" dirty="0"/>
              <a:t>科室主任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Web</a:t>
            </a:r>
            <a:r>
              <a:rPr lang="zh-CN" altLang="en-US" sz="2000" dirty="0"/>
              <a:t>系统配置 </a:t>
            </a:r>
            <a:r>
              <a:rPr lang="en-US" altLang="zh-CN" sz="2000" dirty="0"/>
              <a:t>&gt; </a:t>
            </a:r>
            <a:r>
              <a:rPr lang="zh-CN" altLang="en-US" sz="2000" dirty="0"/>
              <a:t>工作流配置</a:t>
            </a:r>
            <a:endParaRPr lang="en-US" altLang="zh-CN" sz="2000" dirty="0"/>
          </a:p>
          <a:p>
            <a:pPr marL="609587" lvl="1" indent="-457200"/>
            <a:r>
              <a:rPr lang="zh-CN" altLang="en-US" sz="1400" dirty="0"/>
              <a:t>配置派工模式</a:t>
            </a:r>
            <a:r>
              <a:rPr lang="en-US" altLang="zh-CN" sz="1400" dirty="0"/>
              <a:t>, </a:t>
            </a:r>
            <a:r>
              <a:rPr lang="zh-CN" altLang="en-US" sz="1400" dirty="0"/>
              <a:t>创建记录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派工模式</a:t>
            </a:r>
            <a:r>
              <a:rPr lang="en-US" altLang="zh-CN" sz="1400" dirty="0"/>
              <a:t>: </a:t>
            </a:r>
            <a:r>
              <a:rPr lang="zh-CN" altLang="en-US" sz="1400" dirty="0">
                <a:solidFill>
                  <a:srgbClr val="FF0000"/>
                </a:solidFill>
              </a:rPr>
              <a:t>目前只支持专人派工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微信端</a:t>
            </a:r>
            <a:endParaRPr lang="en-US" altLang="zh-CN" sz="2000" dirty="0"/>
          </a:p>
          <a:p>
            <a:pPr marL="495287" lvl="1" indent="-342900"/>
            <a:r>
              <a:rPr lang="zh-CN" altLang="en-US" sz="1400" dirty="0"/>
              <a:t>菜单 </a:t>
            </a:r>
            <a:r>
              <a:rPr lang="en-US" altLang="zh-CN" sz="1400" dirty="0"/>
              <a:t>&gt; </a:t>
            </a:r>
            <a:r>
              <a:rPr lang="zh-CN" altLang="en-US" sz="1400" dirty="0"/>
              <a:t>其他 </a:t>
            </a:r>
            <a:r>
              <a:rPr lang="en-US" altLang="zh-CN" sz="1400" dirty="0"/>
              <a:t>&gt; </a:t>
            </a:r>
            <a:r>
              <a:rPr lang="zh-CN" altLang="en-US" sz="1400" dirty="0"/>
              <a:t>用户绑定</a:t>
            </a:r>
            <a:endParaRPr lang="en-US" altLang="zh-CN" sz="1400" dirty="0"/>
          </a:p>
          <a:p>
            <a:pPr marL="495287" lvl="1" indent="-342900"/>
            <a:r>
              <a:rPr lang="zh-CN" altLang="en-US" sz="1400" dirty="0"/>
              <a:t>设置新密码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094" y="795958"/>
            <a:ext cx="246221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后台用户创建及微信端绑定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398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场景二</a:t>
            </a:r>
            <a:r>
              <a:rPr lang="en-US" altLang="zh-CN" dirty="0"/>
              <a:t>: </a:t>
            </a:r>
            <a:r>
              <a:rPr lang="zh-CN" altLang="en-US" dirty="0"/>
              <a:t>建档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二维码发行</a:t>
            </a:r>
            <a:r>
              <a:rPr lang="en-US" altLang="zh-CN" sz="1600" dirty="0"/>
              <a:t>(Web </a:t>
            </a:r>
            <a:r>
              <a:rPr lang="zh-CN" altLang="en-US" sz="1600" dirty="0"/>
              <a:t>系统配置</a:t>
            </a:r>
            <a:r>
              <a:rPr lang="en-US" altLang="zh-CN" sz="1600" dirty="0"/>
              <a:t>&gt; </a:t>
            </a:r>
            <a:r>
              <a:rPr lang="zh-CN" altLang="en-US" sz="1600" dirty="0"/>
              <a:t>二维码管理 </a:t>
            </a:r>
            <a:r>
              <a:rPr lang="en-US" altLang="zh-CN" sz="1600" dirty="0"/>
              <a:t>&gt; </a:t>
            </a:r>
            <a:r>
              <a:rPr lang="zh-CN" altLang="en-US" sz="1600" dirty="0"/>
              <a:t>生成二维码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选择租户</a:t>
            </a:r>
            <a:r>
              <a:rPr lang="en-US" altLang="zh-CN" sz="1100" dirty="0"/>
              <a:t>,</a:t>
            </a:r>
            <a:r>
              <a:rPr lang="zh-CN" altLang="en-US" sz="1100" dirty="0"/>
              <a:t> 医院及数量</a:t>
            </a:r>
            <a:r>
              <a:rPr lang="en-US" altLang="zh-CN" sz="1100" dirty="0"/>
              <a:t>, </a:t>
            </a:r>
            <a:r>
              <a:rPr lang="zh-CN" altLang="en-US" sz="1100" dirty="0"/>
              <a:t>生成二维码</a:t>
            </a:r>
            <a:endParaRPr lang="en-US" altLang="zh-CN" sz="1100" dirty="0"/>
          </a:p>
          <a:p>
            <a:pPr marL="609587" lvl="1" indent="-457200"/>
            <a:r>
              <a:rPr lang="zh-CN" altLang="en-US" sz="1100" dirty="0"/>
              <a:t>二维码打印及导出</a:t>
            </a:r>
            <a:r>
              <a:rPr lang="en-US" altLang="zh-CN" sz="1100" dirty="0"/>
              <a:t>Excel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扫码建档</a:t>
            </a:r>
            <a:r>
              <a:rPr lang="en-US" altLang="zh-CN" sz="1600" dirty="0"/>
              <a:t>(</a:t>
            </a:r>
            <a:r>
              <a:rPr lang="zh-CN" altLang="en-US" sz="1600" dirty="0"/>
              <a:t>微信 菜单 </a:t>
            </a:r>
            <a:r>
              <a:rPr lang="en-US" altLang="zh-CN" sz="1600" dirty="0"/>
              <a:t>&gt; </a:t>
            </a:r>
            <a:r>
              <a:rPr lang="zh-CN" altLang="en-US" sz="1600" dirty="0"/>
              <a:t>其他 </a:t>
            </a:r>
            <a:r>
              <a:rPr lang="en-US" altLang="zh-CN" sz="1600" dirty="0"/>
              <a:t>&gt; </a:t>
            </a:r>
            <a:r>
              <a:rPr lang="zh-CN" altLang="en-US" sz="1600" dirty="0"/>
              <a:t>扫码建档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上传图片语音及文字描述</a:t>
            </a:r>
            <a:endParaRPr lang="en-US" altLang="zh-CN" sz="11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设备建档</a:t>
            </a:r>
            <a:r>
              <a:rPr lang="en-US" altLang="zh-CN" sz="1600" dirty="0"/>
              <a:t>(Web </a:t>
            </a:r>
            <a:r>
              <a:rPr lang="zh-CN" altLang="en-US" sz="1600" dirty="0"/>
              <a:t>设备档案 </a:t>
            </a:r>
            <a:r>
              <a:rPr lang="en-US" altLang="zh-CN" sz="1600" dirty="0"/>
              <a:t>&gt; </a:t>
            </a:r>
            <a:r>
              <a:rPr lang="zh-CN" altLang="en-US" sz="1600" dirty="0"/>
              <a:t>新增资产信息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列表 </a:t>
            </a:r>
            <a:r>
              <a:rPr lang="en-US" altLang="zh-CN" sz="1100" dirty="0"/>
              <a:t>&gt; </a:t>
            </a:r>
            <a:r>
              <a:rPr lang="zh-CN" altLang="en-US" sz="1100" dirty="0"/>
              <a:t>新增 </a:t>
            </a:r>
            <a:r>
              <a:rPr lang="en-US" altLang="zh-CN" sz="1100" dirty="0"/>
              <a:t>&gt; </a:t>
            </a:r>
            <a:r>
              <a:rPr lang="zh-CN" altLang="en-US" sz="1100" dirty="0"/>
              <a:t>选择照片 </a:t>
            </a:r>
            <a:r>
              <a:rPr lang="en-US" altLang="zh-CN" sz="1100" dirty="0"/>
              <a:t>&gt; </a:t>
            </a:r>
            <a:r>
              <a:rPr lang="zh-CN" altLang="en-US" sz="1100" dirty="0"/>
              <a:t>录入设备信息</a:t>
            </a:r>
            <a:endParaRPr lang="en-US" altLang="zh-CN" sz="1100" dirty="0"/>
          </a:p>
          <a:p>
            <a:pPr marL="609587" lvl="1" indent="-457200"/>
            <a:r>
              <a:rPr lang="zh-CN" altLang="en-US" sz="1100" dirty="0"/>
              <a:t>拒收并填写退回理由 </a:t>
            </a:r>
            <a:r>
              <a:rPr lang="en-US" altLang="zh-CN" sz="1100" dirty="0"/>
              <a:t>&gt; </a:t>
            </a:r>
            <a:r>
              <a:rPr lang="zh-CN" altLang="en-US" sz="1100" dirty="0"/>
              <a:t>公众号通知实施人员</a:t>
            </a:r>
            <a:endParaRPr lang="en-US" altLang="zh-CN" sz="11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重新扫码</a:t>
            </a:r>
            <a:r>
              <a:rPr lang="en-US" altLang="zh-CN" sz="1600" dirty="0"/>
              <a:t>(</a:t>
            </a:r>
            <a:r>
              <a:rPr lang="zh-CN" altLang="en-US" sz="1600" dirty="0"/>
              <a:t>微信 公众号消息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消息查看</a:t>
            </a:r>
            <a:r>
              <a:rPr lang="en-US" altLang="zh-CN" sz="1100" dirty="0"/>
              <a:t> &gt; </a:t>
            </a:r>
            <a:r>
              <a:rPr lang="zh-CN" altLang="en-US" sz="1100" dirty="0"/>
              <a:t>之前上传的资料 </a:t>
            </a:r>
            <a:r>
              <a:rPr lang="en-US" altLang="zh-CN" sz="1100" dirty="0"/>
              <a:t>&gt; </a:t>
            </a:r>
            <a:r>
              <a:rPr lang="zh-CN" altLang="en-US" sz="1100" dirty="0"/>
              <a:t>退回理由</a:t>
            </a:r>
            <a:endParaRPr lang="en-US" altLang="zh-CN" sz="1100" dirty="0"/>
          </a:p>
          <a:p>
            <a:pPr marL="609587" lvl="1" indent="-457200"/>
            <a:r>
              <a:rPr lang="zh-CN" altLang="en-US" sz="1100" dirty="0"/>
              <a:t>重新回到微信菜单 </a:t>
            </a:r>
            <a:r>
              <a:rPr lang="en-US" altLang="zh-CN" sz="1100" dirty="0"/>
              <a:t>&gt; </a:t>
            </a:r>
            <a:r>
              <a:rPr lang="zh-CN" altLang="en-US" sz="1100" dirty="0"/>
              <a:t>扫码建档</a:t>
            </a:r>
            <a:endParaRPr lang="en-US" altLang="zh-CN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094" y="795958"/>
            <a:ext cx="24574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此场景为</a:t>
            </a:r>
            <a:r>
              <a:rPr lang="en-US" altLang="zh-CN" sz="1600" dirty="0"/>
              <a:t>Web</a:t>
            </a:r>
            <a:r>
              <a:rPr lang="zh-CN" altLang="en-US" sz="1600" dirty="0"/>
              <a:t>和微信端交叉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757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场景三</a:t>
            </a:r>
            <a:r>
              <a:rPr lang="en-US" altLang="zh-CN" dirty="0"/>
              <a:t>: </a:t>
            </a:r>
            <a:r>
              <a:rPr lang="zh-CN" altLang="en-US" dirty="0"/>
              <a:t>报修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扫码报修 </a:t>
            </a:r>
            <a:r>
              <a:rPr lang="en-US" altLang="zh-CN" sz="1800" dirty="0"/>
              <a:t>(</a:t>
            </a:r>
            <a:r>
              <a:rPr lang="zh-CN" altLang="en-US" sz="1800" dirty="0"/>
              <a:t>微信 菜单 </a:t>
            </a:r>
            <a:r>
              <a:rPr lang="en-US" altLang="zh-CN" sz="1800" dirty="0"/>
              <a:t>&gt; </a:t>
            </a:r>
            <a:r>
              <a:rPr lang="zh-CN" altLang="en-US" sz="1800" dirty="0"/>
              <a:t>我的报修 </a:t>
            </a:r>
            <a:r>
              <a:rPr lang="en-US" altLang="zh-CN" sz="1800" dirty="0"/>
              <a:t>&gt; </a:t>
            </a:r>
            <a:r>
              <a:rPr lang="zh-CN" altLang="en-US" sz="1800" dirty="0"/>
              <a:t>扫码报修</a:t>
            </a:r>
            <a:r>
              <a:rPr lang="en-US" altLang="zh-CN" sz="1800" dirty="0"/>
              <a:t>)</a:t>
            </a:r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200" dirty="0"/>
              <a:t>上传图片语音及文字描述</a:t>
            </a:r>
            <a:endParaRPr lang="en-US" altLang="zh-CN" sz="12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200" dirty="0"/>
              <a:t>选择故障紧急程度</a:t>
            </a:r>
            <a:r>
              <a:rPr lang="en-US" altLang="zh-CN" sz="1200" dirty="0"/>
              <a:t>, </a:t>
            </a:r>
            <a:r>
              <a:rPr lang="zh-CN" altLang="en-US" sz="1200" dirty="0"/>
              <a:t>新增报修</a:t>
            </a:r>
            <a:endParaRPr lang="en-US" altLang="zh-CN" sz="12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200" dirty="0"/>
              <a:t>派工人和设备订阅者收到公众号消息</a:t>
            </a:r>
            <a:endParaRPr lang="en-US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设备检索报修 </a:t>
            </a:r>
            <a:r>
              <a:rPr lang="en-US" altLang="zh-CN" sz="1800" dirty="0"/>
              <a:t>(</a:t>
            </a:r>
            <a:r>
              <a:rPr lang="zh-CN" altLang="en-US" sz="1800" dirty="0"/>
              <a:t>微信 菜单 </a:t>
            </a:r>
            <a:r>
              <a:rPr lang="en-US" altLang="zh-CN" sz="1800" dirty="0"/>
              <a:t>&gt; </a:t>
            </a:r>
            <a:r>
              <a:rPr lang="zh-CN" altLang="en-US" sz="1800" dirty="0"/>
              <a:t>其他 </a:t>
            </a:r>
            <a:r>
              <a:rPr lang="en-US" altLang="zh-CN" sz="1800" dirty="0"/>
              <a:t>&gt; </a:t>
            </a:r>
            <a:r>
              <a:rPr lang="zh-CN" altLang="en-US" sz="1800" dirty="0"/>
              <a:t>检索设备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200" dirty="0"/>
              <a:t>筛选</a:t>
            </a:r>
            <a:r>
              <a:rPr lang="en-US" altLang="zh-CN" sz="1200" dirty="0"/>
              <a:t>: </a:t>
            </a:r>
            <a:r>
              <a:rPr lang="zh-CN" altLang="en-US" sz="1200" dirty="0"/>
              <a:t>设备名称</a:t>
            </a:r>
            <a:r>
              <a:rPr lang="en-US" altLang="zh-CN" sz="1200" dirty="0"/>
              <a:t>, </a:t>
            </a:r>
            <a:r>
              <a:rPr lang="zh-CN" altLang="en-US" sz="1200" dirty="0"/>
              <a:t>设备类型</a:t>
            </a:r>
            <a:r>
              <a:rPr lang="en-US" altLang="zh-CN" sz="1200" dirty="0"/>
              <a:t>, </a:t>
            </a:r>
            <a:r>
              <a:rPr lang="zh-CN" altLang="en-US" sz="1200" dirty="0"/>
              <a:t>设备状态</a:t>
            </a:r>
            <a:r>
              <a:rPr lang="en-US" altLang="zh-CN" sz="1200" dirty="0"/>
              <a:t>, </a:t>
            </a:r>
            <a:r>
              <a:rPr lang="zh-CN" altLang="en-US" sz="1200" dirty="0"/>
              <a:t>所在部门</a:t>
            </a:r>
            <a:endParaRPr lang="en-US" altLang="zh-CN" sz="12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200" dirty="0"/>
              <a:t>设备明细</a:t>
            </a:r>
            <a:r>
              <a:rPr lang="en-US" altLang="zh-CN" sz="1200" dirty="0"/>
              <a:t>: </a:t>
            </a:r>
            <a:r>
              <a:rPr lang="zh-CN" altLang="en-US" sz="1200" dirty="0"/>
              <a:t>查看设备档案及图片</a:t>
            </a:r>
            <a:r>
              <a:rPr lang="en-US" altLang="zh-CN" sz="1200" dirty="0"/>
              <a:t>, </a:t>
            </a:r>
            <a:r>
              <a:rPr lang="zh-CN" altLang="en-US" sz="1200" dirty="0"/>
              <a:t>设备历史报修记录及设备消息订阅</a:t>
            </a:r>
            <a:endParaRPr lang="en-US" altLang="zh-CN" sz="12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200" dirty="0"/>
              <a:t>新增报修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报修状态查询</a:t>
            </a: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22570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扫码报修或检索设备报修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235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场景四</a:t>
            </a:r>
            <a:r>
              <a:rPr lang="en-US" altLang="zh-CN" dirty="0"/>
              <a:t>: </a:t>
            </a:r>
            <a:r>
              <a:rPr lang="zh-CN" altLang="en-US" dirty="0"/>
              <a:t>派工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当有新的维修单</a:t>
            </a:r>
            <a:r>
              <a:rPr lang="en-US" altLang="zh-CN" sz="2000" dirty="0"/>
              <a:t>, </a:t>
            </a:r>
            <a:r>
              <a:rPr lang="zh-CN" altLang="en-US" sz="2000" dirty="0"/>
              <a:t>派工人员会收到微信公众号消息</a:t>
            </a:r>
            <a:r>
              <a:rPr lang="en-US" altLang="zh-CN" sz="2000" dirty="0"/>
              <a:t>. </a:t>
            </a:r>
            <a:r>
              <a:rPr lang="zh-CN" altLang="en-US" sz="2000" dirty="0"/>
              <a:t>或工单查询派工</a:t>
            </a:r>
            <a:r>
              <a:rPr lang="en-US" altLang="zh-CN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新增维修单查看</a:t>
            </a:r>
            <a:endParaRPr lang="en-US" altLang="zh-CN" sz="2000" dirty="0"/>
          </a:p>
          <a:p>
            <a:pPr marL="609587" lvl="1" indent="-457200"/>
            <a:r>
              <a:rPr lang="zh-CN" altLang="en-US" sz="1400" dirty="0"/>
              <a:t>消息 </a:t>
            </a:r>
            <a:r>
              <a:rPr lang="en-US" altLang="zh-CN" sz="1400" dirty="0"/>
              <a:t>(</a:t>
            </a:r>
            <a:r>
              <a:rPr lang="zh-CN" altLang="en-US" sz="1400" dirty="0"/>
              <a:t>公众号消息</a:t>
            </a:r>
            <a:r>
              <a:rPr lang="en-US" altLang="zh-CN" sz="1400" dirty="0"/>
              <a:t>)</a:t>
            </a:r>
          </a:p>
          <a:p>
            <a:pPr marL="609587" lvl="1" indent="-457200"/>
            <a:r>
              <a:rPr lang="zh-CN" altLang="en-US" sz="1400" dirty="0"/>
              <a:t>工单查询 </a:t>
            </a:r>
            <a:r>
              <a:rPr lang="en-US" altLang="zh-CN" sz="1400" dirty="0"/>
              <a:t>(</a:t>
            </a:r>
            <a:r>
              <a:rPr lang="zh-CN" altLang="en-US" sz="1400" dirty="0"/>
              <a:t>菜单 </a:t>
            </a:r>
            <a:r>
              <a:rPr lang="en-US" altLang="zh-CN" sz="1400" dirty="0"/>
              <a:t>&gt; </a:t>
            </a:r>
            <a:r>
              <a:rPr lang="zh-CN" altLang="en-US" sz="1400" dirty="0"/>
              <a:t>我的工单 </a:t>
            </a:r>
            <a:r>
              <a:rPr lang="en-US" altLang="zh-CN" sz="1400" dirty="0"/>
              <a:t>&gt; </a:t>
            </a:r>
            <a:r>
              <a:rPr lang="zh-CN" altLang="en-US" sz="1400" dirty="0"/>
              <a:t>报修工单</a:t>
            </a:r>
            <a:r>
              <a:rPr lang="en-US" altLang="zh-CN" sz="1400" dirty="0"/>
              <a:t>)</a:t>
            </a:r>
          </a:p>
          <a:p>
            <a:pPr marL="609587" lvl="1" indent="-457200"/>
            <a:r>
              <a:rPr lang="zh-CN" altLang="en-US" sz="1400" dirty="0"/>
              <a:t>工单明细</a:t>
            </a:r>
            <a:r>
              <a:rPr lang="en-US" altLang="zh-CN" sz="1400" dirty="0"/>
              <a:t>: </a:t>
            </a:r>
          </a:p>
          <a:p>
            <a:pPr marL="757214" lvl="2" indent="-457200"/>
            <a:r>
              <a:rPr lang="zh-CN" altLang="en-US" sz="1200" dirty="0"/>
              <a:t>设备概况</a:t>
            </a:r>
            <a:endParaRPr lang="en-US" altLang="zh-CN" sz="1200" dirty="0"/>
          </a:p>
          <a:p>
            <a:pPr marL="757214" lvl="2" indent="-457200"/>
            <a:r>
              <a:rPr lang="zh-CN" altLang="en-US" sz="1200" dirty="0"/>
              <a:t>故障详情</a:t>
            </a:r>
            <a:r>
              <a:rPr lang="en-US" altLang="zh-CN" sz="1200" dirty="0"/>
              <a:t>: </a:t>
            </a:r>
            <a:r>
              <a:rPr lang="zh-CN" altLang="en-US" sz="1200" dirty="0"/>
              <a:t>图片</a:t>
            </a:r>
            <a:r>
              <a:rPr lang="en-US" altLang="zh-CN" sz="1200" dirty="0"/>
              <a:t>, </a:t>
            </a:r>
            <a:r>
              <a:rPr lang="zh-CN" altLang="en-US" sz="1200" dirty="0"/>
              <a:t>语音</a:t>
            </a:r>
            <a:r>
              <a:rPr lang="en-US" altLang="zh-CN" sz="1200" dirty="0"/>
              <a:t>, </a:t>
            </a:r>
            <a:r>
              <a:rPr lang="zh-CN" altLang="en-US" sz="1200" dirty="0"/>
              <a:t>紧急程度及备注</a:t>
            </a:r>
            <a:r>
              <a:rPr lang="en-US" altLang="zh-CN" sz="12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选择维修人员派工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23516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接收消息</a:t>
            </a:r>
            <a:r>
              <a:rPr lang="en-US" altLang="zh-CN" sz="1600" dirty="0"/>
              <a:t>, </a:t>
            </a:r>
            <a:r>
              <a:rPr lang="zh-CN" altLang="en-US" sz="1600" dirty="0"/>
              <a:t>工单查询及派工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008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场景五</a:t>
            </a:r>
            <a:r>
              <a:rPr lang="en-US" altLang="zh-CN" dirty="0"/>
              <a:t>: </a:t>
            </a:r>
            <a:r>
              <a:rPr lang="zh-CN" altLang="en-US" dirty="0"/>
              <a:t>维修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接单</a:t>
            </a:r>
            <a:endParaRPr lang="en-US" altLang="zh-CN" sz="2000" dirty="0"/>
          </a:p>
          <a:p>
            <a:pPr marL="495287" lvl="1" indent="-342900"/>
            <a:r>
              <a:rPr lang="zh-CN" altLang="en-US" sz="1400" dirty="0"/>
              <a:t>消息接单 </a:t>
            </a:r>
            <a:r>
              <a:rPr lang="en-US" altLang="zh-CN" sz="1400" dirty="0"/>
              <a:t>(</a:t>
            </a:r>
            <a:r>
              <a:rPr lang="zh-CN" altLang="en-US" sz="1400" dirty="0"/>
              <a:t>公众号消息</a:t>
            </a:r>
            <a:r>
              <a:rPr lang="en-US" altLang="zh-CN" sz="1400" dirty="0"/>
              <a:t>)</a:t>
            </a:r>
          </a:p>
          <a:p>
            <a:pPr marL="495287" lvl="1" indent="-342900"/>
            <a:r>
              <a:rPr lang="zh-CN" altLang="en-US" sz="1400" dirty="0"/>
              <a:t>工单查询 </a:t>
            </a:r>
            <a:r>
              <a:rPr lang="en-US" altLang="zh-CN" sz="1400" dirty="0"/>
              <a:t>(</a:t>
            </a:r>
            <a:r>
              <a:rPr lang="zh-CN" altLang="en-US" sz="1400" dirty="0"/>
              <a:t>菜单 </a:t>
            </a:r>
            <a:r>
              <a:rPr lang="en-US" altLang="zh-CN" sz="1400" dirty="0"/>
              <a:t>&gt; </a:t>
            </a:r>
            <a:r>
              <a:rPr lang="zh-CN" altLang="en-US" sz="1400" dirty="0"/>
              <a:t>我的工单 </a:t>
            </a:r>
            <a:r>
              <a:rPr lang="en-US" altLang="zh-CN" sz="1400" dirty="0"/>
              <a:t>&gt; </a:t>
            </a:r>
            <a:r>
              <a:rPr lang="zh-CN" altLang="en-US" sz="1400" dirty="0"/>
              <a:t>维修工单</a:t>
            </a:r>
            <a:r>
              <a:rPr lang="en-US" altLang="zh-CN" sz="1400" dirty="0"/>
              <a:t>: </a:t>
            </a:r>
            <a:r>
              <a:rPr lang="zh-CN" altLang="en-US" sz="1400" dirty="0"/>
              <a:t>未接工单或他人工单</a:t>
            </a:r>
            <a:r>
              <a:rPr lang="en-US" altLang="zh-CN" sz="14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工单处理</a:t>
            </a:r>
            <a:endParaRPr lang="en-US" altLang="zh-CN" sz="2000" dirty="0"/>
          </a:p>
          <a:p>
            <a:pPr marL="609587" lvl="1" indent="-457200"/>
            <a:r>
              <a:rPr lang="zh-CN" altLang="en-US" sz="1400" dirty="0"/>
              <a:t>接单</a:t>
            </a:r>
            <a:r>
              <a:rPr lang="en-US" altLang="zh-CN" sz="1400" dirty="0"/>
              <a:t>/</a:t>
            </a:r>
            <a:r>
              <a:rPr lang="zh-CN" altLang="en-US" sz="1400" dirty="0"/>
              <a:t>他人工单</a:t>
            </a:r>
            <a:r>
              <a:rPr lang="en-US" altLang="zh-CN" sz="1400" dirty="0"/>
              <a:t>, </a:t>
            </a:r>
            <a:r>
              <a:rPr lang="zh-CN" altLang="en-US" sz="1400" dirty="0"/>
              <a:t>并填写预估故障解决时间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工单退回填写理由并由公众号消息通知派工人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关单</a:t>
            </a:r>
            <a:r>
              <a:rPr lang="en-US" altLang="zh-CN" sz="1400" dirty="0"/>
              <a:t>: </a:t>
            </a:r>
            <a:r>
              <a:rPr lang="zh-CN" altLang="en-US" sz="1400" dirty="0"/>
              <a:t>填写故障类别</a:t>
            </a:r>
            <a:r>
              <a:rPr lang="en-US" altLang="zh-CN" sz="1400" dirty="0"/>
              <a:t>, </a:t>
            </a:r>
            <a:r>
              <a:rPr lang="zh-CN" altLang="en-US" sz="1400" dirty="0"/>
              <a:t>问题描述</a:t>
            </a:r>
            <a:r>
              <a:rPr lang="en-US" altLang="zh-CN" sz="1400" dirty="0"/>
              <a:t>, </a:t>
            </a:r>
            <a:r>
              <a:rPr lang="zh-CN" altLang="en-US" sz="1400" dirty="0"/>
              <a:t>解决方案</a:t>
            </a:r>
            <a:r>
              <a:rPr lang="en-US" altLang="zh-CN" sz="1400" dirty="0"/>
              <a:t>, </a:t>
            </a:r>
            <a:r>
              <a:rPr lang="zh-CN" altLang="en-US" sz="1400" dirty="0"/>
              <a:t>测试方法及物料明细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工单状态变化会消息通知派工人</a:t>
            </a:r>
            <a:r>
              <a:rPr lang="en-US" altLang="zh-CN" sz="1400" dirty="0"/>
              <a:t>,</a:t>
            </a:r>
            <a:r>
              <a:rPr lang="zh-CN" altLang="en-US" sz="1400" dirty="0"/>
              <a:t>报修人及设备订阅人</a:t>
            </a:r>
            <a:endParaRPr lang="en-US" altLang="zh-CN" sz="1400" dirty="0"/>
          </a:p>
          <a:p>
            <a:pPr marL="609587" lvl="1" indent="-457200"/>
            <a:endParaRPr lang="en-US" altLang="zh-CN" sz="1400" dirty="0"/>
          </a:p>
          <a:p>
            <a:pPr marL="495287" lvl="1" indent="-342900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230351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消息</a:t>
            </a:r>
            <a:r>
              <a:rPr lang="en-US" altLang="zh-CN" sz="1600" dirty="0"/>
              <a:t>,</a:t>
            </a:r>
            <a:r>
              <a:rPr lang="zh-CN" altLang="en-US" sz="1600" dirty="0"/>
              <a:t>接单签到关单及退回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423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场景六</a:t>
            </a:r>
            <a:r>
              <a:rPr lang="en-US" altLang="zh-CN" dirty="0"/>
              <a:t>: </a:t>
            </a:r>
            <a:r>
              <a:rPr lang="zh-CN" altLang="en-US" dirty="0"/>
              <a:t>评价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接收公众号消息</a:t>
            </a:r>
            <a:endParaRPr lang="en-US" altLang="zh-CN" dirty="0"/>
          </a:p>
          <a:p>
            <a:pPr marL="609587" lvl="1" indent="-457200"/>
            <a:r>
              <a:rPr lang="zh-CN" altLang="en-US" dirty="0"/>
              <a:t>派工</a:t>
            </a:r>
            <a:r>
              <a:rPr lang="en-US" altLang="zh-CN" dirty="0"/>
              <a:t>/</a:t>
            </a:r>
            <a:r>
              <a:rPr lang="zh-CN" altLang="en-US" dirty="0"/>
              <a:t>领单</a:t>
            </a:r>
            <a:r>
              <a:rPr lang="en-US" altLang="zh-CN" dirty="0"/>
              <a:t>/</a:t>
            </a:r>
            <a:r>
              <a:rPr lang="zh-CN" altLang="en-US" dirty="0"/>
              <a:t>关单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查询我的报修单 </a:t>
            </a:r>
            <a:r>
              <a:rPr lang="en-US" altLang="zh-CN" dirty="0"/>
              <a:t>(</a:t>
            </a:r>
            <a:r>
              <a:rPr lang="zh-CN" altLang="en-US" dirty="0"/>
              <a:t>菜单 </a:t>
            </a:r>
            <a:r>
              <a:rPr lang="en-US" altLang="zh-CN" dirty="0"/>
              <a:t>&gt; </a:t>
            </a:r>
            <a:r>
              <a:rPr lang="zh-CN" altLang="en-US" dirty="0"/>
              <a:t>我的报修 </a:t>
            </a:r>
            <a:r>
              <a:rPr lang="en-US" altLang="zh-CN" dirty="0"/>
              <a:t>&gt; </a:t>
            </a:r>
            <a:r>
              <a:rPr lang="zh-CN" altLang="en-US" dirty="0"/>
              <a:t>报修状态</a:t>
            </a:r>
            <a:r>
              <a:rPr lang="en-US" altLang="zh-CN" dirty="0"/>
              <a:t>)</a:t>
            </a:r>
          </a:p>
          <a:p>
            <a:pPr marL="609587" lvl="1" indent="-457200"/>
            <a:r>
              <a:rPr lang="zh-CN" altLang="en-US" dirty="0"/>
              <a:t>未完成</a:t>
            </a:r>
            <a:r>
              <a:rPr lang="en-US" altLang="zh-CN" dirty="0"/>
              <a:t>/</a:t>
            </a:r>
            <a:r>
              <a:rPr lang="zh-CN" altLang="en-US" dirty="0"/>
              <a:t>已完成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维修单进度跟踪</a:t>
            </a:r>
            <a:endParaRPr lang="en-US" altLang="zh-CN" dirty="0"/>
          </a:p>
          <a:p>
            <a:pPr marL="609587" lvl="1" indent="-457200"/>
            <a:r>
              <a:rPr lang="zh-CN" altLang="en-US" dirty="0"/>
              <a:t>取消报修</a:t>
            </a:r>
            <a:r>
              <a:rPr lang="en-US" altLang="zh-CN" dirty="0"/>
              <a:t>(</a:t>
            </a:r>
            <a:r>
              <a:rPr lang="zh-CN" altLang="en-US" dirty="0"/>
              <a:t>接单前</a:t>
            </a:r>
            <a:r>
              <a:rPr lang="en-US" altLang="zh-CN" dirty="0"/>
              <a:t>)</a:t>
            </a:r>
          </a:p>
          <a:p>
            <a:pPr marL="609587" lvl="1" indent="-457200"/>
            <a:r>
              <a:rPr lang="zh-CN" altLang="en-US" dirty="0"/>
              <a:t>评价</a:t>
            </a:r>
            <a:r>
              <a:rPr lang="en-US" altLang="zh-CN" dirty="0"/>
              <a:t>(</a:t>
            </a:r>
            <a:r>
              <a:rPr lang="zh-CN" altLang="en-US" dirty="0"/>
              <a:t>关单后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34721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维修单查询</a:t>
            </a:r>
            <a:r>
              <a:rPr lang="en-US" altLang="zh-CN" sz="1600" dirty="0"/>
              <a:t>, </a:t>
            </a:r>
            <a:r>
              <a:rPr lang="zh-CN" altLang="en-US" sz="1600" dirty="0"/>
              <a:t>进度跟踪通知</a:t>
            </a:r>
            <a:r>
              <a:rPr lang="en-US" altLang="zh-CN" sz="1600" dirty="0"/>
              <a:t>, </a:t>
            </a:r>
            <a:r>
              <a:rPr lang="zh-CN" altLang="en-US" sz="1600" dirty="0"/>
              <a:t>评价及取消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563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APM</a:t>
            </a:r>
            <a:r>
              <a:rPr lang="zh-CN" altLang="en-US" dirty="0"/>
              <a:t>设备报修系统手机端用户需关注微信公众号</a:t>
            </a:r>
            <a:r>
              <a:rPr lang="en-US" altLang="zh-CN" dirty="0"/>
              <a:t>, </a:t>
            </a:r>
            <a:r>
              <a:rPr lang="zh-CN" altLang="en-US" dirty="0"/>
              <a:t>并绑定指定的后台用户</a:t>
            </a:r>
            <a:r>
              <a:rPr lang="en-US" altLang="zh-CN" dirty="0"/>
              <a:t>. </a:t>
            </a:r>
            <a:r>
              <a:rPr lang="zh-CN" altLang="en-US" dirty="0"/>
              <a:t>如下为用户角色</a:t>
            </a:r>
            <a:r>
              <a:rPr lang="en-US" altLang="zh-CN" dirty="0"/>
              <a:t>:</a:t>
            </a:r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后台管理人员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现场实施人员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科室报修人员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工单管理人员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设备维修人员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sz="1800" dirty="0"/>
              <a:t>* 现场实施人员扫码建档可以不绑定后台用户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&lt;strong&gt;User&lt;/strong&gt; Free icon in format for free downloa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257578"/>
            <a:ext cx="1310644" cy="12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5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流程总览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48303562"/>
              </p:ext>
            </p:extLst>
          </p:nvPr>
        </p:nvGraphicFramePr>
        <p:xfrm>
          <a:off x="1524000" y="8120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/>
          <p:cNvSpPr/>
          <p:nvPr/>
        </p:nvSpPr>
        <p:spPr>
          <a:xfrm>
            <a:off x="1691680" y="1835894"/>
            <a:ext cx="864096" cy="28803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发行二维码</a:t>
            </a:r>
            <a:endParaRPr lang="en-US" sz="1000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691680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设备建档</a:t>
            </a:r>
            <a:endParaRPr lang="en-US" sz="10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2915816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贴码</a:t>
            </a:r>
            <a:endParaRPr lang="en-US" sz="1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2915816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扫码建档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2555776" y="1979910"/>
            <a:ext cx="360040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3347864" y="212392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7" idx="3"/>
          </p:cNvCxnSpPr>
          <p:nvPr/>
        </p:nvCxnSpPr>
        <p:spPr>
          <a:xfrm flipH="1">
            <a:off x="2555776" y="248396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: Rounded Corners 17"/>
          <p:cNvSpPr/>
          <p:nvPr/>
        </p:nvSpPr>
        <p:spPr>
          <a:xfrm>
            <a:off x="1691680" y="2844005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拒绝退回</a:t>
            </a:r>
            <a:endParaRPr lang="en-US" sz="1000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2915816" y="2844005"/>
            <a:ext cx="864096" cy="28803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接收消息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7" idx="2"/>
            <a:endCxn id="18" idx="0"/>
          </p:cNvCxnSpPr>
          <p:nvPr/>
        </p:nvCxnSpPr>
        <p:spPr>
          <a:xfrm>
            <a:off x="2123728" y="2627982"/>
            <a:ext cx="0" cy="2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2555776" y="2988021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2843808" y="3852118"/>
            <a:ext cx="1008112" cy="28803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重新扫码建档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19" idx="2"/>
            <a:endCxn id="24" idx="0"/>
          </p:cNvCxnSpPr>
          <p:nvPr/>
        </p:nvCxnSpPr>
        <p:spPr>
          <a:xfrm>
            <a:off x="3347864" y="3132037"/>
            <a:ext cx="0" cy="720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/>
          <p:cNvSpPr/>
          <p:nvPr/>
        </p:nvSpPr>
        <p:spPr>
          <a:xfrm>
            <a:off x="4139952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扫码报修</a:t>
            </a:r>
            <a:endParaRPr lang="en-US" sz="1000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5362178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维修单派工</a:t>
            </a:r>
            <a:endParaRPr lang="en-US" sz="1000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6584404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接单</a:t>
            </a:r>
            <a:r>
              <a:rPr lang="en-US" altLang="zh-CN" sz="1000" dirty="0"/>
              <a:t>/</a:t>
            </a:r>
            <a:r>
              <a:rPr lang="zh-CN" altLang="en-US" sz="1000" dirty="0"/>
              <a:t>抢单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30" idx="3"/>
            <a:endCxn id="31" idx="1"/>
          </p:cNvCxnSpPr>
          <p:nvPr/>
        </p:nvCxnSpPr>
        <p:spPr>
          <a:xfrm>
            <a:off x="5004048" y="1979910"/>
            <a:ext cx="358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  <a:endCxn id="32" idx="1"/>
          </p:cNvCxnSpPr>
          <p:nvPr/>
        </p:nvCxnSpPr>
        <p:spPr>
          <a:xfrm>
            <a:off x="6226274" y="1979910"/>
            <a:ext cx="358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/>
          <p:cNvSpPr/>
          <p:nvPr/>
        </p:nvSpPr>
        <p:spPr>
          <a:xfrm>
            <a:off x="6584404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扫码签到</a:t>
            </a:r>
            <a:endParaRPr lang="en-US" sz="10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6580026" y="2844005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维修单关单</a:t>
            </a:r>
            <a:endParaRPr lang="en-US" sz="1000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139952" y="2844005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维修单评价</a:t>
            </a:r>
            <a:endParaRPr lang="en-US" sz="1000" dirty="0"/>
          </a:p>
        </p:txBody>
      </p:sp>
      <p:cxnSp>
        <p:nvCxnSpPr>
          <p:cNvPr id="41" name="Straight Arrow Connector 40"/>
          <p:cNvCxnSpPr>
            <a:stCxn id="38" idx="1"/>
            <a:endCxn id="39" idx="3"/>
          </p:cNvCxnSpPr>
          <p:nvPr/>
        </p:nvCxnSpPr>
        <p:spPr>
          <a:xfrm flipH="1">
            <a:off x="5004048" y="2988021"/>
            <a:ext cx="157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2"/>
            <a:endCxn id="37" idx="0"/>
          </p:cNvCxnSpPr>
          <p:nvPr/>
        </p:nvCxnSpPr>
        <p:spPr>
          <a:xfrm>
            <a:off x="7016452" y="2123926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2"/>
            <a:endCxn id="38" idx="0"/>
          </p:cNvCxnSpPr>
          <p:nvPr/>
        </p:nvCxnSpPr>
        <p:spPr>
          <a:xfrm flipH="1">
            <a:off x="7012074" y="2627982"/>
            <a:ext cx="4378" cy="216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>
          <a:xfrm>
            <a:off x="4135760" y="3348062"/>
            <a:ext cx="3308362" cy="28803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状态更新</a:t>
            </a:r>
            <a:endParaRPr lang="en-US" sz="1000" dirty="0"/>
          </a:p>
        </p:txBody>
      </p:sp>
      <p:sp>
        <p:nvSpPr>
          <p:cNvPr id="49" name="Rectangle: Rounded Corners 48"/>
          <p:cNvSpPr/>
          <p:nvPr/>
        </p:nvSpPr>
        <p:spPr>
          <a:xfrm>
            <a:off x="4139952" y="3852118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报修查询</a:t>
            </a:r>
            <a:endParaRPr lang="en-US" sz="1000" dirty="0"/>
          </a:p>
        </p:txBody>
      </p:sp>
      <p:sp>
        <p:nvSpPr>
          <p:cNvPr id="50" name="Rectangle: Rounded Corners 49"/>
          <p:cNvSpPr/>
          <p:nvPr/>
        </p:nvSpPr>
        <p:spPr>
          <a:xfrm>
            <a:off x="5357893" y="3852118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工单查询</a:t>
            </a:r>
            <a:endParaRPr lang="en-US" sz="1000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6584404" y="3852115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工单查询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744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后台管理人员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后台管理人员主要处理二维码管理和设备建档</a:t>
            </a:r>
            <a:endParaRPr lang="en-US" altLang="zh-CN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二维码管理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发行二维码</a:t>
            </a:r>
            <a:r>
              <a:rPr lang="en-US" altLang="zh-CN" dirty="0"/>
              <a:t>: </a:t>
            </a:r>
            <a:r>
              <a:rPr lang="zh-CN" altLang="en-US" dirty="0"/>
              <a:t>指定机构</a:t>
            </a:r>
            <a:r>
              <a:rPr lang="en-US" altLang="zh-CN" dirty="0"/>
              <a:t>, </a:t>
            </a:r>
            <a:r>
              <a:rPr lang="zh-CN" altLang="en-US" dirty="0"/>
              <a:t>院区和数量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查询</a:t>
            </a:r>
            <a:r>
              <a:rPr lang="en-US" altLang="zh-CN" dirty="0"/>
              <a:t>, </a:t>
            </a:r>
            <a:r>
              <a:rPr lang="zh-CN" altLang="en-US" dirty="0"/>
              <a:t>打印及批量导出</a:t>
            </a:r>
            <a:endParaRPr lang="en-US" altLang="zh-CN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设备建档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设备列表</a:t>
            </a:r>
            <a:r>
              <a:rPr lang="en-US" altLang="zh-CN" dirty="0"/>
              <a:t>(</a:t>
            </a:r>
            <a:r>
              <a:rPr lang="zh-CN" altLang="en-US" dirty="0"/>
              <a:t>扫码未建档</a:t>
            </a:r>
            <a:r>
              <a:rPr lang="en-US" altLang="zh-CN" dirty="0"/>
              <a:t>), </a:t>
            </a:r>
            <a:r>
              <a:rPr lang="zh-CN" altLang="en-US" dirty="0"/>
              <a:t>点击新增设备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审核上传图片</a:t>
            </a:r>
            <a:r>
              <a:rPr lang="en-US" altLang="zh-CN" dirty="0"/>
              <a:t>, </a:t>
            </a:r>
            <a:r>
              <a:rPr lang="zh-CN" altLang="en-US" dirty="0"/>
              <a:t>语音及备注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新增设备</a:t>
            </a:r>
            <a:r>
              <a:rPr lang="en-US" altLang="zh-CN" dirty="0"/>
              <a:t>, </a:t>
            </a:r>
            <a:r>
              <a:rPr lang="zh-CN" altLang="en-US" dirty="0"/>
              <a:t>录入设备基本信息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或者拒绝并退回</a:t>
            </a:r>
            <a:r>
              <a:rPr lang="en-US" altLang="zh-CN" dirty="0"/>
              <a:t>, </a:t>
            </a:r>
            <a:r>
              <a:rPr lang="zh-CN" altLang="en-US" dirty="0"/>
              <a:t>并填写理由</a:t>
            </a:r>
            <a:r>
              <a:rPr lang="en-US" altLang="zh-CN" dirty="0"/>
              <a:t>, </a:t>
            </a:r>
            <a:r>
              <a:rPr lang="zh-CN" altLang="en-US" dirty="0"/>
              <a:t>系统消息给上传人</a:t>
            </a:r>
            <a:endParaRPr lang="en-US" dirty="0"/>
          </a:p>
          <a:p>
            <a:pPr marL="642914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6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现场实施人员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现场实施人员将提前打印好的批量二维码带到客户现场</a:t>
            </a:r>
            <a:r>
              <a:rPr lang="en-US" altLang="zh-CN" dirty="0"/>
              <a:t>.</a:t>
            </a:r>
            <a:endParaRPr lang="en-US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设备贴码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通过微信公众号扫描建档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无需绑定后台用户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进入微信公众号 </a:t>
            </a:r>
            <a:r>
              <a:rPr lang="en-US" altLang="zh-CN" dirty="0"/>
              <a:t>&gt; </a:t>
            </a:r>
            <a:r>
              <a:rPr lang="zh-CN" altLang="en-US" dirty="0"/>
              <a:t>菜单 </a:t>
            </a:r>
            <a:r>
              <a:rPr lang="en-US" altLang="zh-CN" dirty="0"/>
              <a:t>&gt; </a:t>
            </a:r>
            <a:r>
              <a:rPr lang="zh-CN" altLang="en-US" dirty="0"/>
              <a:t>其他 </a:t>
            </a:r>
            <a:r>
              <a:rPr lang="en-US" altLang="zh-CN" dirty="0"/>
              <a:t>&gt; </a:t>
            </a:r>
            <a:r>
              <a:rPr lang="zh-CN" altLang="en-US" dirty="0"/>
              <a:t>扫描建档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扫描设备二维码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对设备拍照 </a:t>
            </a:r>
            <a:r>
              <a:rPr lang="en-US" altLang="zh-CN" dirty="0"/>
              <a:t>(</a:t>
            </a:r>
            <a:r>
              <a:rPr lang="zh-CN" altLang="en-US" dirty="0"/>
              <a:t>正面</a:t>
            </a:r>
            <a:r>
              <a:rPr lang="en-US" altLang="zh-CN" dirty="0"/>
              <a:t>, </a:t>
            </a:r>
            <a:r>
              <a:rPr lang="zh-CN" altLang="en-US" dirty="0"/>
              <a:t>侧面</a:t>
            </a:r>
            <a:r>
              <a:rPr lang="en-US" altLang="zh-CN" dirty="0"/>
              <a:t>, </a:t>
            </a:r>
            <a:r>
              <a:rPr lang="zh-CN" altLang="en-US" dirty="0"/>
              <a:t>铭牌等</a:t>
            </a:r>
            <a:r>
              <a:rPr lang="en-US" altLang="zh-CN" dirty="0"/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语音描述设备的其他属性</a:t>
            </a:r>
            <a:r>
              <a:rPr lang="en-US" altLang="zh-CN" dirty="0"/>
              <a:t>, </a:t>
            </a:r>
            <a:r>
              <a:rPr lang="zh-CN" altLang="en-US" dirty="0"/>
              <a:t>或文字录入 </a:t>
            </a:r>
            <a:r>
              <a:rPr lang="en-US" altLang="zh-CN" dirty="0"/>
              <a:t>(</a:t>
            </a:r>
            <a:r>
              <a:rPr lang="zh-CN" altLang="en-US" dirty="0"/>
              <a:t>设备名称</a:t>
            </a:r>
            <a:r>
              <a:rPr lang="en-US" altLang="zh-CN" dirty="0"/>
              <a:t>, </a:t>
            </a:r>
            <a:r>
              <a:rPr lang="zh-CN" altLang="en-US" dirty="0"/>
              <a:t>类型</a:t>
            </a:r>
            <a:r>
              <a:rPr lang="en-US" altLang="zh-CN" dirty="0"/>
              <a:t>,</a:t>
            </a:r>
            <a:r>
              <a:rPr lang="zh-CN" altLang="en-US" dirty="0"/>
              <a:t>设备所在科室</a:t>
            </a:r>
            <a:r>
              <a:rPr lang="en-US" altLang="zh-CN" dirty="0"/>
              <a:t>, </a:t>
            </a:r>
            <a:r>
              <a:rPr lang="zh-CN" altLang="en-US" dirty="0"/>
              <a:t>负责人等</a:t>
            </a:r>
            <a:r>
              <a:rPr lang="en-US" altLang="zh-CN" dirty="0"/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递交上传设备档案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微信公众号通知重新扫码建档</a:t>
            </a:r>
            <a:endParaRPr lang="en-US" altLang="zh-CN" dirty="0"/>
          </a:p>
          <a:p>
            <a:pPr marL="438137" lvl="1" indent="-285750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科室报修人员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设备发生故障</a:t>
            </a:r>
            <a:r>
              <a:rPr lang="en-US" altLang="zh-CN" dirty="0"/>
              <a:t>, </a:t>
            </a:r>
            <a:r>
              <a:rPr lang="zh-CN" altLang="en-US" dirty="0"/>
              <a:t>微信公众号报修</a:t>
            </a:r>
            <a:r>
              <a:rPr lang="en-US" altLang="zh-CN" dirty="0"/>
              <a:t>:</a:t>
            </a:r>
          </a:p>
          <a:p>
            <a:pPr marL="448853" lvl="2" indent="-285750"/>
            <a:r>
              <a:rPr lang="zh-CN" altLang="en-US" dirty="0"/>
              <a:t>设备故障有两种入口</a:t>
            </a:r>
            <a:r>
              <a:rPr lang="en-US" altLang="zh-CN" dirty="0"/>
              <a:t>:</a:t>
            </a:r>
          </a:p>
          <a:p>
            <a:pPr marL="759584" lvl="3" indent="-342900">
              <a:buFont typeface="+mj-lt"/>
              <a:buAutoNum type="arabicPeriod"/>
            </a:pPr>
            <a:r>
              <a:rPr lang="zh-CN" altLang="en-US" dirty="0"/>
              <a:t>设备扫码报修</a:t>
            </a:r>
            <a:r>
              <a:rPr lang="en-US" altLang="zh-CN" dirty="0"/>
              <a:t>: </a:t>
            </a: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我的报修 </a:t>
            </a:r>
            <a:r>
              <a:rPr lang="en-US" altLang="zh-CN" dirty="0"/>
              <a:t>&gt; </a:t>
            </a:r>
            <a:r>
              <a:rPr lang="zh-CN" altLang="en-US" dirty="0"/>
              <a:t>扫码报修</a:t>
            </a:r>
            <a:endParaRPr lang="en-US" altLang="zh-CN" dirty="0"/>
          </a:p>
          <a:p>
            <a:pPr marL="759584" lvl="3" indent="-342900">
              <a:buFont typeface="+mj-lt"/>
              <a:buAutoNum type="arabicPeriod"/>
            </a:pPr>
            <a:r>
              <a:rPr lang="zh-CN" altLang="en-US" dirty="0"/>
              <a:t>设备检索报修</a:t>
            </a:r>
            <a:r>
              <a:rPr lang="en-US" altLang="zh-CN" dirty="0"/>
              <a:t>: </a:t>
            </a: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其他 </a:t>
            </a:r>
            <a:r>
              <a:rPr lang="en-US" altLang="zh-CN" dirty="0"/>
              <a:t>&gt; </a:t>
            </a:r>
            <a:r>
              <a:rPr lang="zh-CN" altLang="en-US" dirty="0"/>
              <a:t>检索档案 </a:t>
            </a:r>
            <a:r>
              <a:rPr lang="en-US" altLang="zh-CN" dirty="0"/>
              <a:t>&gt; </a:t>
            </a:r>
            <a:r>
              <a:rPr lang="zh-CN" altLang="en-US" dirty="0"/>
              <a:t>报修记录 </a:t>
            </a:r>
            <a:r>
              <a:rPr lang="en-US" altLang="zh-CN" dirty="0"/>
              <a:t>&gt; </a:t>
            </a:r>
            <a:r>
              <a:rPr lang="zh-CN" altLang="en-US" dirty="0"/>
              <a:t>新增报修</a:t>
            </a:r>
            <a:endParaRPr lang="en-US" altLang="zh-CN" dirty="0"/>
          </a:p>
          <a:p>
            <a:pPr marL="448853" lvl="2" indent="-285750"/>
            <a:r>
              <a:rPr lang="zh-CN" altLang="en-US" dirty="0"/>
              <a:t>填写报修单</a:t>
            </a:r>
            <a:r>
              <a:rPr lang="en-US" altLang="zh-CN" dirty="0"/>
              <a:t>:</a:t>
            </a:r>
            <a:endParaRPr lang="en-US" altLang="zh-CN" dirty="0"/>
          </a:p>
          <a:p>
            <a:pPr lvl="3"/>
            <a:r>
              <a:rPr lang="zh-CN" altLang="en-US" dirty="0"/>
              <a:t>上传设备故障照片或语音录入设备故障情况或文字填写故障描述</a:t>
            </a:r>
            <a:endParaRPr lang="en-US" altLang="zh-CN" dirty="0"/>
          </a:p>
          <a:p>
            <a:pPr lvl="3"/>
            <a:r>
              <a:rPr lang="zh-CN" altLang="en-US" dirty="0"/>
              <a:t>选择故障紧急程度</a:t>
            </a:r>
            <a:r>
              <a:rPr lang="en-US" altLang="zh-CN" dirty="0"/>
              <a:t>, </a:t>
            </a:r>
            <a:r>
              <a:rPr lang="zh-CN" altLang="en-US" dirty="0"/>
              <a:t>资产状态及停机时间并递交</a:t>
            </a:r>
            <a:endParaRPr lang="en-US" altLang="zh-CN" dirty="0"/>
          </a:p>
          <a:p>
            <a:pPr marL="448853" lvl="2" indent="-285750"/>
            <a:r>
              <a:rPr lang="zh-CN" altLang="en-US" dirty="0"/>
              <a:t>报修状态查询</a:t>
            </a:r>
            <a:endParaRPr lang="en-US" altLang="zh-CN" dirty="0"/>
          </a:p>
          <a:p>
            <a:pPr marL="565523" lvl="3" indent="-285750"/>
            <a:endParaRPr lang="en-US" altLang="zh-CN" dirty="0"/>
          </a:p>
          <a:p>
            <a:pPr lvl="1"/>
            <a:r>
              <a:rPr lang="zh-CN" altLang="en-US" dirty="0"/>
              <a:t>微信公众号报修单状态变更通知</a:t>
            </a:r>
            <a:r>
              <a:rPr lang="en-US" altLang="zh-CN" dirty="0"/>
              <a:t>: </a:t>
            </a:r>
          </a:p>
          <a:p>
            <a:pPr lvl="2"/>
            <a:r>
              <a:rPr lang="zh-CN" altLang="en-US" dirty="0"/>
              <a:t>点击查看进度</a:t>
            </a:r>
            <a:endParaRPr lang="en-US" altLang="zh-CN" dirty="0"/>
          </a:p>
          <a:p>
            <a:pPr lvl="2"/>
            <a:r>
              <a:rPr lang="zh-CN" altLang="en-US" dirty="0"/>
              <a:t>评价已完成的报修单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2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–</a:t>
            </a:r>
            <a:r>
              <a:rPr lang="zh-CN" altLang="en-US" dirty="0"/>
              <a:t> 工单管理人员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76" lvl="1" indent="0">
              <a:buNone/>
            </a:pPr>
            <a:r>
              <a:rPr lang="zh-CN" altLang="en-US" dirty="0"/>
              <a:t>当设备使用科室人员新增了设备报修</a:t>
            </a:r>
            <a:r>
              <a:rPr lang="en-US" altLang="zh-CN" dirty="0"/>
              <a:t>, </a:t>
            </a:r>
            <a:r>
              <a:rPr lang="zh-CN" altLang="en-US" dirty="0"/>
              <a:t>报修单默认会通知指定的派工人员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派工有两种入口</a:t>
            </a:r>
            <a:r>
              <a:rPr lang="en-US" altLang="zh-CN" dirty="0"/>
              <a:t>: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收到微信公众号消息通知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我的工单 </a:t>
            </a:r>
            <a:r>
              <a:rPr lang="en-US" altLang="zh-CN" dirty="0"/>
              <a:t>&gt; </a:t>
            </a:r>
            <a:r>
              <a:rPr lang="zh-CN" altLang="en-US" dirty="0"/>
              <a:t>报修工单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endParaRPr lang="en-US" altLang="zh-CN" dirty="0"/>
          </a:p>
          <a:p>
            <a:pPr lvl="2"/>
            <a:r>
              <a:rPr lang="zh-CN" altLang="en-US" dirty="0"/>
              <a:t>派工操作</a:t>
            </a:r>
            <a:r>
              <a:rPr lang="en-US" altLang="zh-CN" dirty="0"/>
              <a:t>:</a:t>
            </a:r>
          </a:p>
          <a:p>
            <a:pPr marL="585764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待派工的报修单列表</a:t>
            </a:r>
            <a:r>
              <a:rPr lang="en-US" altLang="zh-CN" dirty="0"/>
              <a:t>, </a:t>
            </a:r>
            <a:r>
              <a:rPr lang="zh-CN" altLang="en-US" dirty="0"/>
              <a:t>点击查看报修单明细 </a:t>
            </a:r>
            <a:r>
              <a:rPr lang="en-US" altLang="zh-CN" dirty="0"/>
              <a:t>(</a:t>
            </a:r>
            <a:r>
              <a:rPr lang="zh-CN" altLang="en-US" dirty="0"/>
              <a:t>工单查询</a:t>
            </a:r>
            <a:r>
              <a:rPr lang="en-US" altLang="zh-CN" dirty="0"/>
              <a:t>)</a:t>
            </a:r>
          </a:p>
          <a:p>
            <a:pPr marL="585764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指定设备维修人员</a:t>
            </a:r>
            <a:r>
              <a:rPr lang="en-US" altLang="zh-CN" dirty="0"/>
              <a:t>, </a:t>
            </a:r>
            <a:r>
              <a:rPr lang="zh-CN" altLang="en-US" dirty="0"/>
              <a:t>进行派单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设备维修人员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76" lvl="1" indent="0">
              <a:buNone/>
            </a:pPr>
            <a:r>
              <a:rPr lang="zh-CN" altLang="en-US" dirty="0"/>
              <a:t>当派工人员将报修单派工后</a:t>
            </a:r>
            <a:r>
              <a:rPr lang="en-US" altLang="zh-CN" dirty="0"/>
              <a:t>, </a:t>
            </a:r>
            <a:r>
              <a:rPr lang="zh-CN" altLang="en-US" dirty="0"/>
              <a:t>设备维修人员将处理工单</a:t>
            </a:r>
            <a:r>
              <a:rPr lang="en-US" altLang="zh-CN" dirty="0"/>
              <a:t>.</a:t>
            </a:r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工单处理两种入口</a:t>
            </a:r>
            <a:r>
              <a:rPr lang="en-US" altLang="zh-CN" dirty="0"/>
              <a:t>:</a:t>
            </a:r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收到微信公众号消息通知</a:t>
            </a:r>
            <a:endParaRPr lang="en-US" altLang="zh-CN" dirty="0"/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进入微信公众号菜单 </a:t>
            </a:r>
            <a:r>
              <a:rPr lang="en-US" altLang="zh-CN" dirty="0"/>
              <a:t>&gt; </a:t>
            </a:r>
            <a:r>
              <a:rPr lang="zh-CN" altLang="en-US" dirty="0"/>
              <a:t>我的工单 </a:t>
            </a:r>
            <a:r>
              <a:rPr lang="en-US" altLang="zh-CN" dirty="0"/>
              <a:t>&gt; </a:t>
            </a:r>
            <a:r>
              <a:rPr lang="zh-CN" altLang="en-US" dirty="0"/>
              <a:t>维修工单</a:t>
            </a:r>
            <a:endParaRPr lang="en-US" altLang="zh-CN" dirty="0"/>
          </a:p>
          <a:p>
            <a:pPr marL="613149" lvl="3" indent="-342900">
              <a:buFont typeface="+mj-lt"/>
              <a:buAutoNum type="arabicPeriod"/>
            </a:pPr>
            <a:endParaRPr lang="en-US" altLang="zh-CN" dirty="0"/>
          </a:p>
          <a:p>
            <a:pPr marL="325029" lvl="2" indent="-171450"/>
            <a:r>
              <a:rPr lang="zh-CN" altLang="en-US" dirty="0"/>
              <a:t>工单处理方式</a:t>
            </a:r>
            <a:r>
              <a:rPr lang="en-US" altLang="zh-CN" dirty="0"/>
              <a:t>:</a:t>
            </a:r>
          </a:p>
          <a:p>
            <a:pPr marL="759584" lvl="3" indent="-342900"/>
            <a:r>
              <a:rPr lang="zh-CN" altLang="en-US" dirty="0"/>
              <a:t>接单</a:t>
            </a:r>
            <a:r>
              <a:rPr lang="en-US" altLang="zh-CN" dirty="0"/>
              <a:t>/</a:t>
            </a:r>
            <a:r>
              <a:rPr lang="zh-CN" altLang="en-US" dirty="0"/>
              <a:t>他人工单</a:t>
            </a:r>
            <a:r>
              <a:rPr lang="en-US" altLang="zh-CN" dirty="0"/>
              <a:t>: </a:t>
            </a:r>
            <a:r>
              <a:rPr lang="zh-CN" altLang="en-US" dirty="0"/>
              <a:t>并预估解决时间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签到</a:t>
            </a:r>
            <a:r>
              <a:rPr lang="en-US" altLang="zh-CN" dirty="0"/>
              <a:t>: </a:t>
            </a:r>
          </a:p>
          <a:p>
            <a:pPr marL="759584" lvl="3" indent="-342900"/>
            <a:r>
              <a:rPr lang="zh-CN" altLang="en-US" dirty="0"/>
              <a:t>关单</a:t>
            </a:r>
            <a:r>
              <a:rPr lang="en-US" altLang="zh-CN" dirty="0"/>
              <a:t>: </a:t>
            </a:r>
            <a:r>
              <a:rPr lang="zh-CN" altLang="en-US" dirty="0"/>
              <a:t>手工录入故障原因</a:t>
            </a:r>
            <a:r>
              <a:rPr lang="en-US" altLang="zh-CN" dirty="0"/>
              <a:t>, PAT, </a:t>
            </a:r>
            <a:r>
              <a:rPr lang="zh-CN" altLang="en-US" dirty="0"/>
              <a:t>材料人工费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退回</a:t>
            </a:r>
            <a:r>
              <a:rPr lang="en-US" altLang="zh-CN" dirty="0"/>
              <a:t>: </a:t>
            </a:r>
            <a:r>
              <a:rPr lang="zh-CN" altLang="en-US" dirty="0"/>
              <a:t>给派工人员待重新派工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7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场景故事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系统如下使用</a:t>
            </a:r>
            <a:r>
              <a:rPr lang="zh-CN" altLang="en-US"/>
              <a:t>场景故事</a:t>
            </a:r>
            <a:r>
              <a:rPr lang="en-US" altLang="zh-CN"/>
              <a:t>: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场景一</a:t>
            </a:r>
            <a:r>
              <a:rPr lang="en-US" altLang="zh-CN" sz="1600" dirty="0"/>
              <a:t>: </a:t>
            </a:r>
            <a:r>
              <a:rPr lang="zh-CN" altLang="en-US" sz="1600" dirty="0"/>
              <a:t>用户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场景二</a:t>
            </a:r>
            <a:r>
              <a:rPr lang="en-US" altLang="zh-CN" sz="1600" dirty="0"/>
              <a:t>: </a:t>
            </a:r>
            <a:r>
              <a:rPr lang="zh-CN" altLang="en-US" sz="1600" dirty="0"/>
              <a:t>建档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场景三</a:t>
            </a:r>
            <a:r>
              <a:rPr lang="en-US" altLang="zh-CN" sz="1600" dirty="0"/>
              <a:t>: </a:t>
            </a:r>
            <a:r>
              <a:rPr lang="zh-CN" altLang="en-US" sz="1600" dirty="0"/>
              <a:t>报修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场景四</a:t>
            </a:r>
            <a:r>
              <a:rPr lang="en-US" altLang="zh-CN" sz="1600" dirty="0"/>
              <a:t>: </a:t>
            </a:r>
            <a:r>
              <a:rPr lang="zh-CN" altLang="en-US" sz="1600" dirty="0"/>
              <a:t>派工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场景五</a:t>
            </a:r>
            <a:r>
              <a:rPr lang="en-US" altLang="zh-CN" sz="1600" dirty="0"/>
              <a:t>: </a:t>
            </a:r>
            <a:r>
              <a:rPr lang="zh-CN" altLang="en-US" sz="1600" dirty="0"/>
              <a:t>维修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场景六</a:t>
            </a:r>
            <a:r>
              <a:rPr lang="en-US" altLang="zh-CN" sz="1600" dirty="0"/>
              <a:t>: </a:t>
            </a:r>
            <a:r>
              <a:rPr lang="zh-CN" altLang="en-US" sz="1600" dirty="0"/>
              <a:t>评价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... Googledocs To &lt;strong&gt;Collaborate&lt;/strong&gt; | Pedagoo.or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361" y="2723590"/>
            <a:ext cx="2589640" cy="17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12170"/>
      </p:ext>
    </p:extLst>
  </p:cSld>
  <p:clrMapOvr>
    <a:masterClrMapping/>
  </p:clrMapOvr>
</p:sld>
</file>

<file path=ppt/theme/theme1.xml><?xml version="1.0" encoding="utf-8"?>
<a:theme xmlns:a="http://schemas.openxmlformats.org/drawingml/2006/main" name="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1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3.xml><?xml version="1.0" encoding="utf-8"?>
<a:theme xmlns:a="http://schemas.openxmlformats.org/drawingml/2006/main" name="3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4.xml><?xml version="1.0" encoding="utf-8"?>
<a:theme xmlns:a="http://schemas.openxmlformats.org/drawingml/2006/main" name="1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/>
      <a:lstStyle>
        <a:defPPr algn="ctr" defTabSz="457200">
          <a:defRPr dirty="0">
            <a:solidFill>
              <a:srgbClr val="4583D1">
                <a:lumMod val="75000"/>
              </a:srgbClr>
            </a:solidFill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1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3_blank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8.xml><?xml version="1.0" encoding="utf-8"?>
<a:theme xmlns:a="http://schemas.openxmlformats.org/drawingml/2006/main" name="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Standard_PowerPoint_Template">
  <a:themeElements>
    <a:clrScheme name="GE Theme Colors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75D83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1.xml><?xml version="1.0" encoding="utf-8"?>
<a:theme xmlns:a="http://schemas.openxmlformats.org/drawingml/2006/main" name="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1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3.xml><?xml version="1.0" encoding="utf-8"?>
<a:theme xmlns:a="http://schemas.openxmlformats.org/drawingml/2006/main" name="2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4.xml><?xml version="1.0" encoding="utf-8"?>
<a:theme xmlns:a="http://schemas.openxmlformats.org/drawingml/2006/main" name="3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5.xml><?xml version="1.0" encoding="utf-8"?>
<a:theme xmlns:a="http://schemas.openxmlformats.org/drawingml/2006/main" name="4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6_GE_Blue">
  <a:themeElements>
    <a:clrScheme name="">
      <a:dk1>
        <a:srgbClr val="454545"/>
      </a:dk1>
      <a:lt1>
        <a:srgbClr val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FFFFFF"/>
      </a:accent3>
      <a:accent4>
        <a:srgbClr val="3A3A3A"/>
      </a:accent4>
      <a:accent5>
        <a:srgbClr val="B0C1E5"/>
      </a:accent5>
      <a:accent6>
        <a:srgbClr val="042A5E"/>
      </a:accent6>
      <a:hlink>
        <a:srgbClr val="0745AB"/>
      </a:hlink>
      <a:folHlink>
        <a:srgbClr val="0745AB"/>
      </a:folHlink>
    </a:clrScheme>
    <a:fontScheme name="GE_Blue">
      <a:majorFont>
        <a:latin typeface="GE汉仪中圆简"/>
        <a:ea typeface="GE汉仪中圆简"/>
        <a:cs typeface=""/>
      </a:majorFont>
      <a:minorFont>
        <a:latin typeface="GE汉仪中圆简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7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8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9_GE_Blue">
  <a:themeElements>
    <a:clrScheme name="">
      <a:dk1>
        <a:srgbClr val="454545"/>
      </a:dk1>
      <a:lt1>
        <a:srgbClr val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FFFFFF"/>
      </a:accent3>
      <a:accent4>
        <a:srgbClr val="3A3A3A"/>
      </a:accent4>
      <a:accent5>
        <a:srgbClr val="B0C1E5"/>
      </a:accent5>
      <a:accent6>
        <a:srgbClr val="042A5E"/>
      </a:accent6>
      <a:hlink>
        <a:srgbClr val="0745AB"/>
      </a:hlink>
      <a:folHlink>
        <a:srgbClr val="0745AB"/>
      </a:folHlink>
    </a:clrScheme>
    <a:fontScheme name="GE_Blue">
      <a:majorFont>
        <a:latin typeface="GE汉仪中圆简"/>
        <a:ea typeface="GE汉仪中圆简"/>
        <a:cs typeface=""/>
      </a:majorFont>
      <a:minorFont>
        <a:latin typeface="GE汉仪中圆简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10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15572</TotalTime>
  <Words>1833</Words>
  <Application>Microsoft Office PowerPoint</Application>
  <PresentationFormat>On-screen Show (16:9)</PresentationFormat>
  <Paragraphs>184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15</vt:i4>
      </vt:variant>
    </vt:vector>
  </HeadingPairs>
  <TitlesOfParts>
    <vt:vector size="47" baseType="lpstr">
      <vt:lpstr>GE汉仪中圆简</vt:lpstr>
      <vt:lpstr>Lucida Grande</vt:lpstr>
      <vt:lpstr>宋体</vt:lpstr>
      <vt:lpstr>黑体</vt:lpstr>
      <vt:lpstr>Arial</vt:lpstr>
      <vt:lpstr>Calibri</vt:lpstr>
      <vt:lpstr>GE Inspira Pitch</vt:lpstr>
      <vt:lpstr>GE_Blue</vt:lpstr>
      <vt:lpstr>4_GE_Blue</vt:lpstr>
      <vt:lpstr>5_GE_Blue</vt:lpstr>
      <vt:lpstr>6_GE_Blue</vt:lpstr>
      <vt:lpstr>7_GE_Blue</vt:lpstr>
      <vt:lpstr>8_GE_Blue</vt:lpstr>
      <vt:lpstr>9_GE_Blue</vt:lpstr>
      <vt:lpstr>10_GE_Blue</vt:lpstr>
      <vt:lpstr>PowerPoint_Template</vt:lpstr>
      <vt:lpstr>1_PowerPoint_Template</vt:lpstr>
      <vt:lpstr>11_GE_Blue</vt:lpstr>
      <vt:lpstr>2_PowerPoint_Template</vt:lpstr>
      <vt:lpstr>3_PowerPoint_Template</vt:lpstr>
      <vt:lpstr>13_GE_Blue</vt:lpstr>
      <vt:lpstr>14_GE_Blue</vt:lpstr>
      <vt:lpstr>3_blank</vt:lpstr>
      <vt:lpstr>GE 2014 BLUE</vt:lpstr>
      <vt:lpstr>2_GE_Blue</vt:lpstr>
      <vt:lpstr>1_GE_Blue</vt:lpstr>
      <vt:lpstr>Standard_PowerPoint_Template</vt:lpstr>
      <vt:lpstr>3_GE_Blue</vt:lpstr>
      <vt:lpstr>12_GE_Blue</vt:lpstr>
      <vt:lpstr>2_GE 2014 BLUE</vt:lpstr>
      <vt:lpstr>3_GE 2014 BLUE</vt:lpstr>
      <vt:lpstr>4_GE 2014 BLUE</vt:lpstr>
      <vt:lpstr>APM Mobility User stories and scenarios</vt:lpstr>
      <vt:lpstr>用户故事</vt:lpstr>
      <vt:lpstr>流程总览</vt:lpstr>
      <vt:lpstr>角色 - 后台管理人员</vt:lpstr>
      <vt:lpstr>角色 - 现场实施人员</vt:lpstr>
      <vt:lpstr>角色 - 科室报修人员</vt:lpstr>
      <vt:lpstr>角色 – 工单管理人员</vt:lpstr>
      <vt:lpstr>角色 - 设备维修人员</vt:lpstr>
      <vt:lpstr>场景故事</vt:lpstr>
      <vt:lpstr>场景一: 用户</vt:lpstr>
      <vt:lpstr>场景二: 建档</vt:lpstr>
      <vt:lpstr>场景三: 报修 </vt:lpstr>
      <vt:lpstr>场景四: 派工</vt:lpstr>
      <vt:lpstr>场景五: 维修</vt:lpstr>
      <vt:lpstr>场景六: 评价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Man, Shuo(GE Healthcare)</cp:lastModifiedBy>
  <cp:revision>874</cp:revision>
  <cp:lastPrinted>2017-04-08T10:30:09Z</cp:lastPrinted>
  <dcterms:created xsi:type="dcterms:W3CDTF">2014-12-08T06:09:33Z</dcterms:created>
  <dcterms:modified xsi:type="dcterms:W3CDTF">2017-04-08T10:32:38Z</dcterms:modified>
</cp:coreProperties>
</file>