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41"/>
  </p:notesMasterIdLst>
  <p:handoutMasterIdLst>
    <p:handoutMasterId r:id="rId42"/>
  </p:handoutMasterIdLst>
  <p:sldIdLst>
    <p:sldId id="649" r:id="rId26"/>
    <p:sldId id="645" r:id="rId27"/>
    <p:sldId id="648" r:id="rId28"/>
    <p:sldId id="647" r:id="rId29"/>
    <p:sldId id="641" r:id="rId30"/>
    <p:sldId id="643" r:id="rId31"/>
    <p:sldId id="644" r:id="rId32"/>
    <p:sldId id="646" r:id="rId33"/>
    <p:sldId id="650" r:id="rId34"/>
    <p:sldId id="651" r:id="rId35"/>
    <p:sldId id="652" r:id="rId36"/>
    <p:sldId id="653" r:id="rId37"/>
    <p:sldId id="654" r:id="rId38"/>
    <p:sldId id="655" r:id="rId39"/>
    <p:sldId id="656" r:id="rId40"/>
  </p:sldIdLst>
  <p:sldSz cx="9144000" cy="5143500" type="screen16x9"/>
  <p:notesSz cx="6858000" cy="9144000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2017/3/30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3/30/2017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br>
              <a:rPr lang="en-US" altLang="zh-CN" dirty="0"/>
            </a:br>
            <a:r>
              <a:rPr lang="en-US" altLang="zh-CN" dirty="0"/>
              <a:t>and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357740"/>
          </a:xfrm>
        </p:spPr>
        <p:txBody>
          <a:bodyPr/>
          <a:lstStyle/>
          <a:p>
            <a:r>
              <a:rPr lang="zh-CN" altLang="en-US" dirty="0"/>
              <a:t>场景一</a:t>
            </a:r>
            <a:r>
              <a:rPr lang="en-US" altLang="zh-CN" dirty="0"/>
              <a:t>: </a:t>
            </a:r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 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用户管理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创建用户</a:t>
            </a:r>
            <a:r>
              <a:rPr lang="en-US" altLang="zh-CN" sz="1400" dirty="0"/>
              <a:t>, </a:t>
            </a:r>
            <a:r>
              <a:rPr lang="zh-CN" altLang="en-US" sz="1400" dirty="0"/>
              <a:t>设置所属部门</a:t>
            </a:r>
            <a:r>
              <a:rPr lang="en-US" altLang="zh-CN" sz="1400" dirty="0"/>
              <a:t>, (</a:t>
            </a:r>
            <a:r>
              <a:rPr lang="zh-CN" altLang="en-US" sz="1400" dirty="0"/>
              <a:t>设置初始密码</a:t>
            </a:r>
            <a:r>
              <a:rPr lang="en-US" altLang="zh-CN" sz="1400" dirty="0"/>
              <a:t>, </a:t>
            </a:r>
            <a:r>
              <a:rPr lang="zh-CN" altLang="en-US" sz="1400" dirty="0"/>
              <a:t>系统默认</a:t>
            </a:r>
            <a:r>
              <a:rPr lang="en-US" altLang="zh-CN" sz="1400" dirty="0"/>
              <a:t>: 123456)</a:t>
            </a:r>
          </a:p>
          <a:p>
            <a:pPr marL="495287" lvl="1" indent="-342900"/>
            <a:r>
              <a:rPr lang="zh-CN" altLang="en-US" sz="1400" dirty="0"/>
              <a:t>用户角色设置</a:t>
            </a:r>
            <a:endParaRPr lang="en-US" altLang="zh-CN" sz="1400" dirty="0"/>
          </a:p>
          <a:p>
            <a:pPr marL="642914" lvl="2" indent="-342900"/>
            <a:r>
              <a:rPr lang="zh-CN" altLang="en-US" sz="1200" dirty="0"/>
              <a:t>设备科主任</a:t>
            </a:r>
            <a:r>
              <a:rPr lang="en-US" altLang="zh-CN" sz="1200" dirty="0"/>
              <a:t>/IT</a:t>
            </a:r>
            <a:r>
              <a:rPr lang="zh-CN" altLang="en-US" sz="1200" dirty="0"/>
              <a:t>管理员</a:t>
            </a:r>
            <a:r>
              <a:rPr lang="en-US" altLang="zh-CN" sz="1200" dirty="0"/>
              <a:t>/</a:t>
            </a:r>
            <a:r>
              <a:rPr lang="zh-CN" altLang="en-US" sz="1200" dirty="0"/>
              <a:t>设备科科员</a:t>
            </a:r>
            <a:r>
              <a:rPr lang="en-US" altLang="zh-CN" sz="1200" dirty="0"/>
              <a:t>/</a:t>
            </a:r>
            <a:r>
              <a:rPr lang="zh-CN" altLang="en-US" sz="1200" dirty="0"/>
              <a:t>院长</a:t>
            </a:r>
            <a:r>
              <a:rPr lang="en-US" altLang="zh-CN" sz="1200" dirty="0"/>
              <a:t>/</a:t>
            </a:r>
            <a:r>
              <a:rPr lang="zh-CN" altLang="en-US" sz="1200" dirty="0"/>
              <a:t>多院区管理</a:t>
            </a:r>
            <a:r>
              <a:rPr lang="en-US" altLang="zh-CN" sz="1200" dirty="0"/>
              <a:t>/</a:t>
            </a:r>
            <a:r>
              <a:rPr lang="zh-CN" altLang="en-US" sz="1200" dirty="0"/>
              <a:t>科室主任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Web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&gt; </a:t>
            </a:r>
            <a:r>
              <a:rPr lang="zh-CN" altLang="en-US" sz="2000" dirty="0"/>
              <a:t>工作流配置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配置派工模式</a:t>
            </a:r>
            <a:r>
              <a:rPr lang="en-US" altLang="zh-CN" sz="1400" dirty="0"/>
              <a:t>, </a:t>
            </a:r>
            <a:r>
              <a:rPr lang="zh-CN" altLang="en-US" sz="1400" dirty="0"/>
              <a:t>创建记录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派工模式</a:t>
            </a:r>
            <a:r>
              <a:rPr lang="en-US" altLang="zh-CN" sz="1400" dirty="0"/>
              <a:t>: </a:t>
            </a:r>
            <a:r>
              <a:rPr lang="zh-CN" altLang="en-US" sz="1400" dirty="0">
                <a:solidFill>
                  <a:srgbClr val="FF0000"/>
                </a:solidFill>
              </a:rPr>
              <a:t>目前只支持专人派工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微信端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其他 </a:t>
            </a:r>
            <a:r>
              <a:rPr lang="en-US" altLang="zh-CN" sz="1400" dirty="0"/>
              <a:t>&gt; </a:t>
            </a:r>
            <a:r>
              <a:rPr lang="zh-CN" altLang="en-US" sz="1400" dirty="0"/>
              <a:t>用户绑定</a:t>
            </a:r>
            <a:endParaRPr lang="en-US" altLang="zh-CN" sz="1400" dirty="0"/>
          </a:p>
          <a:p>
            <a:pPr marL="495287" lvl="1" indent="-342900"/>
            <a:r>
              <a:rPr lang="zh-CN" altLang="en-US" sz="1400" dirty="0"/>
              <a:t>设置新密码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后台用户创建及微信端绑定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</a:t>
            </a:r>
            <a:r>
              <a:rPr lang="en-US" altLang="zh-CN" dirty="0"/>
              <a:t>: </a:t>
            </a:r>
            <a:r>
              <a:rPr lang="zh-CN" altLang="en-US" dirty="0"/>
              <a:t>建档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二维码发行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</a:t>
            </a:r>
            <a:r>
              <a:rPr lang="en-US" altLang="zh-CN" sz="1600" dirty="0"/>
              <a:t> &gt; </a:t>
            </a:r>
            <a:r>
              <a:rPr lang="zh-CN" altLang="en-US" sz="1600" dirty="0"/>
              <a:t>设备编码 </a:t>
            </a:r>
            <a:r>
              <a:rPr lang="en-US" altLang="zh-CN" sz="1600" dirty="0"/>
              <a:t>&gt; </a:t>
            </a:r>
            <a:r>
              <a:rPr lang="zh-CN" altLang="en-US" sz="1600" dirty="0"/>
              <a:t>生成二维码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选择租户</a:t>
            </a:r>
            <a:r>
              <a:rPr lang="en-US" altLang="zh-CN" sz="1100" dirty="0"/>
              <a:t>,</a:t>
            </a:r>
            <a:r>
              <a:rPr lang="zh-CN" altLang="en-US" sz="1100" dirty="0"/>
              <a:t> 医院及数量</a:t>
            </a:r>
            <a:r>
              <a:rPr lang="en-US" altLang="zh-CN" sz="1100" dirty="0"/>
              <a:t>, </a:t>
            </a:r>
            <a:r>
              <a:rPr lang="zh-CN" altLang="en-US" sz="1100" dirty="0"/>
              <a:t>生成二维码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二维码打印及导出</a:t>
            </a:r>
            <a:r>
              <a:rPr lang="en-US" altLang="zh-CN" sz="1100" dirty="0"/>
              <a:t>Excel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扫码建档</a:t>
            </a:r>
            <a:r>
              <a:rPr lang="en-US" altLang="zh-CN" sz="1600" dirty="0"/>
              <a:t>(</a:t>
            </a:r>
            <a:r>
              <a:rPr lang="zh-CN" altLang="en-US" sz="1600" dirty="0"/>
              <a:t>微信 菜单 </a:t>
            </a:r>
            <a:r>
              <a:rPr lang="en-US" altLang="zh-CN" sz="1600" dirty="0"/>
              <a:t>&gt; </a:t>
            </a:r>
            <a:r>
              <a:rPr lang="zh-CN" altLang="en-US" sz="1600" dirty="0"/>
              <a:t>设备管理 </a:t>
            </a:r>
            <a:r>
              <a:rPr lang="en-US" altLang="zh-CN" sz="1600" dirty="0"/>
              <a:t>&gt; </a:t>
            </a:r>
            <a:r>
              <a:rPr lang="zh-CN" altLang="en-US" sz="1600" dirty="0"/>
              <a:t>扫码建档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上传图片语音及文字描述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设备建档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 </a:t>
            </a:r>
            <a:r>
              <a:rPr lang="en-US" altLang="zh-CN" sz="1600" dirty="0"/>
              <a:t>&gt; </a:t>
            </a:r>
            <a:r>
              <a:rPr lang="zh-CN" altLang="en-US" sz="1600" dirty="0"/>
              <a:t>新增资产信息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列表 </a:t>
            </a:r>
            <a:r>
              <a:rPr lang="en-US" altLang="zh-CN" sz="1100" dirty="0"/>
              <a:t>&gt; </a:t>
            </a:r>
            <a:r>
              <a:rPr lang="zh-CN" altLang="en-US" sz="1100" dirty="0"/>
              <a:t>新增 </a:t>
            </a:r>
            <a:r>
              <a:rPr lang="en-US" altLang="zh-CN" sz="1100" dirty="0"/>
              <a:t>&gt; </a:t>
            </a:r>
            <a:r>
              <a:rPr lang="zh-CN" altLang="en-US" sz="1100" dirty="0"/>
              <a:t>选择照片 </a:t>
            </a:r>
            <a:r>
              <a:rPr lang="en-US" altLang="zh-CN" sz="1100" dirty="0"/>
              <a:t>&gt; </a:t>
            </a:r>
            <a:r>
              <a:rPr lang="zh-CN" altLang="en-US" sz="1100" dirty="0"/>
              <a:t>录入设备信息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拒收并填写退回理由 </a:t>
            </a:r>
            <a:r>
              <a:rPr lang="en-US" altLang="zh-CN" sz="1100" dirty="0"/>
              <a:t>&gt; </a:t>
            </a:r>
            <a:r>
              <a:rPr lang="zh-CN" altLang="en-US" sz="1100" dirty="0"/>
              <a:t>公众号通知实施人员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重新扫码</a:t>
            </a:r>
            <a:r>
              <a:rPr lang="en-US" altLang="zh-CN" sz="1600" dirty="0"/>
              <a:t>(</a:t>
            </a:r>
            <a:r>
              <a:rPr lang="zh-CN" altLang="en-US" sz="1600" dirty="0"/>
              <a:t>微信 公众号消息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消息查看</a:t>
            </a:r>
            <a:r>
              <a:rPr lang="en-US" altLang="zh-CN" sz="1100" dirty="0"/>
              <a:t> &gt; </a:t>
            </a:r>
            <a:r>
              <a:rPr lang="zh-CN" altLang="en-US" sz="1100" dirty="0"/>
              <a:t>之前上传的资料 </a:t>
            </a:r>
            <a:r>
              <a:rPr lang="en-US" altLang="zh-CN" sz="1100" dirty="0"/>
              <a:t>&gt; </a:t>
            </a:r>
            <a:r>
              <a:rPr lang="zh-CN" altLang="en-US" sz="1100" dirty="0"/>
              <a:t>退回理由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重新回到微信菜单 </a:t>
            </a:r>
            <a:r>
              <a:rPr lang="en-US" altLang="zh-CN" sz="1100" dirty="0"/>
              <a:t>&gt; </a:t>
            </a:r>
            <a:r>
              <a:rPr lang="zh-CN" altLang="en-US" sz="1100" dirty="0"/>
              <a:t>扫码建档</a:t>
            </a: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57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此场景为</a:t>
            </a:r>
            <a:r>
              <a:rPr lang="en-US" altLang="zh-CN" sz="1600" dirty="0"/>
              <a:t>Web</a:t>
            </a:r>
            <a:r>
              <a:rPr lang="zh-CN" altLang="en-US" sz="1600" dirty="0"/>
              <a:t>和微信端交叉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5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场景三</a:t>
            </a:r>
            <a:r>
              <a:rPr lang="en-US" altLang="zh-CN" dirty="0"/>
              <a:t>: </a:t>
            </a:r>
            <a:r>
              <a:rPr lang="zh-CN" altLang="en-US" dirty="0"/>
              <a:t>报修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扫码报修 </a:t>
            </a:r>
            <a:r>
              <a:rPr lang="en-US" altLang="zh-CN" sz="2000" dirty="0"/>
              <a:t>(</a:t>
            </a:r>
            <a:r>
              <a:rPr lang="zh-CN" altLang="en-US" sz="2000" dirty="0"/>
              <a:t>微信 菜单 </a:t>
            </a:r>
            <a:r>
              <a:rPr lang="en-US" altLang="zh-CN" sz="2000" dirty="0"/>
              <a:t>&gt; </a:t>
            </a:r>
            <a:r>
              <a:rPr lang="zh-CN" altLang="en-US" sz="2000" dirty="0"/>
              <a:t>报修管理 </a:t>
            </a:r>
            <a:r>
              <a:rPr lang="en-US" altLang="zh-CN" sz="2000" dirty="0"/>
              <a:t>&gt; </a:t>
            </a:r>
            <a:r>
              <a:rPr lang="zh-CN" altLang="en-US" sz="2000" dirty="0"/>
              <a:t>扫码报修</a:t>
            </a:r>
            <a:r>
              <a:rPr lang="en-US" altLang="zh-CN" sz="20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上传图片语音及文字描述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选择故障紧急程度</a:t>
            </a:r>
            <a:r>
              <a:rPr lang="en-US" altLang="zh-CN" sz="1400" dirty="0"/>
              <a:t>, </a:t>
            </a:r>
            <a:r>
              <a:rPr lang="zh-CN" altLang="en-US" sz="1400" dirty="0"/>
              <a:t>新增报修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派工人和设备订阅者收到公众号消息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设备检索报修 </a:t>
            </a:r>
            <a:r>
              <a:rPr lang="en-US" altLang="zh-CN" sz="2000" dirty="0"/>
              <a:t>(</a:t>
            </a:r>
            <a:r>
              <a:rPr lang="zh-CN" altLang="en-US" sz="2000" dirty="0"/>
              <a:t>微信 菜单 </a:t>
            </a:r>
            <a:r>
              <a:rPr lang="en-US" altLang="zh-CN" sz="2000" dirty="0"/>
              <a:t>&gt; </a:t>
            </a:r>
            <a:r>
              <a:rPr lang="zh-CN" altLang="en-US" sz="2000" dirty="0"/>
              <a:t>设备管理 </a:t>
            </a:r>
            <a:r>
              <a:rPr lang="en-US" altLang="zh-CN" sz="2000" dirty="0"/>
              <a:t>&gt; </a:t>
            </a:r>
            <a:r>
              <a:rPr lang="zh-CN" altLang="en-US" sz="2000" dirty="0"/>
              <a:t>设备查询</a:t>
            </a:r>
            <a:r>
              <a:rPr lang="en-US" altLang="zh-CN" sz="20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筛选</a:t>
            </a:r>
            <a:r>
              <a:rPr lang="en-US" altLang="zh-CN" sz="1400" dirty="0"/>
              <a:t>: </a:t>
            </a:r>
            <a:r>
              <a:rPr lang="zh-CN" altLang="en-US" sz="1400" dirty="0"/>
              <a:t>设备名称</a:t>
            </a:r>
            <a:r>
              <a:rPr lang="en-US" altLang="zh-CN" sz="1400" dirty="0"/>
              <a:t>, </a:t>
            </a:r>
            <a:r>
              <a:rPr lang="zh-CN" altLang="en-US" sz="1400" dirty="0"/>
              <a:t>设备类型</a:t>
            </a:r>
            <a:r>
              <a:rPr lang="en-US" altLang="zh-CN" sz="1400" dirty="0"/>
              <a:t>, </a:t>
            </a:r>
            <a:r>
              <a:rPr lang="zh-CN" altLang="en-US" sz="1400" dirty="0"/>
              <a:t>设备状态</a:t>
            </a:r>
            <a:r>
              <a:rPr lang="en-US" altLang="zh-CN" sz="1400" dirty="0"/>
              <a:t>, </a:t>
            </a:r>
            <a:r>
              <a:rPr lang="zh-CN" altLang="en-US" sz="1400" dirty="0"/>
              <a:t>所在部门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设备明细</a:t>
            </a:r>
            <a:r>
              <a:rPr lang="en-US" altLang="zh-CN" sz="1400" dirty="0"/>
              <a:t>: </a:t>
            </a:r>
            <a:r>
              <a:rPr lang="zh-CN" altLang="en-US" sz="1400" dirty="0"/>
              <a:t>查看设备档案及图片</a:t>
            </a:r>
            <a:r>
              <a:rPr lang="en-US" altLang="zh-CN" sz="1400" dirty="0"/>
              <a:t>, </a:t>
            </a:r>
            <a:r>
              <a:rPr lang="zh-CN" altLang="en-US" sz="1400" dirty="0"/>
              <a:t>设备历史报修记录及设备消息订阅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新增报修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扫码报修或检索设备报修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场景四</a:t>
            </a:r>
            <a:r>
              <a:rPr lang="en-US" altLang="zh-CN" dirty="0"/>
              <a:t>: </a:t>
            </a:r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当有新的维修单</a:t>
            </a:r>
            <a:r>
              <a:rPr lang="en-US" altLang="zh-CN" sz="2000" dirty="0"/>
              <a:t>, </a:t>
            </a:r>
            <a:r>
              <a:rPr lang="zh-CN" altLang="en-US" sz="2000" dirty="0"/>
              <a:t>派工人员会收到微信公众号消息</a:t>
            </a:r>
            <a:r>
              <a:rPr lang="en-US" altLang="zh-CN" sz="2000" dirty="0"/>
              <a:t>. </a:t>
            </a:r>
            <a:r>
              <a:rPr lang="zh-CN" altLang="en-US" sz="2000" dirty="0"/>
              <a:t>或者在设备旁直接扫码派工</a:t>
            </a:r>
            <a:r>
              <a:rPr lang="en-US" altLang="zh-CN" sz="2000" dirty="0"/>
              <a:t>. </a:t>
            </a:r>
            <a:r>
              <a:rPr lang="zh-CN" altLang="en-US" sz="2000" dirty="0"/>
              <a:t>或工单查询派工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新增维修单查看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消息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扫码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工单处理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工单查询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工单明细</a:t>
            </a:r>
            <a:r>
              <a:rPr lang="en-US" altLang="zh-CN" sz="1400" dirty="0"/>
              <a:t>: </a:t>
            </a:r>
          </a:p>
          <a:p>
            <a:pPr marL="757214" lvl="2" indent="-457200"/>
            <a:r>
              <a:rPr lang="zh-CN" altLang="en-US" sz="1200" dirty="0"/>
              <a:t>设备概况</a:t>
            </a:r>
            <a:endParaRPr lang="en-US" altLang="zh-CN" sz="1200" dirty="0"/>
          </a:p>
          <a:p>
            <a:pPr marL="757214" lvl="2" indent="-457200"/>
            <a:r>
              <a:rPr lang="zh-CN" altLang="en-US" sz="1200" dirty="0"/>
              <a:t>故障详情</a:t>
            </a:r>
            <a:r>
              <a:rPr lang="en-US" altLang="zh-CN" sz="1200" dirty="0"/>
              <a:t>: </a:t>
            </a:r>
            <a:r>
              <a:rPr lang="zh-CN" altLang="en-US" sz="1200" dirty="0"/>
              <a:t>图片</a:t>
            </a:r>
            <a:r>
              <a:rPr lang="en-US" altLang="zh-CN" sz="1200" dirty="0"/>
              <a:t>, </a:t>
            </a:r>
            <a:r>
              <a:rPr lang="zh-CN" altLang="en-US" sz="1200" dirty="0"/>
              <a:t>语音</a:t>
            </a:r>
            <a:r>
              <a:rPr lang="en-US" altLang="zh-CN" sz="1200" dirty="0"/>
              <a:t>, </a:t>
            </a:r>
            <a:r>
              <a:rPr lang="zh-CN" altLang="en-US" sz="1200" dirty="0"/>
              <a:t>紧急程度及备注</a:t>
            </a:r>
            <a:r>
              <a:rPr lang="en-US" altLang="zh-CN" sz="1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选择维修人员派工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3775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接收消息</a:t>
            </a:r>
            <a:r>
              <a:rPr lang="en-US" altLang="zh-CN" sz="1600" dirty="0"/>
              <a:t>, </a:t>
            </a:r>
            <a:r>
              <a:rPr lang="zh-CN" altLang="en-US" sz="1600" dirty="0"/>
              <a:t>工单查询及派工或扫码派工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0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场景五</a:t>
            </a:r>
            <a:r>
              <a:rPr lang="en-US" altLang="zh-CN" dirty="0"/>
              <a:t>: </a:t>
            </a:r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接单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消息接单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扫码接单 </a:t>
            </a:r>
            <a:r>
              <a:rPr lang="en-US" altLang="zh-CN" sz="1400" dirty="0"/>
              <a:t>(</a:t>
            </a:r>
            <a:r>
              <a:rPr lang="zh-CN" altLang="en-US" sz="1400" dirty="0"/>
              <a:t>菜单</a:t>
            </a:r>
            <a:r>
              <a:rPr lang="en-US" altLang="zh-CN" sz="1400" dirty="0"/>
              <a:t> 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工单处理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工单查询</a:t>
            </a:r>
            <a:r>
              <a:rPr lang="en-US" altLang="zh-CN" sz="1400" dirty="0"/>
              <a:t>: </a:t>
            </a:r>
            <a:r>
              <a:rPr lang="zh-CN" altLang="en-US" sz="1400" dirty="0"/>
              <a:t>未接工单或他人工单</a:t>
            </a:r>
            <a:r>
              <a:rPr lang="en-US" altLang="zh-CN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工单处理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接单并填写预估故障解决时间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工单退回填写理由并由公众号消息通知派工人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签到</a:t>
            </a:r>
            <a:r>
              <a:rPr lang="en-US" altLang="zh-CN" sz="1400" dirty="0"/>
              <a:t>: </a:t>
            </a:r>
            <a:r>
              <a:rPr lang="zh-CN" altLang="en-US" sz="1400" dirty="0"/>
              <a:t>只能现在扫码做签到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工单处理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关单</a:t>
            </a:r>
            <a:r>
              <a:rPr lang="en-US" altLang="zh-CN" sz="1400" dirty="0"/>
              <a:t>: </a:t>
            </a:r>
            <a:r>
              <a:rPr lang="zh-CN" altLang="en-US" sz="1400" dirty="0"/>
              <a:t>填写故障类别</a:t>
            </a:r>
            <a:r>
              <a:rPr lang="en-US" altLang="zh-CN" sz="1400" dirty="0"/>
              <a:t>, </a:t>
            </a:r>
            <a:r>
              <a:rPr lang="zh-CN" altLang="en-US" sz="1400" dirty="0"/>
              <a:t>问题描述</a:t>
            </a:r>
            <a:r>
              <a:rPr lang="en-US" altLang="zh-CN" sz="1400" dirty="0"/>
              <a:t>, </a:t>
            </a:r>
            <a:r>
              <a:rPr lang="zh-CN" altLang="en-US" sz="1400" dirty="0"/>
              <a:t>解决方案</a:t>
            </a:r>
            <a:r>
              <a:rPr lang="en-US" altLang="zh-CN" sz="1400" dirty="0"/>
              <a:t>, </a:t>
            </a:r>
            <a:r>
              <a:rPr lang="zh-CN" altLang="en-US" sz="1400" dirty="0"/>
              <a:t>测试方法及物料明细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工单状态变化会消息通知派工人</a:t>
            </a:r>
            <a:r>
              <a:rPr lang="en-US" altLang="zh-CN" sz="1400" dirty="0"/>
              <a:t>,</a:t>
            </a:r>
            <a:r>
              <a:rPr lang="zh-CN" altLang="en-US" sz="1400" dirty="0"/>
              <a:t>报修人及设备订阅人</a:t>
            </a:r>
            <a:endParaRPr lang="en-US" altLang="zh-CN" sz="1400" dirty="0"/>
          </a:p>
          <a:p>
            <a:pPr marL="609587" lvl="1" indent="-457200"/>
            <a:endParaRPr lang="en-US" altLang="zh-CN" sz="1400" dirty="0"/>
          </a:p>
          <a:p>
            <a:pPr marL="495287" lvl="1" indent="-34290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03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消息</a:t>
            </a:r>
            <a:r>
              <a:rPr lang="en-US" altLang="zh-CN" sz="1600" dirty="0"/>
              <a:t>,</a:t>
            </a:r>
            <a:r>
              <a:rPr lang="zh-CN" altLang="en-US" sz="1600" dirty="0"/>
              <a:t>接单签到关单及退回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2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场景六</a:t>
            </a:r>
            <a:r>
              <a:rPr lang="en-US" altLang="zh-CN" dirty="0"/>
              <a:t>: </a:t>
            </a:r>
            <a:r>
              <a:rPr lang="zh-CN" altLang="en-US" dirty="0"/>
              <a:t>评价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接收公众号消息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r>
              <a:rPr lang="en-US" altLang="zh-CN" dirty="0"/>
              <a:t>/</a:t>
            </a:r>
            <a:r>
              <a:rPr lang="zh-CN" altLang="en-US" dirty="0"/>
              <a:t>关单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查询我的报修单 </a:t>
            </a:r>
            <a:r>
              <a:rPr lang="en-US" altLang="zh-CN" dirty="0"/>
              <a:t>(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我的报修单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未完成</a:t>
            </a:r>
            <a:r>
              <a:rPr lang="en-US" altLang="zh-CN" dirty="0"/>
              <a:t>/</a:t>
            </a:r>
            <a:r>
              <a:rPr lang="zh-CN" altLang="en-US" dirty="0"/>
              <a:t>已完成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维修单进度跟踪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取消报修</a:t>
            </a:r>
            <a:r>
              <a:rPr lang="en-US" altLang="zh-CN" dirty="0"/>
              <a:t>(</a:t>
            </a:r>
            <a:r>
              <a:rPr lang="zh-CN" altLang="en-US" dirty="0"/>
              <a:t>接单前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评价</a:t>
            </a:r>
            <a:r>
              <a:rPr lang="en-US" altLang="zh-CN" dirty="0"/>
              <a:t>(</a:t>
            </a:r>
            <a:r>
              <a:rPr lang="zh-CN" altLang="en-US" dirty="0"/>
              <a:t>关单后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472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维修单查询</a:t>
            </a:r>
            <a:r>
              <a:rPr lang="en-US" altLang="zh-CN" sz="1600" dirty="0"/>
              <a:t>, </a:t>
            </a:r>
            <a:r>
              <a:rPr lang="zh-CN" altLang="en-US" sz="1600" dirty="0"/>
              <a:t>进度跟踪通知</a:t>
            </a:r>
            <a:r>
              <a:rPr lang="en-US" altLang="zh-CN" sz="1600" dirty="0"/>
              <a:t>, </a:t>
            </a:r>
            <a:r>
              <a:rPr lang="zh-CN" altLang="en-US" sz="1600" dirty="0"/>
              <a:t>评价及取消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6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80" y="1950686"/>
            <a:ext cx="320418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我的报修单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查询及批量导出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设备列表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选择故障紧急程度并递交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派工有三种入口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工单处理三种入口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marL="325029" lvl="2" indent="-171450"/>
            <a:endParaRPr lang="en-US" altLang="zh-CN" dirty="0"/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系统如下使用</a:t>
            </a:r>
            <a:r>
              <a:rPr lang="zh-CN" altLang="en-US"/>
              <a:t>场景故事</a:t>
            </a:r>
            <a:r>
              <a:rPr lang="en-US" altLang="zh-CN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场景一</a:t>
            </a:r>
            <a:r>
              <a:rPr lang="en-US" altLang="zh-CN" sz="1600" dirty="0"/>
              <a:t>: </a:t>
            </a:r>
            <a:r>
              <a:rPr lang="zh-CN" altLang="en-US" sz="1600" dirty="0"/>
              <a:t>用户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场景二</a:t>
            </a:r>
            <a:r>
              <a:rPr lang="en-US" altLang="zh-CN" sz="1600" dirty="0"/>
              <a:t>: </a:t>
            </a:r>
            <a:r>
              <a:rPr lang="zh-CN" altLang="en-US" sz="1600" dirty="0"/>
              <a:t>建档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场景三</a:t>
            </a:r>
            <a:r>
              <a:rPr lang="en-US" altLang="zh-CN" sz="1600" dirty="0"/>
              <a:t>: </a:t>
            </a:r>
            <a:r>
              <a:rPr lang="zh-CN" altLang="en-US" sz="1600" dirty="0"/>
              <a:t>报修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场景四</a:t>
            </a:r>
            <a:r>
              <a:rPr lang="en-US" altLang="zh-CN" sz="1600" dirty="0"/>
              <a:t>: </a:t>
            </a:r>
            <a:r>
              <a:rPr lang="zh-CN" altLang="en-US" sz="1600" dirty="0"/>
              <a:t>派工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场景五</a:t>
            </a:r>
            <a:r>
              <a:rPr lang="en-US" altLang="zh-CN" sz="1600" dirty="0"/>
              <a:t>: </a:t>
            </a:r>
            <a:r>
              <a:rPr lang="zh-CN" altLang="en-US" sz="1600" dirty="0"/>
              <a:t>维修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场景六</a:t>
            </a:r>
            <a:r>
              <a:rPr lang="en-US" altLang="zh-CN" sz="1600" dirty="0"/>
              <a:t>: </a:t>
            </a:r>
            <a:r>
              <a:rPr lang="zh-CN" altLang="en-US" sz="1600" dirty="0"/>
              <a:t>评价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... Googledocs To &lt;strong&gt;Collaborate&lt;/strong&gt; | Pedagoo.or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61" y="2723590"/>
            <a:ext cx="2589640" cy="17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15548</TotalTime>
  <Words>1910</Words>
  <Application>Microsoft Office PowerPoint</Application>
  <PresentationFormat>On-screen Show (16:9)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15</vt:i4>
      </vt:variant>
    </vt:vector>
  </HeadingPairs>
  <TitlesOfParts>
    <vt:vector size="47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 and scenarios</vt:lpstr>
      <vt:lpstr>用户故事</vt:lpstr>
      <vt:lpstr>流程总览</vt:lpstr>
      <vt:lpstr>角色 - 后台管理人员</vt:lpstr>
      <vt:lpstr>角色 - 现场实施人员</vt:lpstr>
      <vt:lpstr>角色 - 科室报修人员</vt:lpstr>
      <vt:lpstr>角色 – 工单管理人员</vt:lpstr>
      <vt:lpstr>角色 - 设备维修人员</vt:lpstr>
      <vt:lpstr>场景故事</vt:lpstr>
      <vt:lpstr>场景一: 用户</vt:lpstr>
      <vt:lpstr>场景二: 建档</vt:lpstr>
      <vt:lpstr>场景三: 报修 </vt:lpstr>
      <vt:lpstr>场景四: 派工</vt:lpstr>
      <vt:lpstr>场景五: 维修</vt:lpstr>
      <vt:lpstr>场景六: 评价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856</cp:revision>
  <dcterms:created xsi:type="dcterms:W3CDTF">2014-12-08T06:09:33Z</dcterms:created>
  <dcterms:modified xsi:type="dcterms:W3CDTF">2017-03-30T06:46:55Z</dcterms:modified>
</cp:coreProperties>
</file>