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35"/>
  </p:notesMasterIdLst>
  <p:handoutMasterIdLst>
    <p:handoutMasterId r:id="rId36"/>
  </p:handoutMasterIdLst>
  <p:sldIdLst>
    <p:sldId id="649" r:id="rId26"/>
    <p:sldId id="645" r:id="rId27"/>
    <p:sldId id="648" r:id="rId28"/>
    <p:sldId id="647" r:id="rId29"/>
    <p:sldId id="641" r:id="rId30"/>
    <p:sldId id="642" r:id="rId31"/>
    <p:sldId id="643" r:id="rId32"/>
    <p:sldId id="644" r:id="rId33"/>
    <p:sldId id="646" r:id="rId34"/>
  </p:sldIdLst>
  <p:sldSz cx="9144000" cy="5143500" type="screen16x9"/>
  <p:notesSz cx="6858000" cy="9144000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2017/3/28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3/28/2017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lvl="1" indent="0">
              <a:buNone/>
            </a:pPr>
            <a:endParaRPr lang="en-US" altLang="zh-CN" dirty="0"/>
          </a:p>
          <a:p>
            <a:r>
              <a:rPr lang="zh-CN" altLang="en-US" dirty="0"/>
              <a:t>* 现场实施人员扫码建档可以不绑定后台用户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状态更新及交互通知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我的报修单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查询及批量导出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设备列表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选择故障紧急程度并递交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点击查看进度及交互消息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派工有三种入口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工单处理三种入口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marL="15476" lvl="1" indent="0">
              <a:buNone/>
            </a:pPr>
            <a:r>
              <a:rPr lang="zh-CN" altLang="en-US" dirty="0"/>
              <a:t>交互</a:t>
            </a:r>
            <a:r>
              <a:rPr lang="en-US" altLang="zh-CN" dirty="0"/>
              <a:t>: </a:t>
            </a:r>
            <a:r>
              <a:rPr lang="zh-CN" altLang="en-US" dirty="0"/>
              <a:t>通过工单和报修人交流具体维修情况</a:t>
            </a:r>
            <a:endParaRPr lang="en-US" altLang="zh-CN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14787</TotalTime>
  <Words>1013</Words>
  <Application>Microsoft Office PowerPoint</Application>
  <PresentationFormat>On-screen Show (16:9)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</vt:lpstr>
      <vt:lpstr>用户故事</vt:lpstr>
      <vt:lpstr>流程总览</vt:lpstr>
      <vt:lpstr>用户故事 - 后台管理人员</vt:lpstr>
      <vt:lpstr>用户故事 - 现场实施人员</vt:lpstr>
      <vt:lpstr>用户故事 - 后台管理人员</vt:lpstr>
      <vt:lpstr>用户故事 - 科室报修人员</vt:lpstr>
      <vt:lpstr>用户故事 – 工单管理人员</vt:lpstr>
      <vt:lpstr>用户故事 - 设备维修人员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815</cp:revision>
  <dcterms:created xsi:type="dcterms:W3CDTF">2014-12-08T06:09:33Z</dcterms:created>
  <dcterms:modified xsi:type="dcterms:W3CDTF">2017-03-28T06:40:26Z</dcterms:modified>
</cp:coreProperties>
</file>