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006816" y="2014766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扫码建档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198189"/>
            <a:ext cx="95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现场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5906774" y="2011897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741590" y="20147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4" idx="3"/>
            <a:endCxn id="10" idx="1"/>
          </p:cNvCxnSpPr>
          <p:nvPr/>
        </p:nvCxnSpPr>
        <p:spPr>
          <a:xfrm flipV="1">
            <a:off x="5268277" y="2431622"/>
            <a:ext cx="638497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6986066" y="2431622"/>
            <a:ext cx="75552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7201944" y="4051466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资料审查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05146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10142359" y="4042717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endParaRPr lang="en-US" altLang="zh-CN" dirty="0"/>
          </a:p>
          <a:p>
            <a:pPr algn="ctr"/>
            <a:r>
              <a:rPr lang="zh-CN" altLang="en-US" dirty="0"/>
              <a:t>档案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9490699" y="4462442"/>
            <a:ext cx="65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11221651" y="4462442"/>
            <a:ext cx="314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11" idx="2"/>
            <a:endCxn id="17" idx="0"/>
          </p:cNvCxnSpPr>
          <p:nvPr/>
        </p:nvCxnSpPr>
        <p:spPr>
          <a:xfrm rot="5400000">
            <a:off x="7412787" y="3183017"/>
            <a:ext cx="1197252" cy="539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8726201" y="4206497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7" idx="3"/>
            <a:endCxn id="26" idx="1"/>
          </p:cNvCxnSpPr>
          <p:nvPr/>
        </p:nvCxnSpPr>
        <p:spPr>
          <a:xfrm>
            <a:off x="8281236" y="4471191"/>
            <a:ext cx="444965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6542116" y="5224601"/>
            <a:ext cx="1739120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endParaRPr lang="en-US" altLang="zh-CN" dirty="0"/>
          </a:p>
          <a:p>
            <a:pPr algn="ctr"/>
            <a:r>
              <a:rPr lang="zh-CN" altLang="en-US" dirty="0"/>
              <a:t>客户补全资料</a:t>
            </a:r>
            <a:r>
              <a:rPr lang="en-US" altLang="zh-CN" dirty="0"/>
              <a:t>(</a:t>
            </a:r>
            <a:r>
              <a:rPr lang="zh-CN" altLang="en-US" dirty="0"/>
              <a:t>附</a:t>
            </a:r>
            <a:r>
              <a:rPr lang="en-US" altLang="zh-CN" dirty="0"/>
              <a:t>URL Link)</a:t>
            </a:r>
            <a:endParaRPr lang="en-US" dirty="0"/>
          </a:p>
        </p:txBody>
      </p:sp>
      <p:cxnSp>
        <p:nvCxnSpPr>
          <p:cNvPr id="33" name="Connector: Elbow 32"/>
          <p:cNvCxnSpPr>
            <a:stCxn id="26" idx="2"/>
            <a:endCxn id="32" idx="3"/>
          </p:cNvCxnSpPr>
          <p:nvPr/>
        </p:nvCxnSpPr>
        <p:spPr>
          <a:xfrm rot="5400000">
            <a:off x="8244317" y="4780192"/>
            <a:ext cx="901053" cy="82721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714188" y="488216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483236" y="4112616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71" name="Connector: Elbow 70"/>
          <p:cNvCxnSpPr>
            <a:stCxn id="32" idx="1"/>
            <a:endCxn id="2" idx="2"/>
          </p:cNvCxnSpPr>
          <p:nvPr/>
        </p:nvCxnSpPr>
        <p:spPr>
          <a:xfrm rot="10800000">
            <a:off x="1546462" y="2854216"/>
            <a:ext cx="4995654" cy="279011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2429555" y="2011897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建档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2086108" y="2433056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3252735" y="831260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提示码已建档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2713500" y="1472663"/>
            <a:ext cx="760912" cy="31755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4332027" y="2023515"/>
            <a:ext cx="936250" cy="830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有效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78" idx="3"/>
            <a:endCxn id="94" idx="1"/>
          </p:cNvCxnSpPr>
          <p:nvPr/>
        </p:nvCxnSpPr>
        <p:spPr>
          <a:xfrm>
            <a:off x="3440801" y="2433056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/>
          <p:cNvSpPr/>
          <p:nvPr/>
        </p:nvSpPr>
        <p:spPr>
          <a:xfrm>
            <a:off x="5075781" y="831260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提示码无效</a:t>
            </a:r>
            <a:endParaRPr lang="en-US" dirty="0"/>
          </a:p>
        </p:txBody>
      </p:sp>
      <p:cxnSp>
        <p:nvCxnSpPr>
          <p:cNvPr id="107" name="Connector: Elbow 106"/>
          <p:cNvCxnSpPr>
            <a:stCxn id="94" idx="0"/>
            <a:endCxn id="102" idx="1"/>
          </p:cNvCxnSpPr>
          <p:nvPr/>
        </p:nvCxnSpPr>
        <p:spPr>
          <a:xfrm rot="5400000" flipH="1" flipV="1">
            <a:off x="4551701" y="1499436"/>
            <a:ext cx="772530" cy="27562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527275" y="4292809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8854" y="206216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72364" y="154328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17967" y="2121947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36153" y="1537232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39" name="Connector: Elbow 38"/>
          <p:cNvCxnSpPr>
            <a:stCxn id="89" idx="0"/>
            <a:endCxn id="4" idx="0"/>
          </p:cNvCxnSpPr>
          <p:nvPr/>
        </p:nvCxnSpPr>
        <p:spPr>
          <a:xfrm rot="16200000" flipH="1">
            <a:off x="6013286" y="-1389646"/>
            <a:ext cx="3461549" cy="7903360"/>
          </a:xfrm>
          <a:prstGeom prst="bentConnector3">
            <a:avLst>
              <a:gd name="adj1" fmla="val -660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02" idx="3"/>
            <a:endCxn id="4" idx="0"/>
          </p:cNvCxnSpPr>
          <p:nvPr/>
        </p:nvCxnSpPr>
        <p:spPr>
          <a:xfrm>
            <a:off x="6155073" y="1250985"/>
            <a:ext cx="5540668" cy="304182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006816" y="2014766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扫码报修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6488" y="2204546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报修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327084" y="2024201"/>
            <a:ext cx="187884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</a:t>
            </a:r>
            <a:r>
              <a:rPr lang="en-US" altLang="zh-CN" dirty="0"/>
              <a:t>: </a:t>
            </a:r>
          </a:p>
          <a:p>
            <a:pPr algn="ctr"/>
            <a:r>
              <a:rPr lang="zh-CN" altLang="en-US" dirty="0"/>
              <a:t>照片</a:t>
            </a:r>
            <a:r>
              <a:rPr lang="en-US" altLang="zh-CN" dirty="0"/>
              <a:t>/</a:t>
            </a:r>
            <a:r>
              <a:rPr lang="zh-CN" altLang="en-US" dirty="0"/>
              <a:t>语音</a:t>
            </a:r>
            <a:r>
              <a:rPr lang="en-US" altLang="zh-CN" dirty="0"/>
              <a:t>/</a:t>
            </a:r>
            <a:r>
              <a:rPr lang="zh-CN" altLang="en-US" dirty="0"/>
              <a:t>文字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092210" y="20147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6205927" y="2434490"/>
            <a:ext cx="886283" cy="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488" y="4826895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r>
              <a:rPr lang="en-US" altLang="zh-CN" dirty="0"/>
              <a:t>/</a:t>
            </a:r>
            <a:r>
              <a:rPr lang="zh-CN" altLang="en-US" dirty="0"/>
              <a:t>领单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7873774" y="37456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进入派工环节</a:t>
            </a:r>
            <a:endParaRPr lang="en-US" dirty="0"/>
          </a:p>
        </p:txBody>
      </p:sp>
      <p:cxnSp>
        <p:nvCxnSpPr>
          <p:cNvPr id="24" name="Connector: Elbow 23"/>
          <p:cNvCxnSpPr>
            <a:stCxn id="11" idx="2"/>
            <a:endCxn id="26" idx="1"/>
          </p:cNvCxnSpPr>
          <p:nvPr/>
        </p:nvCxnSpPr>
        <p:spPr>
          <a:xfrm rot="5400000">
            <a:off x="5079902" y="2600104"/>
            <a:ext cx="2297845" cy="2806065"/>
          </a:xfrm>
          <a:prstGeom prst="bentConnector4">
            <a:avLst>
              <a:gd name="adj1" fmla="val 40867"/>
              <a:gd name="adj2" fmla="val 10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4825791" y="4732334"/>
            <a:ext cx="1209463" cy="8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派工模式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339835" y="3806416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1:</a:t>
            </a:r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78" name="Diamond 77"/>
          <p:cNvSpPr/>
          <p:nvPr/>
        </p:nvSpPr>
        <p:spPr>
          <a:xfrm>
            <a:off x="2429555" y="2011897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检索设备</a:t>
            </a:r>
            <a:r>
              <a:rPr lang="en-US" altLang="zh-CN" sz="1400" dirty="0">
                <a:solidFill>
                  <a:schemeClr val="bg1"/>
                </a:solidFill>
              </a:rPr>
              <a:t>OK?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2086108" y="2433056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3252734" y="831260"/>
            <a:ext cx="1873901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提示未检索到设备或无权访问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2713500" y="1472663"/>
            <a:ext cx="760912" cy="3175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3"/>
          </p:cNvCxnSpPr>
          <p:nvPr/>
        </p:nvCxnSpPr>
        <p:spPr>
          <a:xfrm>
            <a:off x="3440801" y="2433056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stCxn id="26" idx="0"/>
            <a:endCxn id="19" idx="1"/>
          </p:cNvCxnSpPr>
          <p:nvPr/>
        </p:nvCxnSpPr>
        <p:spPr>
          <a:xfrm rot="5400000" flipH="1" flipV="1">
            <a:off x="6368676" y="3227237"/>
            <a:ext cx="566944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9" idx="3"/>
          </p:cNvCxnSpPr>
          <p:nvPr/>
        </p:nvCxnSpPr>
        <p:spPr>
          <a:xfrm>
            <a:off x="8953066" y="4165390"/>
            <a:ext cx="1030414" cy="98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7892004" y="473233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停留在报修，待领单</a:t>
            </a:r>
            <a:endParaRPr lang="en-US" dirty="0"/>
          </a:p>
        </p:txBody>
      </p:sp>
      <p:cxnSp>
        <p:nvCxnSpPr>
          <p:cNvPr id="54" name="Connector: Elbow 53"/>
          <p:cNvCxnSpPr>
            <a:stCxn id="26" idx="3"/>
            <a:endCxn id="51" idx="1"/>
          </p:cNvCxnSpPr>
          <p:nvPr/>
        </p:nvCxnSpPr>
        <p:spPr>
          <a:xfrm>
            <a:off x="6035254" y="5152059"/>
            <a:ext cx="18567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39835" y="4782859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2:</a:t>
            </a:r>
            <a:r>
              <a:rPr lang="zh-CN" altLang="en-US" dirty="0"/>
              <a:t>抢单</a:t>
            </a:r>
            <a:endParaRPr lang="en-US" dirty="0"/>
          </a:p>
        </p:txBody>
      </p:sp>
      <p:cxnSp>
        <p:nvCxnSpPr>
          <p:cNvPr id="72" name="Connector: Elbow 71"/>
          <p:cNvCxnSpPr>
            <a:stCxn id="51" idx="3"/>
          </p:cNvCxnSpPr>
          <p:nvPr/>
        </p:nvCxnSpPr>
        <p:spPr>
          <a:xfrm>
            <a:off x="8971296" y="5152060"/>
            <a:ext cx="1012184" cy="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/>
          <p:cNvSpPr/>
          <p:nvPr/>
        </p:nvSpPr>
        <p:spPr>
          <a:xfrm>
            <a:off x="7873774" y="573557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停留在领单，待领单</a:t>
            </a:r>
            <a:endParaRPr lang="en-US" dirty="0"/>
          </a:p>
        </p:txBody>
      </p:sp>
      <p:cxnSp>
        <p:nvCxnSpPr>
          <p:cNvPr id="76" name="Connector: Elbow 75"/>
          <p:cNvCxnSpPr>
            <a:stCxn id="75" idx="3"/>
          </p:cNvCxnSpPr>
          <p:nvPr/>
        </p:nvCxnSpPr>
        <p:spPr>
          <a:xfrm flipV="1">
            <a:off x="8953066" y="5152839"/>
            <a:ext cx="1030414" cy="100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26" idx="2"/>
            <a:endCxn id="75" idx="1"/>
          </p:cNvCxnSpPr>
          <p:nvPr/>
        </p:nvCxnSpPr>
        <p:spPr>
          <a:xfrm rot="16200000" flipH="1">
            <a:off x="6360389" y="4641917"/>
            <a:ext cx="583519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39835" y="5789464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3:</a:t>
            </a:r>
            <a:r>
              <a:rPr lang="zh-CN" altLang="en-US" dirty="0"/>
              <a:t>自动派单</a:t>
            </a:r>
            <a:endParaRPr lang="en-US" dirty="0"/>
          </a:p>
        </p:txBody>
      </p:sp>
      <p:sp>
        <p:nvSpPr>
          <p:cNvPr id="73" name="Flowchart: Punched Tape 72"/>
          <p:cNvSpPr/>
          <p:nvPr/>
        </p:nvSpPr>
        <p:spPr>
          <a:xfrm>
            <a:off x="9267495" y="2011897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推送消息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cxnSp>
        <p:nvCxnSpPr>
          <p:cNvPr id="86" name="Connector: Elbow 85"/>
          <p:cNvCxnSpPr>
            <a:stCxn id="11" idx="3"/>
            <a:endCxn id="73" idx="1"/>
          </p:cNvCxnSpPr>
          <p:nvPr/>
        </p:nvCxnSpPr>
        <p:spPr>
          <a:xfrm flipV="1">
            <a:off x="8171502" y="2433056"/>
            <a:ext cx="1095993" cy="14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endCxn id="73" idx="2"/>
          </p:cNvCxnSpPr>
          <p:nvPr/>
        </p:nvCxnSpPr>
        <p:spPr>
          <a:xfrm rot="10800000" flipH="1">
            <a:off x="9983479" y="2769983"/>
            <a:ext cx="291901" cy="2382856"/>
          </a:xfrm>
          <a:prstGeom prst="bentConnector4">
            <a:avLst>
              <a:gd name="adj1" fmla="val -78314"/>
              <a:gd name="adj2" fmla="val 51976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Flowchart: Punched Tape 98"/>
          <p:cNvSpPr/>
          <p:nvPr/>
        </p:nvSpPr>
        <p:spPr>
          <a:xfrm>
            <a:off x="9697779" y="5665442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7" name="Parallelogram 96"/>
          <p:cNvSpPr/>
          <p:nvPr/>
        </p:nvSpPr>
        <p:spPr>
          <a:xfrm>
            <a:off x="9870183" y="4826895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派工的三种模式</a:t>
            </a:r>
            <a:endParaRPr lang="en-US" sz="2400" b="1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082801" y="2855112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6" name="Rectangle: Rounded Corners 75"/>
          <p:cNvSpPr/>
          <p:nvPr/>
        </p:nvSpPr>
        <p:spPr>
          <a:xfrm>
            <a:off x="3678598" y="2847095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zh-CN" altLang="en-US" dirty="0"/>
              <a:t>科室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8" name="Rectangle: Rounded Corners 77"/>
          <p:cNvSpPr/>
          <p:nvPr/>
        </p:nvSpPr>
        <p:spPr>
          <a:xfrm>
            <a:off x="6409306" y="2847094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设备类型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80" name="Rectangle: Rounded Corners 79"/>
          <p:cNvSpPr/>
          <p:nvPr/>
        </p:nvSpPr>
        <p:spPr>
          <a:xfrm>
            <a:off x="9140014" y="2847094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119507" y="297443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82759" y="30243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13467" y="298244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Arrow: Right 63"/>
          <p:cNvSpPr/>
          <p:nvPr/>
        </p:nvSpPr>
        <p:spPr>
          <a:xfrm>
            <a:off x="2442487" y="3844149"/>
            <a:ext cx="7070393" cy="276225"/>
          </a:xfrm>
          <a:prstGeom prst="rightArrow">
            <a:avLst>
              <a:gd name="adj1" fmla="val 35338"/>
              <a:gd name="adj2" fmla="val 6603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15200" y="37975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优先级低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668651" y="37975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优先级高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44743" y="1622300"/>
            <a:ext cx="106010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专人派工</a:t>
            </a:r>
            <a:r>
              <a:rPr lang="zh-CN" altLang="en-US" dirty="0"/>
              <a:t>：在医院范围内，指定一个人来手动派工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抢单</a:t>
            </a:r>
            <a:r>
              <a:rPr lang="zh-CN" altLang="en-US" dirty="0"/>
              <a:t>：         在医院范围内，所有具有维修工程师角色的人员，都可以看到新单子，然后手动领单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自动派工</a:t>
            </a:r>
            <a:r>
              <a:rPr lang="zh-CN" altLang="en-US" dirty="0"/>
              <a:t>：为设备指定内部责任人</a:t>
            </a:r>
            <a:r>
              <a:rPr lang="en-US" altLang="zh-CN" dirty="0"/>
              <a:t>A/B, </a:t>
            </a:r>
            <a:r>
              <a:rPr lang="zh-CN" altLang="en-US" dirty="0"/>
              <a:t>同时还可指定</a:t>
            </a:r>
            <a:r>
              <a:rPr lang="en-US" altLang="zh-CN" dirty="0"/>
              <a:t>FE</a:t>
            </a:r>
            <a:r>
              <a:rPr lang="zh-CN" altLang="en-US" dirty="0"/>
              <a:t>。则新单子自动派发给</a:t>
            </a:r>
            <a:r>
              <a:rPr lang="en-US" altLang="zh-CN" dirty="0"/>
              <a:t>FE, </a:t>
            </a:r>
            <a:r>
              <a:rPr lang="zh-CN" altLang="en-US" dirty="0"/>
              <a:t>或者内部责任人</a:t>
            </a:r>
            <a:r>
              <a:rPr lang="en-US" altLang="zh-CN" dirty="0"/>
              <a:t>A/B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2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专人派工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专人派工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3130148" y="1461026"/>
            <a:ext cx="84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5061361" y="3726520"/>
            <a:ext cx="20758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5121430" y="2392402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5121430" y="4528576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975304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 模式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352538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5557220" y="1461025"/>
            <a:ext cx="795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手动派工到工程师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749114" y="3306796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工程师</a:t>
            </a:r>
            <a:endParaRPr lang="en-US" altLang="zh-CN" dirty="0"/>
          </a:p>
          <a:p>
            <a:pPr algn="ctr"/>
            <a:r>
              <a:rPr lang="zh-CN" altLang="en-US"/>
              <a:t>领</a:t>
            </a:r>
            <a:r>
              <a:rPr lang="zh-CN" altLang="en-US" dirty="0"/>
              <a:t>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1"/>
            <a:ext cx="12449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 Hospital</a:t>
            </a:r>
          </a:p>
          <a:p>
            <a:pPr algn="ctr"/>
            <a:r>
              <a:rPr lang="zh-CN" altLang="en-US" dirty="0"/>
              <a:t>设置派个人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7050935" y="3381457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>
            <a:stCxn id="60" idx="2"/>
            <a:endCxn id="59" idx="2"/>
          </p:cNvCxnSpPr>
          <p:nvPr/>
        </p:nvCxnSpPr>
        <p:spPr>
          <a:xfrm rot="5400000">
            <a:off x="3129977" y="2870986"/>
            <a:ext cx="2" cy="2550521"/>
          </a:xfrm>
          <a:prstGeom prst="bentConnector3">
            <a:avLst>
              <a:gd name="adj1" fmla="val 1143010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4516717" y="2702083"/>
            <a:ext cx="493235" cy="716192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0978" y="4344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超时则退回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2772" y="104130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资产设置责任人</a:t>
            </a:r>
            <a:r>
              <a:rPr lang="en-US" altLang="zh-CN" dirty="0"/>
              <a:t>A/B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自动派工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自动派工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2" idx="3"/>
            <a:endCxn id="36" idx="1"/>
          </p:cNvCxnSpPr>
          <p:nvPr/>
        </p:nvCxnSpPr>
        <p:spPr>
          <a:xfrm>
            <a:off x="4712064" y="1461026"/>
            <a:ext cx="556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4512721" y="3726521"/>
            <a:ext cx="54893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4634295" y="237706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4634295" y="5669570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5268410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  <a:endCxn id="2" idx="1"/>
          </p:cNvCxnSpPr>
          <p:nvPr/>
        </p:nvCxnSpPr>
        <p:spPr>
          <a:xfrm>
            <a:off x="3130148" y="1461026"/>
            <a:ext cx="502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723365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6850326" y="1461025"/>
            <a:ext cx="8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自动派工责任人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200474" y="3306797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2"/>
            <a:ext cx="6963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/>
          <p:cNvSpPr/>
          <p:nvPr/>
        </p:nvSpPr>
        <p:spPr>
          <a:xfrm>
            <a:off x="4753224" y="4412850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超时自动</a:t>
            </a:r>
            <a:endParaRPr lang="en-US" altLang="zh-CN" dirty="0"/>
          </a:p>
          <a:p>
            <a:pPr algn="ctr"/>
            <a:r>
              <a:rPr lang="zh-CN" altLang="en-US" dirty="0"/>
              <a:t>派工责任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人员管理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设置责任人</a:t>
            </a:r>
            <a:r>
              <a:rPr lang="en-US" altLang="zh-CN" dirty="0"/>
              <a:t>A/B</a:t>
            </a:r>
            <a:r>
              <a:rPr lang="zh-CN" altLang="en-US" dirty="0"/>
              <a:t>的</a:t>
            </a:r>
            <a:r>
              <a:rPr lang="en-US" altLang="zh-CN" dirty="0"/>
              <a:t>Leader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9915843" y="3381458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/>
          <p:nvPr/>
        </p:nvCxnSpPr>
        <p:spPr>
          <a:xfrm rot="16200000" flipH="1">
            <a:off x="5071178" y="409635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77" idx="3"/>
          </p:cNvCxnSpPr>
          <p:nvPr/>
        </p:nvCxnSpPr>
        <p:spPr>
          <a:xfrm flipV="1">
            <a:off x="6052111" y="4832574"/>
            <a:ext cx="662804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6714915" y="4415303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37" name="Connector: Elbow 36"/>
          <p:cNvCxnSpPr>
            <a:stCxn id="35" idx="3"/>
          </p:cNvCxnSpPr>
          <p:nvPr/>
        </p:nvCxnSpPr>
        <p:spPr>
          <a:xfrm flipV="1">
            <a:off x="8013802" y="3764861"/>
            <a:ext cx="1012094" cy="1070167"/>
          </a:xfrm>
          <a:prstGeom prst="bentConnector2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976212" y="5485469"/>
            <a:ext cx="1465945" cy="83944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超时则退回</a:t>
            </a:r>
            <a:r>
              <a:rPr lang="en-US" altLang="zh-CN" dirty="0"/>
              <a:t>Leader</a:t>
            </a:r>
            <a:r>
              <a:rPr lang="zh-CN" altLang="en-US" dirty="0"/>
              <a:t>手动派工</a:t>
            </a:r>
            <a:endParaRPr lang="en-US" dirty="0"/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8294167" y="516897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41" idx="3"/>
          </p:cNvCxnSpPr>
          <p:nvPr/>
        </p:nvCxnSpPr>
        <p:spPr>
          <a:xfrm flipV="1">
            <a:off x="9442157" y="3762408"/>
            <a:ext cx="301450" cy="214278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endCxn id="73" idx="2"/>
          </p:cNvCxnSpPr>
          <p:nvPr/>
        </p:nvCxnSpPr>
        <p:spPr>
          <a:xfrm rot="16200000" flipV="1">
            <a:off x="5007888" y="3769445"/>
            <a:ext cx="1277699" cy="91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3991160" y="2663663"/>
            <a:ext cx="508573" cy="777697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5" idx="0"/>
          </p:cNvCxnSpPr>
          <p:nvPr/>
        </p:nvCxnSpPr>
        <p:spPr>
          <a:xfrm rot="16200000" flipV="1">
            <a:off x="6257494" y="3308437"/>
            <a:ext cx="1280153" cy="933579"/>
          </a:xfrm>
          <a:prstGeom prst="bentConnector3">
            <a:avLst>
              <a:gd name="adj1" fmla="val 79274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endCxn id="73" idx="3"/>
          </p:cNvCxnSpPr>
          <p:nvPr/>
        </p:nvCxnSpPr>
        <p:spPr>
          <a:xfrm rot="16200000" flipV="1">
            <a:off x="6403510" y="3044780"/>
            <a:ext cx="2687248" cy="2194135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6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593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189</cp:revision>
  <dcterms:created xsi:type="dcterms:W3CDTF">2017-03-16T03:43:01Z</dcterms:created>
  <dcterms:modified xsi:type="dcterms:W3CDTF">2017-03-17T03:41:07Z</dcterms:modified>
</cp:coreProperties>
</file>