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FA835-987D-420B-8CEE-C32483CECB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8789-0775-4A55-8D77-72E36B30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C7C426-1A8F-4460-8AC6-46410937E056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2C86-ECA8-4B5F-AC13-078D7785DABF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1BE4E6-A37B-4187-883B-70C55C6C4E0F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C3F9A-F3DC-4066-A314-011361E19063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52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8D4BDC-079B-4739-99E2-A43E4E532F72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66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DB9-15E4-4F89-B65B-B25C5E22605E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2D43-215C-4FB2-BE4A-033C678DFF91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6C99-C693-4939-A3EB-1FD4FB95D390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4A32B8-E6E4-4B34-8943-844B98D0D45D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04B0-7AF9-4A5A-922E-5A12DD862447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1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B90A59-5A1E-4BFD-AAD8-81B82BE9FE3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7EA0-9A74-4373-96E9-968D202426CE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9AC7-0B88-47D3-AD45-3688F0CFDF67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2C-E8DD-4F35-9C76-4FFDF8611B0C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E8D-904F-42E3-AD70-9768F2F60E6D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61AC-7FC5-4C37-920D-65EE37764BD9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95D4-FC09-4244-B55E-7E90BE20A6B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4BDC-079B-4739-99E2-A43E4E532F7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4FDF-18EA-4C48-BEDB-BC8EB7C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572518" cy="1134121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385" y="323385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THÔNG TIN GIÁO VIÊN	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Tín</a:t>
            </a:r>
            <a:endParaRPr lang="en-US" sz="3200" dirty="0" smtClean="0"/>
          </a:p>
          <a:p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môn</a:t>
            </a:r>
            <a:r>
              <a:rPr lang="en-US" sz="3200" dirty="0" smtClean="0"/>
              <a:t>: </a:t>
            </a:r>
            <a:r>
              <a:rPr lang="en-US" sz="3200" dirty="0" err="1" smtClean="0"/>
              <a:t>Khoa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endParaRPr lang="en-US" sz="3200" dirty="0" smtClean="0"/>
          </a:p>
          <a:p>
            <a:r>
              <a:rPr lang="en-US" sz="3200" dirty="0" err="1" smtClean="0"/>
              <a:t>Khoa</a:t>
            </a:r>
            <a:r>
              <a:rPr lang="en-US" sz="3200" dirty="0" smtClean="0"/>
              <a:t>: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nghệ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</a:p>
          <a:p>
            <a:r>
              <a:rPr lang="en-US" sz="3200" dirty="0" smtClean="0"/>
              <a:t>Mobile: 0963983602.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tinnt@lqdtu.edu.vn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YÊU CẦU ĐỐI VỚI MÔN HỌC	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giáo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+ 1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giáo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)/2 -&gt;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: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đáp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err="1" smtClean="0"/>
              <a:t>Chuyên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: 0.1.</a:t>
            </a:r>
          </a:p>
          <a:p>
            <a:pPr lvl="1"/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xuyên</a:t>
            </a:r>
            <a:r>
              <a:rPr lang="en-US" sz="2000" dirty="0" smtClean="0"/>
              <a:t>: 0.3.</a:t>
            </a:r>
          </a:p>
          <a:p>
            <a:pPr lvl="1"/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: 0.6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TÀI LIỆU THAM KHẢO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7348" cy="3416300"/>
          </a:xfrm>
        </p:spPr>
        <p:txBody>
          <a:bodyPr>
            <a:normAutofit/>
          </a:bodyPr>
          <a:lstStyle/>
          <a:p>
            <a:r>
              <a:rPr lang="en-US" sz="2800" dirty="0"/>
              <a:t>Andreas </a:t>
            </a:r>
            <a:r>
              <a:rPr lang="en-US" sz="2800" dirty="0" err="1" smtClean="0"/>
              <a:t>Tolk</a:t>
            </a:r>
            <a:r>
              <a:rPr lang="en-US" sz="2800" dirty="0" smtClean="0"/>
              <a:t>, Engineering </a:t>
            </a:r>
            <a:r>
              <a:rPr lang="en-US" sz="2800" dirty="0"/>
              <a:t>Principles of Combat Modeling and Distributed Simulation</a:t>
            </a:r>
            <a:r>
              <a:rPr lang="en-US" sz="2800" dirty="0" smtClean="0"/>
              <a:t>, 2012</a:t>
            </a:r>
          </a:p>
          <a:p>
            <a:r>
              <a:rPr lang="en-US" sz="2800" dirty="0"/>
              <a:t>John A. </a:t>
            </a:r>
            <a:r>
              <a:rPr lang="en-US" sz="2800" dirty="0" err="1"/>
              <a:t>Sokolowski</a:t>
            </a:r>
            <a:r>
              <a:rPr lang="en-US" sz="2800" dirty="0"/>
              <a:t> Catherine M. Banks</a:t>
            </a:r>
            <a:r>
              <a:rPr lang="en-US" sz="2800" dirty="0" smtClean="0"/>
              <a:t>, </a:t>
            </a:r>
            <a:r>
              <a:rPr lang="en-US" sz="2800" dirty="0"/>
              <a:t>M</a:t>
            </a:r>
            <a:r>
              <a:rPr lang="en-US" sz="2800" dirty="0" smtClean="0"/>
              <a:t>odeling and simulation fundamentals theoretical underpinnings and practical domains. </a:t>
            </a:r>
            <a:r>
              <a:rPr lang="en-US" sz="2800" dirty="0"/>
              <a:t>John Wiley &amp; Sons</a:t>
            </a:r>
            <a:r>
              <a:rPr lang="en-US" sz="2800" dirty="0" smtClean="0"/>
              <a:t> 2010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CÁC NỘI DUNG TRUYỀN ĐẠT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vi-V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Tổng quan về mô phỏng, mô phỏng quân sự và các khái niệm cơ bản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loại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hóa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đấu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phỏng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phỏng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vi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kiếm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mục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tiêu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về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căn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cứ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đuổi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bỏ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trốn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  <a:r>
              <a:rPr lang="vi-V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Mô phỏng hành vi tránh vật cản, hành vi cùng di chuyển đội hình về một hướng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phỏng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vi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cấu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chuyển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đội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7: </a:t>
            </a:r>
            <a:r>
              <a:rPr lang="vi-V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Mô phỏng hành vi bám theo chỉ huy, hành vi di chuyển đội hình theo một số đội hình cơ </a:t>
            </a:r>
            <a:r>
              <a:rPr lang="vi-V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bản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KẾ HOẠCH GIẢNG BÀI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31885" cy="34163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buổi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buổi</a:t>
            </a:r>
            <a:r>
              <a:rPr lang="en-US" sz="2800" dirty="0" smtClean="0"/>
              <a:t> 1-&gt;12: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game online.</a:t>
            </a:r>
          </a:p>
          <a:p>
            <a:r>
              <a:rPr lang="en-US" sz="2800" dirty="0" err="1" smtClean="0"/>
              <a:t>Buổi</a:t>
            </a:r>
            <a:r>
              <a:rPr lang="en-US" sz="2800" dirty="0" smtClean="0"/>
              <a:t> 13-15: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FDF-18EA-4C48-BEDB-BC8EB7C62A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23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1689</TotalTime>
  <Words>331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Times New Roman</vt:lpstr>
      <vt:lpstr>Vapor Trail</vt:lpstr>
      <vt:lpstr>MÔ PHỎNG QUÂN SỰ</vt:lpstr>
      <vt:lpstr>THÔNG TIN GIÁO VIÊN </vt:lpstr>
      <vt:lpstr>YÊU CẦU ĐỐI VỚI MÔN HỌC </vt:lpstr>
      <vt:lpstr>TÀI LIỆU THAM KHẢO</vt:lpstr>
      <vt:lpstr>CÁC NỘI DUNG TRUYỀN ĐẠT</vt:lpstr>
      <vt:lpstr>KẾ HOẠCH GIẢNG BÀI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trò chơi trực tuyến</dc:title>
  <dc:creator>giovatuyet</dc:creator>
  <cp:lastModifiedBy>giovatuyet</cp:lastModifiedBy>
  <cp:revision>14</cp:revision>
  <dcterms:created xsi:type="dcterms:W3CDTF">2018-07-28T16:31:21Z</dcterms:created>
  <dcterms:modified xsi:type="dcterms:W3CDTF">2021-01-15T11:08:23Z</dcterms:modified>
</cp:coreProperties>
</file>