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5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20" r:id="rId31"/>
    <p:sldId id="32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5A9A3-D04E-4D08-83D4-654B19610B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BA780-6FC3-4150-AC0D-C16769146BA1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algn="ctr" rtl="0"/>
          <a:r>
            <a:rPr lang="en-US" b="1" dirty="0" err="1" smtClean="0"/>
            <a:t>Bài</a:t>
          </a:r>
          <a:r>
            <a:rPr lang="en-US" b="1" dirty="0" smtClean="0"/>
            <a:t> 4: </a:t>
          </a:r>
          <a:r>
            <a:rPr lang="en-US" b="1" dirty="0" err="1" smtClean="0"/>
            <a:t>Mô</a:t>
          </a:r>
          <a:r>
            <a:rPr lang="en-US" b="1" dirty="0" smtClean="0"/>
            <a:t> </a:t>
          </a:r>
          <a:r>
            <a:rPr lang="en-US" b="1" dirty="0" err="1" smtClean="0"/>
            <a:t>hình</a:t>
          </a:r>
          <a:r>
            <a:rPr lang="en-US" b="1" dirty="0" smtClean="0"/>
            <a:t> </a:t>
          </a:r>
          <a:r>
            <a:rPr lang="en-US" b="1" dirty="0" err="1" smtClean="0"/>
            <a:t>hóa</a:t>
          </a:r>
          <a:r>
            <a:rPr lang="en-US" b="1" dirty="0" smtClean="0"/>
            <a:t> </a:t>
          </a:r>
          <a:r>
            <a:rPr lang="en-US" b="1" dirty="0" err="1" smtClean="0"/>
            <a:t>đám</a:t>
          </a:r>
          <a:r>
            <a:rPr lang="en-US" b="1" dirty="0" smtClean="0"/>
            <a:t> </a:t>
          </a:r>
          <a:r>
            <a:rPr lang="en-US" b="1" dirty="0" err="1" smtClean="0"/>
            <a:t>đông</a:t>
          </a:r>
          <a:r>
            <a:rPr lang="en-US" b="1" dirty="0" smtClean="0"/>
            <a:t> </a:t>
          </a:r>
          <a:r>
            <a:rPr lang="en-US" b="1" dirty="0" err="1" smtClean="0"/>
            <a:t>và</a:t>
          </a:r>
          <a:r>
            <a:rPr lang="en-US" b="1" dirty="0" smtClean="0"/>
            <a:t> </a:t>
          </a:r>
          <a:r>
            <a:rPr lang="en-US" b="1" dirty="0" err="1" smtClean="0"/>
            <a:t>Mô</a:t>
          </a:r>
          <a:r>
            <a:rPr lang="en-US" b="1" dirty="0" smtClean="0"/>
            <a:t> </a:t>
          </a:r>
          <a:r>
            <a:rPr lang="en-US" b="1" dirty="0" err="1" smtClean="0"/>
            <a:t>phỏng</a:t>
          </a:r>
          <a:r>
            <a:rPr lang="en-US" b="1" dirty="0" smtClean="0"/>
            <a:t> </a:t>
          </a:r>
          <a:r>
            <a:rPr lang="en-US" b="1" dirty="0" err="1" smtClean="0"/>
            <a:t>hành</a:t>
          </a:r>
          <a:r>
            <a:rPr lang="en-US" b="1" dirty="0" smtClean="0"/>
            <a:t> vi </a:t>
          </a:r>
          <a:r>
            <a:rPr lang="en-US" b="1" dirty="0" err="1" smtClean="0"/>
            <a:t>cá</a:t>
          </a:r>
          <a:r>
            <a:rPr lang="en-US" b="1" dirty="0" smtClean="0"/>
            <a:t> </a:t>
          </a:r>
          <a:r>
            <a:rPr lang="en-US" b="1" dirty="0" err="1" smtClean="0"/>
            <a:t>nhân</a:t>
          </a:r>
          <a:endParaRPr lang="en-US" dirty="0"/>
        </a:p>
      </dgm:t>
    </dgm:pt>
    <dgm:pt modelId="{B9D20DA7-4127-4C7A-8F7F-45BFE8D9F858}" type="parTrans" cxnId="{F6363B32-1146-40FA-8EEB-DE8AC92437BB}">
      <dgm:prSet/>
      <dgm:spPr/>
      <dgm:t>
        <a:bodyPr/>
        <a:lstStyle/>
        <a:p>
          <a:endParaRPr lang="en-US"/>
        </a:p>
      </dgm:t>
    </dgm:pt>
    <dgm:pt modelId="{6B64F7CA-3E79-4A35-957B-E053B7C7ECFE}" type="sibTrans" cxnId="{F6363B32-1146-40FA-8EEB-DE8AC92437BB}">
      <dgm:prSet/>
      <dgm:spPr/>
      <dgm:t>
        <a:bodyPr/>
        <a:lstStyle/>
        <a:p>
          <a:endParaRPr lang="en-US"/>
        </a:p>
      </dgm:t>
    </dgm:pt>
    <dgm:pt modelId="{714A905C-6BCF-4AFD-B913-2A38049EA29B}" type="pres">
      <dgm:prSet presAssocID="{DAA5A9A3-D04E-4D08-83D4-654B19610B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A3B46C-BD3F-48E0-AADB-AD56FD26327D}" type="pres">
      <dgm:prSet presAssocID="{69DBA780-6FC3-4150-AC0D-C16769146B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1DE0D2-E327-461B-A437-5E55C37FFC18}" type="presOf" srcId="{69DBA780-6FC3-4150-AC0D-C16769146BA1}" destId="{FDA3B46C-BD3F-48E0-AADB-AD56FD26327D}" srcOrd="0" destOrd="0" presId="urn:microsoft.com/office/officeart/2005/8/layout/vList2"/>
    <dgm:cxn modelId="{B32951BB-4DCF-4D34-9CCF-C07E1E63AE7C}" type="presOf" srcId="{DAA5A9A3-D04E-4D08-83D4-654B19610B12}" destId="{714A905C-6BCF-4AFD-B913-2A38049EA29B}" srcOrd="0" destOrd="0" presId="urn:microsoft.com/office/officeart/2005/8/layout/vList2"/>
    <dgm:cxn modelId="{F6363B32-1146-40FA-8EEB-DE8AC92437BB}" srcId="{DAA5A9A3-D04E-4D08-83D4-654B19610B12}" destId="{69DBA780-6FC3-4150-AC0D-C16769146BA1}" srcOrd="0" destOrd="0" parTransId="{B9D20DA7-4127-4C7A-8F7F-45BFE8D9F858}" sibTransId="{6B64F7CA-3E79-4A35-957B-E053B7C7ECFE}"/>
    <dgm:cxn modelId="{A38FF1B9-14B7-4481-8586-EF3FDA0F1939}" type="presParOf" srcId="{714A905C-6BCF-4AFD-B913-2A38049EA29B}" destId="{FDA3B46C-BD3F-48E0-AADB-AD56FD2632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9BCBCD5C-0D6F-4F86-975A-668F0264BAC8}" type="presOf" srcId="{91E2A964-B5B0-4F72-8515-476CD13ACE0D}" destId="{612AD515-1FEA-4060-A1F8-D1511FB261F9}" srcOrd="0" destOrd="0" presId="urn:microsoft.com/office/officeart/2011/layout/TabList"/>
    <dgm:cxn modelId="{1860F290-909F-4AB3-A650-D4414C1DDA19}" type="presOf" srcId="{E64DADE1-0142-4C4E-8599-AFC48AE0B8A8}" destId="{10EEC96B-278A-4421-B2C4-98BA209934A4}" srcOrd="0" destOrd="0" presId="urn:microsoft.com/office/officeart/2011/layout/TabList"/>
    <dgm:cxn modelId="{791690AF-E558-4E66-90BA-6436799BB438}" type="presParOf" srcId="{612AD515-1FEA-4060-A1F8-D1511FB261F9}" destId="{AE02535B-FCB6-417B-8143-3F1FAD61436E}" srcOrd="0" destOrd="0" presId="urn:microsoft.com/office/officeart/2011/layout/TabList"/>
    <dgm:cxn modelId="{175FDA0C-74E1-4E5D-B901-C4B14760B812}" type="presParOf" srcId="{AE02535B-FCB6-417B-8143-3F1FAD61436E}" destId="{7BA7A4FA-E305-430E-A01A-BD5B81C6DC69}" srcOrd="0" destOrd="0" presId="urn:microsoft.com/office/officeart/2011/layout/TabList"/>
    <dgm:cxn modelId="{F1CE07E7-97AB-42C5-A8E6-6CD6F854FDD9}" type="presParOf" srcId="{AE02535B-FCB6-417B-8143-3F1FAD61436E}" destId="{10EEC96B-278A-4421-B2C4-98BA209934A4}" srcOrd="1" destOrd="0" presId="urn:microsoft.com/office/officeart/2011/layout/TabList"/>
    <dgm:cxn modelId="{7934E694-0183-430A-8D50-2B6DD370B4F5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8C468929-C8F2-4FB2-8FF8-92723F2D6CE0}" type="presOf" srcId="{91E2A964-B5B0-4F72-8515-476CD13ACE0D}" destId="{612AD515-1FEA-4060-A1F8-D1511FB261F9}" srcOrd="0" destOrd="0" presId="urn:microsoft.com/office/officeart/2011/layout/TabList"/>
    <dgm:cxn modelId="{D45EFC77-0CEA-4C67-A11B-F1A6B9EE79F9}" type="presOf" srcId="{E64DADE1-0142-4C4E-8599-AFC48AE0B8A8}" destId="{10EEC96B-278A-4421-B2C4-98BA209934A4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A64F0E37-C353-448B-B234-E8039A56DB16}" type="presParOf" srcId="{612AD515-1FEA-4060-A1F8-D1511FB261F9}" destId="{AE02535B-FCB6-417B-8143-3F1FAD61436E}" srcOrd="0" destOrd="0" presId="urn:microsoft.com/office/officeart/2011/layout/TabList"/>
    <dgm:cxn modelId="{ACD6D541-B634-408C-8A07-9EA80EEEA33D}" type="presParOf" srcId="{AE02535B-FCB6-417B-8143-3F1FAD61436E}" destId="{7BA7A4FA-E305-430E-A01A-BD5B81C6DC69}" srcOrd="0" destOrd="0" presId="urn:microsoft.com/office/officeart/2011/layout/TabList"/>
    <dgm:cxn modelId="{691BB4D4-0FD2-4FC3-9F66-1BAA346AA417}" type="presParOf" srcId="{AE02535B-FCB6-417B-8143-3F1FAD61436E}" destId="{10EEC96B-278A-4421-B2C4-98BA209934A4}" srcOrd="1" destOrd="0" presId="urn:microsoft.com/office/officeart/2011/layout/TabList"/>
    <dgm:cxn modelId="{2237AAE3-500C-42E8-B596-9383F059157C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E877DED2-10EC-4CE4-A12C-CE49F59457AA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BC0F8352-B2C2-4049-B734-3E9487AB3B1F}" type="presOf" srcId="{E64DADE1-0142-4C4E-8599-AFC48AE0B8A8}" destId="{10EEC96B-278A-4421-B2C4-98BA209934A4}" srcOrd="0" destOrd="0" presId="urn:microsoft.com/office/officeart/2011/layout/TabList"/>
    <dgm:cxn modelId="{C4D6626C-20AA-4276-9010-412AC8ED50D3}" type="presParOf" srcId="{612AD515-1FEA-4060-A1F8-D1511FB261F9}" destId="{AE02535B-FCB6-417B-8143-3F1FAD61436E}" srcOrd="0" destOrd="0" presId="urn:microsoft.com/office/officeart/2011/layout/TabList"/>
    <dgm:cxn modelId="{DF0EC387-4B4F-41B5-B5A6-B16817EB5E04}" type="presParOf" srcId="{AE02535B-FCB6-417B-8143-3F1FAD61436E}" destId="{7BA7A4FA-E305-430E-A01A-BD5B81C6DC69}" srcOrd="0" destOrd="0" presId="urn:microsoft.com/office/officeart/2011/layout/TabList"/>
    <dgm:cxn modelId="{3A3AE06E-7937-4BE4-9D2B-8572B310CCB1}" type="presParOf" srcId="{AE02535B-FCB6-417B-8143-3F1FAD61436E}" destId="{10EEC96B-278A-4421-B2C4-98BA209934A4}" srcOrd="1" destOrd="0" presId="urn:microsoft.com/office/officeart/2011/layout/TabList"/>
    <dgm:cxn modelId="{DC6FE929-2C53-44A2-B490-C276011146FD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1B54C1AE-9F97-4061-B6E8-498969726DF0}" type="presOf" srcId="{E64DADE1-0142-4C4E-8599-AFC48AE0B8A8}" destId="{10EEC96B-278A-4421-B2C4-98BA209934A4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9FA8AC2C-2732-4DA4-8C0A-EC8F1B05152F}" type="presOf" srcId="{91E2A964-B5B0-4F72-8515-476CD13ACE0D}" destId="{612AD515-1FEA-4060-A1F8-D1511FB261F9}" srcOrd="0" destOrd="0" presId="urn:microsoft.com/office/officeart/2011/layout/TabList"/>
    <dgm:cxn modelId="{7BC79DB1-C641-4AEF-9ABA-4333E38D16C9}" type="presParOf" srcId="{612AD515-1FEA-4060-A1F8-D1511FB261F9}" destId="{AE02535B-FCB6-417B-8143-3F1FAD61436E}" srcOrd="0" destOrd="0" presId="urn:microsoft.com/office/officeart/2011/layout/TabList"/>
    <dgm:cxn modelId="{70D26C07-0A57-4BF5-82D9-49C177556027}" type="presParOf" srcId="{AE02535B-FCB6-417B-8143-3F1FAD61436E}" destId="{7BA7A4FA-E305-430E-A01A-BD5B81C6DC69}" srcOrd="0" destOrd="0" presId="urn:microsoft.com/office/officeart/2011/layout/TabList"/>
    <dgm:cxn modelId="{BCB36953-DB66-4524-86EE-D71668414BA2}" type="presParOf" srcId="{AE02535B-FCB6-417B-8143-3F1FAD61436E}" destId="{10EEC96B-278A-4421-B2C4-98BA209934A4}" srcOrd="1" destOrd="0" presId="urn:microsoft.com/office/officeart/2011/layout/TabList"/>
    <dgm:cxn modelId="{FD0B9C09-7AD7-41BF-B090-032387DAEE0D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C3932B4C-C099-475B-909B-08A907DC3A43}" type="presOf" srcId="{91E2A964-B5B0-4F72-8515-476CD13ACE0D}" destId="{612AD515-1FEA-4060-A1F8-D1511FB261F9}" srcOrd="0" destOrd="0" presId="urn:microsoft.com/office/officeart/2011/layout/TabList"/>
    <dgm:cxn modelId="{79DA990D-75A3-46A7-BAFA-F78C8FFA45EA}" type="presOf" srcId="{E64DADE1-0142-4C4E-8599-AFC48AE0B8A8}" destId="{10EEC96B-278A-4421-B2C4-98BA209934A4}" srcOrd="0" destOrd="0" presId="urn:microsoft.com/office/officeart/2011/layout/TabList"/>
    <dgm:cxn modelId="{DF125E89-F1C9-46FE-93F8-6528F3BDB30B}" type="presParOf" srcId="{612AD515-1FEA-4060-A1F8-D1511FB261F9}" destId="{AE02535B-FCB6-417B-8143-3F1FAD61436E}" srcOrd="0" destOrd="0" presId="urn:microsoft.com/office/officeart/2011/layout/TabList"/>
    <dgm:cxn modelId="{DCC78261-21B0-4D6E-A47F-E323F646C5F6}" type="presParOf" srcId="{AE02535B-FCB6-417B-8143-3F1FAD61436E}" destId="{7BA7A4FA-E305-430E-A01A-BD5B81C6DC69}" srcOrd="0" destOrd="0" presId="urn:microsoft.com/office/officeart/2011/layout/TabList"/>
    <dgm:cxn modelId="{9529F9EB-9985-4303-B765-B23C2EC22296}" type="presParOf" srcId="{AE02535B-FCB6-417B-8143-3F1FAD61436E}" destId="{10EEC96B-278A-4421-B2C4-98BA209934A4}" srcOrd="1" destOrd="0" presId="urn:microsoft.com/office/officeart/2011/layout/TabList"/>
    <dgm:cxn modelId="{554353F1-41A5-4144-9FD1-A290C9193B34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B4A420C1-CD28-4256-B7BE-82B8A825DAF2}" type="presOf" srcId="{E64DADE1-0142-4C4E-8599-AFC48AE0B8A8}" destId="{10EEC96B-278A-4421-B2C4-98BA209934A4}" srcOrd="0" destOrd="0" presId="urn:microsoft.com/office/officeart/2011/layout/TabList"/>
    <dgm:cxn modelId="{ACF8BB17-1D2A-41A5-98FB-6B565372021D}" type="presOf" srcId="{91E2A964-B5B0-4F72-8515-476CD13ACE0D}" destId="{612AD515-1FEA-4060-A1F8-D1511FB261F9}" srcOrd="0" destOrd="0" presId="urn:microsoft.com/office/officeart/2011/layout/TabList"/>
    <dgm:cxn modelId="{9B94A5A0-FE0A-422E-B3A7-418313D826DD}" type="presParOf" srcId="{612AD515-1FEA-4060-A1F8-D1511FB261F9}" destId="{AE02535B-FCB6-417B-8143-3F1FAD61436E}" srcOrd="0" destOrd="0" presId="urn:microsoft.com/office/officeart/2011/layout/TabList"/>
    <dgm:cxn modelId="{75818B17-1012-496E-9CEB-D1060E327298}" type="presParOf" srcId="{AE02535B-FCB6-417B-8143-3F1FAD61436E}" destId="{7BA7A4FA-E305-430E-A01A-BD5B81C6DC69}" srcOrd="0" destOrd="0" presId="urn:microsoft.com/office/officeart/2011/layout/TabList"/>
    <dgm:cxn modelId="{EEE9837F-7948-4DB2-B0A2-7CBF561F94AD}" type="presParOf" srcId="{AE02535B-FCB6-417B-8143-3F1FAD61436E}" destId="{10EEC96B-278A-4421-B2C4-98BA209934A4}" srcOrd="1" destOrd="0" presId="urn:microsoft.com/office/officeart/2011/layout/TabList"/>
    <dgm:cxn modelId="{78A07CF0-C126-4BE7-98DF-CA60533209BB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1168088-7414-45B5-BA4C-6350E119B1F0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CD219E21-E490-46EC-A141-F7229283F280}" type="presOf" srcId="{E64DADE1-0142-4C4E-8599-AFC48AE0B8A8}" destId="{10EEC96B-278A-4421-B2C4-98BA209934A4}" srcOrd="0" destOrd="0" presId="urn:microsoft.com/office/officeart/2011/layout/TabList"/>
    <dgm:cxn modelId="{114EF286-F2C5-440F-BA66-37FF98ED519C}" type="presParOf" srcId="{612AD515-1FEA-4060-A1F8-D1511FB261F9}" destId="{AE02535B-FCB6-417B-8143-3F1FAD61436E}" srcOrd="0" destOrd="0" presId="urn:microsoft.com/office/officeart/2011/layout/TabList"/>
    <dgm:cxn modelId="{B864AB9F-47A2-40BC-8F10-34C4D46E9CBA}" type="presParOf" srcId="{AE02535B-FCB6-417B-8143-3F1FAD61436E}" destId="{7BA7A4FA-E305-430E-A01A-BD5B81C6DC69}" srcOrd="0" destOrd="0" presId="urn:microsoft.com/office/officeart/2011/layout/TabList"/>
    <dgm:cxn modelId="{25492D87-DD8F-46D3-9EF4-69F4C5998FBE}" type="presParOf" srcId="{AE02535B-FCB6-417B-8143-3F1FAD61436E}" destId="{10EEC96B-278A-4421-B2C4-98BA209934A4}" srcOrd="1" destOrd="0" presId="urn:microsoft.com/office/officeart/2011/layout/TabList"/>
    <dgm:cxn modelId="{5F9CBD52-94FB-4E48-B76D-8AA35C8DDC4A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145A0CA8-7599-4722-A933-49187FBD5F64}" type="presOf" srcId="{91E2A964-B5B0-4F72-8515-476CD13ACE0D}" destId="{612AD515-1FEA-4060-A1F8-D1511FB261F9}" srcOrd="0" destOrd="0" presId="urn:microsoft.com/office/officeart/2011/layout/TabList"/>
    <dgm:cxn modelId="{B255083A-C42A-4563-B907-4EBC9AF3C33F}" type="presOf" srcId="{E64DADE1-0142-4C4E-8599-AFC48AE0B8A8}" destId="{10EEC96B-278A-4421-B2C4-98BA209934A4}" srcOrd="0" destOrd="0" presId="urn:microsoft.com/office/officeart/2011/layout/TabList"/>
    <dgm:cxn modelId="{0FA7E634-E490-4B50-8F1C-1E15A0603345}" type="presParOf" srcId="{612AD515-1FEA-4060-A1F8-D1511FB261F9}" destId="{AE02535B-FCB6-417B-8143-3F1FAD61436E}" srcOrd="0" destOrd="0" presId="urn:microsoft.com/office/officeart/2011/layout/TabList"/>
    <dgm:cxn modelId="{6844BDAD-0ECD-4DAE-82A8-9F46895F2B47}" type="presParOf" srcId="{AE02535B-FCB6-417B-8143-3F1FAD61436E}" destId="{7BA7A4FA-E305-430E-A01A-BD5B81C6DC69}" srcOrd="0" destOrd="0" presId="urn:microsoft.com/office/officeart/2011/layout/TabList"/>
    <dgm:cxn modelId="{ACE6E2D1-1B8F-4C02-AB5C-8039C972382E}" type="presParOf" srcId="{AE02535B-FCB6-417B-8143-3F1FAD61436E}" destId="{10EEC96B-278A-4421-B2C4-98BA209934A4}" srcOrd="1" destOrd="0" presId="urn:microsoft.com/office/officeart/2011/layout/TabList"/>
    <dgm:cxn modelId="{1B580B76-7DCA-4845-8B7B-03622496D16F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B54AE8FA-0CDC-42A5-B870-96327D3B25E2}" type="presOf" srcId="{E64DADE1-0142-4C4E-8599-AFC48AE0B8A8}" destId="{10EEC96B-278A-4421-B2C4-98BA209934A4}" srcOrd="0" destOrd="0" presId="urn:microsoft.com/office/officeart/2011/layout/TabList"/>
    <dgm:cxn modelId="{527403FE-C6C4-495E-A8E5-00B8964ED8FD}" type="presOf" srcId="{91E2A964-B5B0-4F72-8515-476CD13ACE0D}" destId="{612AD515-1FEA-4060-A1F8-D1511FB261F9}" srcOrd="0" destOrd="0" presId="urn:microsoft.com/office/officeart/2011/layout/TabList"/>
    <dgm:cxn modelId="{20426FF7-52C1-416A-9F82-8AAAF51D42C8}" type="presParOf" srcId="{612AD515-1FEA-4060-A1F8-D1511FB261F9}" destId="{AE02535B-FCB6-417B-8143-3F1FAD61436E}" srcOrd="0" destOrd="0" presId="urn:microsoft.com/office/officeart/2011/layout/TabList"/>
    <dgm:cxn modelId="{E840C974-93DA-4D6A-AC6B-348E68B9CAB2}" type="presParOf" srcId="{AE02535B-FCB6-417B-8143-3F1FAD61436E}" destId="{7BA7A4FA-E305-430E-A01A-BD5B81C6DC69}" srcOrd="0" destOrd="0" presId="urn:microsoft.com/office/officeart/2011/layout/TabList"/>
    <dgm:cxn modelId="{462BBAFC-C34A-4B5B-8DAA-9F7F03C88F3C}" type="presParOf" srcId="{AE02535B-FCB6-417B-8143-3F1FAD61436E}" destId="{10EEC96B-278A-4421-B2C4-98BA209934A4}" srcOrd="1" destOrd="0" presId="urn:microsoft.com/office/officeart/2011/layout/TabList"/>
    <dgm:cxn modelId="{99222DD1-3B0B-423C-A0E5-9E99B3B75363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457191F8-06D1-4C92-A71D-F3DB32E5288A}" type="presOf" srcId="{E64DADE1-0142-4C4E-8599-AFC48AE0B8A8}" destId="{10EEC96B-278A-4421-B2C4-98BA209934A4}" srcOrd="0" destOrd="0" presId="urn:microsoft.com/office/officeart/2011/layout/TabList"/>
    <dgm:cxn modelId="{04F0AF8A-4B5E-4638-9F7A-6FB76F1AFBCB}" type="presOf" srcId="{91E2A964-B5B0-4F72-8515-476CD13ACE0D}" destId="{612AD515-1FEA-4060-A1F8-D1511FB261F9}" srcOrd="0" destOrd="0" presId="urn:microsoft.com/office/officeart/2011/layout/TabList"/>
    <dgm:cxn modelId="{AAE14E71-9FE3-437C-80F0-58EAD3296266}" type="presParOf" srcId="{612AD515-1FEA-4060-A1F8-D1511FB261F9}" destId="{AE02535B-FCB6-417B-8143-3F1FAD61436E}" srcOrd="0" destOrd="0" presId="urn:microsoft.com/office/officeart/2011/layout/TabList"/>
    <dgm:cxn modelId="{DB1E12DD-DF6B-4C34-855B-8668197EC6A2}" type="presParOf" srcId="{AE02535B-FCB6-417B-8143-3F1FAD61436E}" destId="{7BA7A4FA-E305-430E-A01A-BD5B81C6DC69}" srcOrd="0" destOrd="0" presId="urn:microsoft.com/office/officeart/2011/layout/TabList"/>
    <dgm:cxn modelId="{78414813-C07B-42AA-9CE2-712D245C097D}" type="presParOf" srcId="{AE02535B-FCB6-417B-8143-3F1FAD61436E}" destId="{10EEC96B-278A-4421-B2C4-98BA209934A4}" srcOrd="1" destOrd="0" presId="urn:microsoft.com/office/officeart/2011/layout/TabList"/>
    <dgm:cxn modelId="{6E11BAB3-2E47-404A-91CF-91CEA6F7E794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Nội</a:t>
          </a:r>
          <a:r>
            <a:rPr lang="en-US" b="1" dirty="0" smtClean="0"/>
            <a:t> dung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9D634713-43EA-4A96-876E-FF784671582B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D51A77AF-F8B2-4C3D-8F54-D9517F27DF47}" type="presOf" srcId="{E64DADE1-0142-4C4E-8599-AFC48AE0B8A8}" destId="{10EEC96B-278A-4421-B2C4-98BA209934A4}" srcOrd="0" destOrd="0" presId="urn:microsoft.com/office/officeart/2011/layout/TabList"/>
    <dgm:cxn modelId="{6B8420AD-84F3-446A-8743-EDC3B867C7C1}" type="presParOf" srcId="{612AD515-1FEA-4060-A1F8-D1511FB261F9}" destId="{AE02535B-FCB6-417B-8143-3F1FAD61436E}" srcOrd="0" destOrd="0" presId="urn:microsoft.com/office/officeart/2011/layout/TabList"/>
    <dgm:cxn modelId="{A4737309-0604-4A44-9973-BC417F8C451F}" type="presParOf" srcId="{AE02535B-FCB6-417B-8143-3F1FAD61436E}" destId="{7BA7A4FA-E305-430E-A01A-BD5B81C6DC69}" srcOrd="0" destOrd="0" presId="urn:microsoft.com/office/officeart/2011/layout/TabList"/>
    <dgm:cxn modelId="{12265CAE-D224-48E5-ACCF-D35935704A39}" type="presParOf" srcId="{AE02535B-FCB6-417B-8143-3F1FAD61436E}" destId="{10EEC96B-278A-4421-B2C4-98BA209934A4}" srcOrd="1" destOrd="0" presId="urn:microsoft.com/office/officeart/2011/layout/TabList"/>
    <dgm:cxn modelId="{08949D97-3300-4E60-96C3-52B1F4B12848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B9F0589C-8E5E-4C6A-8DCC-C1CB25E2CF4B}" type="presOf" srcId="{E64DADE1-0142-4C4E-8599-AFC48AE0B8A8}" destId="{10EEC96B-278A-4421-B2C4-98BA209934A4}" srcOrd="0" destOrd="0" presId="urn:microsoft.com/office/officeart/2011/layout/TabList"/>
    <dgm:cxn modelId="{282F38AB-DA74-4D88-B250-31145D3DF4D2}" type="presOf" srcId="{91E2A964-B5B0-4F72-8515-476CD13ACE0D}" destId="{612AD515-1FEA-4060-A1F8-D1511FB261F9}" srcOrd="0" destOrd="0" presId="urn:microsoft.com/office/officeart/2011/layout/TabList"/>
    <dgm:cxn modelId="{544F49F1-366A-402D-B768-4AABABDCE7F1}" type="presParOf" srcId="{612AD515-1FEA-4060-A1F8-D1511FB261F9}" destId="{AE02535B-FCB6-417B-8143-3F1FAD61436E}" srcOrd="0" destOrd="0" presId="urn:microsoft.com/office/officeart/2011/layout/TabList"/>
    <dgm:cxn modelId="{61D48771-5D40-4A82-8D35-DDE1DBE57FB0}" type="presParOf" srcId="{AE02535B-FCB6-417B-8143-3F1FAD61436E}" destId="{7BA7A4FA-E305-430E-A01A-BD5B81C6DC69}" srcOrd="0" destOrd="0" presId="urn:microsoft.com/office/officeart/2011/layout/TabList"/>
    <dgm:cxn modelId="{440A2446-DC81-42B6-9D04-95C3AD0C9348}" type="presParOf" srcId="{AE02535B-FCB6-417B-8143-3F1FAD61436E}" destId="{10EEC96B-278A-4421-B2C4-98BA209934A4}" srcOrd="1" destOrd="0" presId="urn:microsoft.com/office/officeart/2011/layout/TabList"/>
    <dgm:cxn modelId="{F8CB5D1D-FC6F-4C86-8865-3E8232B3B109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3D96C599-C344-4115-BEBC-4F320579232A}" type="presOf" srcId="{91E2A964-B5B0-4F72-8515-476CD13ACE0D}" destId="{612AD515-1FEA-4060-A1F8-D1511FB261F9}" srcOrd="0" destOrd="0" presId="urn:microsoft.com/office/officeart/2011/layout/TabList"/>
    <dgm:cxn modelId="{A0B65B5D-663D-45F1-8DBA-AEA72CEFF913}" type="presOf" srcId="{E64DADE1-0142-4C4E-8599-AFC48AE0B8A8}" destId="{10EEC96B-278A-4421-B2C4-98BA209934A4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399B3E69-2314-41F2-8C10-EC122319AF8F}" type="presParOf" srcId="{612AD515-1FEA-4060-A1F8-D1511FB261F9}" destId="{AE02535B-FCB6-417B-8143-3F1FAD61436E}" srcOrd="0" destOrd="0" presId="urn:microsoft.com/office/officeart/2011/layout/TabList"/>
    <dgm:cxn modelId="{0F6ED02E-0610-4F1D-8646-15EAC9364C5D}" type="presParOf" srcId="{AE02535B-FCB6-417B-8143-3F1FAD61436E}" destId="{7BA7A4FA-E305-430E-A01A-BD5B81C6DC69}" srcOrd="0" destOrd="0" presId="urn:microsoft.com/office/officeart/2011/layout/TabList"/>
    <dgm:cxn modelId="{1055994C-67AB-4A77-9C96-F87BC6FCDF34}" type="presParOf" srcId="{AE02535B-FCB6-417B-8143-3F1FAD61436E}" destId="{10EEC96B-278A-4421-B2C4-98BA209934A4}" srcOrd="1" destOrd="0" presId="urn:microsoft.com/office/officeart/2011/layout/TabList"/>
    <dgm:cxn modelId="{E685CBA4-B657-42C6-9393-5961BAABB39B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7D7790E0-3029-490C-A32A-9BB61A49A026}" type="presOf" srcId="{E64DADE1-0142-4C4E-8599-AFC48AE0B8A8}" destId="{10EEC96B-278A-4421-B2C4-98BA209934A4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E325189E-7FEC-4B35-87EF-D6E0E60E1E2C}" type="presOf" srcId="{91E2A964-B5B0-4F72-8515-476CD13ACE0D}" destId="{612AD515-1FEA-4060-A1F8-D1511FB261F9}" srcOrd="0" destOrd="0" presId="urn:microsoft.com/office/officeart/2011/layout/TabList"/>
    <dgm:cxn modelId="{532EEBB0-BA32-412E-A400-1C1A038BB282}" type="presParOf" srcId="{612AD515-1FEA-4060-A1F8-D1511FB261F9}" destId="{AE02535B-FCB6-417B-8143-3F1FAD61436E}" srcOrd="0" destOrd="0" presId="urn:microsoft.com/office/officeart/2011/layout/TabList"/>
    <dgm:cxn modelId="{11988366-0993-4E69-8748-2A1C53FE7379}" type="presParOf" srcId="{AE02535B-FCB6-417B-8143-3F1FAD61436E}" destId="{7BA7A4FA-E305-430E-A01A-BD5B81C6DC69}" srcOrd="0" destOrd="0" presId="urn:microsoft.com/office/officeart/2011/layout/TabList"/>
    <dgm:cxn modelId="{5AB91370-9572-4F8D-9D8C-A8473EB40009}" type="presParOf" srcId="{AE02535B-FCB6-417B-8143-3F1FAD61436E}" destId="{10EEC96B-278A-4421-B2C4-98BA209934A4}" srcOrd="1" destOrd="0" presId="urn:microsoft.com/office/officeart/2011/layout/TabList"/>
    <dgm:cxn modelId="{F75525C7-7D6D-4F7B-B3A2-6021684DBD92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11417A48-DC55-4051-A847-8C83A47F40BF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5CC25C91-3AEA-400B-81AA-983F32AC0D3B}" type="presOf" srcId="{E64DADE1-0142-4C4E-8599-AFC48AE0B8A8}" destId="{10EEC96B-278A-4421-B2C4-98BA209934A4}" srcOrd="0" destOrd="0" presId="urn:microsoft.com/office/officeart/2011/layout/TabList"/>
    <dgm:cxn modelId="{58A09C9C-5CA9-4D49-B32B-5719D133A920}" type="presParOf" srcId="{612AD515-1FEA-4060-A1F8-D1511FB261F9}" destId="{AE02535B-FCB6-417B-8143-3F1FAD61436E}" srcOrd="0" destOrd="0" presId="urn:microsoft.com/office/officeart/2011/layout/TabList"/>
    <dgm:cxn modelId="{DED81A9B-7945-4F56-B8A5-47122F3C9068}" type="presParOf" srcId="{AE02535B-FCB6-417B-8143-3F1FAD61436E}" destId="{7BA7A4FA-E305-430E-A01A-BD5B81C6DC69}" srcOrd="0" destOrd="0" presId="urn:microsoft.com/office/officeart/2011/layout/TabList"/>
    <dgm:cxn modelId="{90763327-0C11-42C0-8E41-AD5BB4697A1F}" type="presParOf" srcId="{AE02535B-FCB6-417B-8143-3F1FAD61436E}" destId="{10EEC96B-278A-4421-B2C4-98BA209934A4}" srcOrd="1" destOrd="0" presId="urn:microsoft.com/office/officeart/2011/layout/TabList"/>
    <dgm:cxn modelId="{7EBB1571-26A1-41AE-8512-0F8B69C3573B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8E1648C7-7B34-48EE-B824-1E9FE7447D56}" type="presOf" srcId="{E64DADE1-0142-4C4E-8599-AFC48AE0B8A8}" destId="{10EEC96B-278A-4421-B2C4-98BA209934A4}" srcOrd="0" destOrd="0" presId="urn:microsoft.com/office/officeart/2011/layout/TabList"/>
    <dgm:cxn modelId="{0F0B05A8-6C92-4665-BAE5-D9EA685D2365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66ADF8FC-5E9B-47A6-B367-6237DCFA633B}" type="presParOf" srcId="{612AD515-1FEA-4060-A1F8-D1511FB261F9}" destId="{AE02535B-FCB6-417B-8143-3F1FAD61436E}" srcOrd="0" destOrd="0" presId="urn:microsoft.com/office/officeart/2011/layout/TabList"/>
    <dgm:cxn modelId="{86BC71D4-0238-4B1A-A2C8-BB83F7318261}" type="presParOf" srcId="{AE02535B-FCB6-417B-8143-3F1FAD61436E}" destId="{7BA7A4FA-E305-430E-A01A-BD5B81C6DC69}" srcOrd="0" destOrd="0" presId="urn:microsoft.com/office/officeart/2011/layout/TabList"/>
    <dgm:cxn modelId="{B8528E51-958F-47EA-BCEB-A156C6092850}" type="presParOf" srcId="{AE02535B-FCB6-417B-8143-3F1FAD61436E}" destId="{10EEC96B-278A-4421-B2C4-98BA209934A4}" srcOrd="1" destOrd="0" presId="urn:microsoft.com/office/officeart/2011/layout/TabList"/>
    <dgm:cxn modelId="{3C5A698A-F36D-46B0-B33F-827D029BBCAC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8D1C754E-F3B8-4803-86E6-8392D9896537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DC57E3ED-DB15-45FF-98B0-06F2EA1D35F9}" type="presOf" srcId="{E64DADE1-0142-4C4E-8599-AFC48AE0B8A8}" destId="{10EEC96B-278A-4421-B2C4-98BA209934A4}" srcOrd="0" destOrd="0" presId="urn:microsoft.com/office/officeart/2011/layout/TabList"/>
    <dgm:cxn modelId="{91238A97-C102-4E0A-94DF-8137E83868DB}" type="presParOf" srcId="{612AD515-1FEA-4060-A1F8-D1511FB261F9}" destId="{AE02535B-FCB6-417B-8143-3F1FAD61436E}" srcOrd="0" destOrd="0" presId="urn:microsoft.com/office/officeart/2011/layout/TabList"/>
    <dgm:cxn modelId="{0E6C9F12-54EB-42B7-859B-6F411D9AED7F}" type="presParOf" srcId="{AE02535B-FCB6-417B-8143-3F1FAD61436E}" destId="{7BA7A4FA-E305-430E-A01A-BD5B81C6DC69}" srcOrd="0" destOrd="0" presId="urn:microsoft.com/office/officeart/2011/layout/TabList"/>
    <dgm:cxn modelId="{EA82FAB1-F450-4D9A-B27C-A14B230D04E3}" type="presParOf" srcId="{AE02535B-FCB6-417B-8143-3F1FAD61436E}" destId="{10EEC96B-278A-4421-B2C4-98BA209934A4}" srcOrd="1" destOrd="0" presId="urn:microsoft.com/office/officeart/2011/layout/TabList"/>
    <dgm:cxn modelId="{2BAC99CE-2DE0-4F91-AB4D-78DA90277B81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4742052E-E369-4DFF-AD78-F17384314250}" type="presOf" srcId="{E64DADE1-0142-4C4E-8599-AFC48AE0B8A8}" destId="{10EEC96B-278A-4421-B2C4-98BA209934A4}" srcOrd="0" destOrd="0" presId="urn:microsoft.com/office/officeart/2011/layout/TabList"/>
    <dgm:cxn modelId="{34758BD6-F2C5-4D4C-848C-96C951625D77}" type="presOf" srcId="{91E2A964-B5B0-4F72-8515-476CD13ACE0D}" destId="{612AD515-1FEA-4060-A1F8-D1511FB261F9}" srcOrd="0" destOrd="0" presId="urn:microsoft.com/office/officeart/2011/layout/TabList"/>
    <dgm:cxn modelId="{71E3ABAE-26BE-4801-AF17-03B442FC5AFF}" type="presParOf" srcId="{612AD515-1FEA-4060-A1F8-D1511FB261F9}" destId="{AE02535B-FCB6-417B-8143-3F1FAD61436E}" srcOrd="0" destOrd="0" presId="urn:microsoft.com/office/officeart/2011/layout/TabList"/>
    <dgm:cxn modelId="{482AE352-A6F7-4B1A-B688-EE41AD652097}" type="presParOf" srcId="{AE02535B-FCB6-417B-8143-3F1FAD61436E}" destId="{7BA7A4FA-E305-430E-A01A-BD5B81C6DC69}" srcOrd="0" destOrd="0" presId="urn:microsoft.com/office/officeart/2011/layout/TabList"/>
    <dgm:cxn modelId="{A50DC285-42D8-467B-AE95-3C58225F59C8}" type="presParOf" srcId="{AE02535B-FCB6-417B-8143-3F1FAD61436E}" destId="{10EEC96B-278A-4421-B2C4-98BA209934A4}" srcOrd="1" destOrd="0" presId="urn:microsoft.com/office/officeart/2011/layout/TabList"/>
    <dgm:cxn modelId="{3AABBD56-2D9A-426E-AEDB-F9C4F89F8E7B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9F6E793E-DC7A-4641-B605-05EC7DA3EE5B}" type="presOf" srcId="{E64DADE1-0142-4C4E-8599-AFC48AE0B8A8}" destId="{10EEC96B-278A-4421-B2C4-98BA209934A4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43CB8229-6B8D-41C6-A6F1-95591FA829CB}" type="presOf" srcId="{91E2A964-B5B0-4F72-8515-476CD13ACE0D}" destId="{612AD515-1FEA-4060-A1F8-D1511FB261F9}" srcOrd="0" destOrd="0" presId="urn:microsoft.com/office/officeart/2011/layout/TabList"/>
    <dgm:cxn modelId="{AE69F9ED-300F-4557-A748-B1B2F162373D}" type="presParOf" srcId="{612AD515-1FEA-4060-A1F8-D1511FB261F9}" destId="{AE02535B-FCB6-417B-8143-3F1FAD61436E}" srcOrd="0" destOrd="0" presId="urn:microsoft.com/office/officeart/2011/layout/TabList"/>
    <dgm:cxn modelId="{1A35DDAA-3379-467F-9251-FCD7B576FADA}" type="presParOf" srcId="{AE02535B-FCB6-417B-8143-3F1FAD61436E}" destId="{7BA7A4FA-E305-430E-A01A-BD5B81C6DC69}" srcOrd="0" destOrd="0" presId="urn:microsoft.com/office/officeart/2011/layout/TabList"/>
    <dgm:cxn modelId="{4C95B325-0EAE-4330-89F5-A0F59A4027F2}" type="presParOf" srcId="{AE02535B-FCB6-417B-8143-3F1FAD61436E}" destId="{10EEC96B-278A-4421-B2C4-98BA209934A4}" srcOrd="1" destOrd="0" presId="urn:microsoft.com/office/officeart/2011/layout/TabList"/>
    <dgm:cxn modelId="{FBEE7BAE-D977-4785-99A4-61CE2E1E663A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2DE014D3-AB33-4E55-9A9F-F8FBC826C3A8}" type="presOf" srcId="{E64DADE1-0142-4C4E-8599-AFC48AE0B8A8}" destId="{10EEC96B-278A-4421-B2C4-98BA209934A4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56EE7AFE-947F-4751-93AF-741A0B8C6804}" type="presOf" srcId="{91E2A964-B5B0-4F72-8515-476CD13ACE0D}" destId="{612AD515-1FEA-4060-A1F8-D1511FB261F9}" srcOrd="0" destOrd="0" presId="urn:microsoft.com/office/officeart/2011/layout/TabList"/>
    <dgm:cxn modelId="{85413000-A94B-4922-8409-B56A4F8F4534}" type="presParOf" srcId="{612AD515-1FEA-4060-A1F8-D1511FB261F9}" destId="{AE02535B-FCB6-417B-8143-3F1FAD61436E}" srcOrd="0" destOrd="0" presId="urn:microsoft.com/office/officeart/2011/layout/TabList"/>
    <dgm:cxn modelId="{8AD07CC4-8F8F-4A4E-8B0B-4AE0E1E6C9A9}" type="presParOf" srcId="{AE02535B-FCB6-417B-8143-3F1FAD61436E}" destId="{7BA7A4FA-E305-430E-A01A-BD5B81C6DC69}" srcOrd="0" destOrd="0" presId="urn:microsoft.com/office/officeart/2011/layout/TabList"/>
    <dgm:cxn modelId="{D0B8BF8B-B14B-4540-B494-6D2B585AEB3D}" type="presParOf" srcId="{AE02535B-FCB6-417B-8143-3F1FAD61436E}" destId="{10EEC96B-278A-4421-B2C4-98BA209934A4}" srcOrd="1" destOrd="0" presId="urn:microsoft.com/office/officeart/2011/layout/TabList"/>
    <dgm:cxn modelId="{65B0F6DF-04DB-4C4E-8099-361D634B20D2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B854C1C5-6FF0-4491-A80B-2CD2F602BF18}" type="presOf" srcId="{E64DADE1-0142-4C4E-8599-AFC48AE0B8A8}" destId="{10EEC96B-278A-4421-B2C4-98BA209934A4}" srcOrd="0" destOrd="0" presId="urn:microsoft.com/office/officeart/2011/layout/TabList"/>
    <dgm:cxn modelId="{4093DD6C-4757-4BEC-B8D6-0C0467934098}" type="presOf" srcId="{91E2A964-B5B0-4F72-8515-476CD13ACE0D}" destId="{612AD515-1FEA-4060-A1F8-D1511FB261F9}" srcOrd="0" destOrd="0" presId="urn:microsoft.com/office/officeart/2011/layout/TabList"/>
    <dgm:cxn modelId="{774F632C-4538-4B2B-A3F5-3B1D5506A832}" type="presParOf" srcId="{612AD515-1FEA-4060-A1F8-D1511FB261F9}" destId="{AE02535B-FCB6-417B-8143-3F1FAD61436E}" srcOrd="0" destOrd="0" presId="urn:microsoft.com/office/officeart/2011/layout/TabList"/>
    <dgm:cxn modelId="{E1F3A47A-38BF-4E01-88B1-7080E84548AC}" type="presParOf" srcId="{AE02535B-FCB6-417B-8143-3F1FAD61436E}" destId="{7BA7A4FA-E305-430E-A01A-BD5B81C6DC69}" srcOrd="0" destOrd="0" presId="urn:microsoft.com/office/officeart/2011/layout/TabList"/>
    <dgm:cxn modelId="{399A2CCB-94D1-46B9-BAEE-8B8387F34A1A}" type="presParOf" srcId="{AE02535B-FCB6-417B-8143-3F1FAD61436E}" destId="{10EEC96B-278A-4421-B2C4-98BA209934A4}" srcOrd="1" destOrd="0" presId="urn:microsoft.com/office/officeart/2011/layout/TabList"/>
    <dgm:cxn modelId="{8B65D556-3754-4DF5-AC37-8F382A94A33A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563E3657-95BB-44A8-8E16-FA5F26884380}" type="presOf" srcId="{E64DADE1-0142-4C4E-8599-AFC48AE0B8A8}" destId="{10EEC96B-278A-4421-B2C4-98BA209934A4}" srcOrd="0" destOrd="0" presId="urn:microsoft.com/office/officeart/2011/layout/TabList"/>
    <dgm:cxn modelId="{86A7F99C-4356-462C-8BB9-A199E16D90F5}" type="presOf" srcId="{91E2A964-B5B0-4F72-8515-476CD13ACE0D}" destId="{612AD515-1FEA-4060-A1F8-D1511FB261F9}" srcOrd="0" destOrd="0" presId="urn:microsoft.com/office/officeart/2011/layout/TabList"/>
    <dgm:cxn modelId="{D12407AD-F143-4071-990C-D458910756F4}" type="presParOf" srcId="{612AD515-1FEA-4060-A1F8-D1511FB261F9}" destId="{AE02535B-FCB6-417B-8143-3F1FAD61436E}" srcOrd="0" destOrd="0" presId="urn:microsoft.com/office/officeart/2011/layout/TabList"/>
    <dgm:cxn modelId="{E070E214-EAB2-4FCA-A628-7DC31B229F25}" type="presParOf" srcId="{AE02535B-FCB6-417B-8143-3F1FAD61436E}" destId="{7BA7A4FA-E305-430E-A01A-BD5B81C6DC69}" srcOrd="0" destOrd="0" presId="urn:microsoft.com/office/officeart/2011/layout/TabList"/>
    <dgm:cxn modelId="{D5B851AE-CAB5-4988-9488-BAE15C1D2F47}" type="presParOf" srcId="{AE02535B-FCB6-417B-8143-3F1FAD61436E}" destId="{10EEC96B-278A-4421-B2C4-98BA209934A4}" srcOrd="1" destOrd="0" presId="urn:microsoft.com/office/officeart/2011/layout/TabList"/>
    <dgm:cxn modelId="{A102C4C2-590E-4F18-81EB-74EA5842A756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0833D6B0-1385-465A-9321-4DCB4B076487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B475EE95-1601-4CDB-A632-1E4E8C5B4BF3}" type="presOf" srcId="{E64DADE1-0142-4C4E-8599-AFC48AE0B8A8}" destId="{10EEC96B-278A-4421-B2C4-98BA209934A4}" srcOrd="0" destOrd="0" presId="urn:microsoft.com/office/officeart/2011/layout/TabList"/>
    <dgm:cxn modelId="{1D56C684-4914-4D5B-8549-6E4EB14FB29F}" type="presParOf" srcId="{612AD515-1FEA-4060-A1F8-D1511FB261F9}" destId="{AE02535B-FCB6-417B-8143-3F1FAD61436E}" srcOrd="0" destOrd="0" presId="urn:microsoft.com/office/officeart/2011/layout/TabList"/>
    <dgm:cxn modelId="{0E3972E6-8156-405A-A46D-D4D3F3F0F372}" type="presParOf" srcId="{AE02535B-FCB6-417B-8143-3F1FAD61436E}" destId="{7BA7A4FA-E305-430E-A01A-BD5B81C6DC69}" srcOrd="0" destOrd="0" presId="urn:microsoft.com/office/officeart/2011/layout/TabList"/>
    <dgm:cxn modelId="{68F586C2-BD35-459A-9F87-4696517F9D2C}" type="presParOf" srcId="{AE02535B-FCB6-417B-8143-3F1FAD61436E}" destId="{10EEC96B-278A-4421-B2C4-98BA209934A4}" srcOrd="1" destOrd="0" presId="urn:microsoft.com/office/officeart/2011/layout/TabList"/>
    <dgm:cxn modelId="{D6EBAEF6-BBB0-43A8-9A21-C5A90997B7A6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F420F9F4-22F2-4D97-856C-82967EDDB6E2}" type="presOf" srcId="{E64DADE1-0142-4C4E-8599-AFC48AE0B8A8}" destId="{10EEC96B-278A-4421-B2C4-98BA209934A4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5AFA9B4C-8B00-4E5C-9998-4A81C9943E3F}" type="presOf" srcId="{91E2A964-B5B0-4F72-8515-476CD13ACE0D}" destId="{612AD515-1FEA-4060-A1F8-D1511FB261F9}" srcOrd="0" destOrd="0" presId="urn:microsoft.com/office/officeart/2011/layout/TabList"/>
    <dgm:cxn modelId="{9D2C410F-45AA-4C1D-9D31-781446781877}" type="presParOf" srcId="{612AD515-1FEA-4060-A1F8-D1511FB261F9}" destId="{AE02535B-FCB6-417B-8143-3F1FAD61436E}" srcOrd="0" destOrd="0" presId="urn:microsoft.com/office/officeart/2011/layout/TabList"/>
    <dgm:cxn modelId="{5DCF2A02-AAB8-4872-89BA-74F7B715FD7C}" type="presParOf" srcId="{AE02535B-FCB6-417B-8143-3F1FAD61436E}" destId="{7BA7A4FA-E305-430E-A01A-BD5B81C6DC69}" srcOrd="0" destOrd="0" presId="urn:microsoft.com/office/officeart/2011/layout/TabList"/>
    <dgm:cxn modelId="{5150AB65-F616-4F66-AB08-916098A230C5}" type="presParOf" srcId="{AE02535B-FCB6-417B-8143-3F1FAD61436E}" destId="{10EEC96B-278A-4421-B2C4-98BA209934A4}" srcOrd="1" destOrd="0" presId="urn:microsoft.com/office/officeart/2011/layout/TabList"/>
    <dgm:cxn modelId="{B94EEA4E-34C6-40AF-A53A-0B07DD898A82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28BD5C8A-4EA7-42B7-9E7D-FCFC9BCF93C2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3EDF6F96-0E58-4D0B-B20B-07D9F28A2D24}" type="presOf" srcId="{E64DADE1-0142-4C4E-8599-AFC48AE0B8A8}" destId="{10EEC96B-278A-4421-B2C4-98BA209934A4}" srcOrd="0" destOrd="0" presId="urn:microsoft.com/office/officeart/2011/layout/TabList"/>
    <dgm:cxn modelId="{D3924A8A-2FED-45BF-A231-47AE3AB8872D}" type="presParOf" srcId="{612AD515-1FEA-4060-A1F8-D1511FB261F9}" destId="{AE02535B-FCB6-417B-8143-3F1FAD61436E}" srcOrd="0" destOrd="0" presId="urn:microsoft.com/office/officeart/2011/layout/TabList"/>
    <dgm:cxn modelId="{9B79E2A0-6FCB-4F1C-B33E-F32D0A3E2794}" type="presParOf" srcId="{AE02535B-FCB6-417B-8143-3F1FAD61436E}" destId="{7BA7A4FA-E305-430E-A01A-BD5B81C6DC69}" srcOrd="0" destOrd="0" presId="urn:microsoft.com/office/officeart/2011/layout/TabList"/>
    <dgm:cxn modelId="{26EB7C1F-AFCA-427D-9195-03A1025AE29B}" type="presParOf" srcId="{AE02535B-FCB6-417B-8143-3F1FAD61436E}" destId="{10EEC96B-278A-4421-B2C4-98BA209934A4}" srcOrd="1" destOrd="0" presId="urn:microsoft.com/office/officeart/2011/layout/TabList"/>
    <dgm:cxn modelId="{BEEF096D-F662-416F-B282-4ED1F236B428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33D58FCC-4C25-440F-B7E0-8C816B96EC8D}" type="presOf" srcId="{E64DADE1-0142-4C4E-8599-AFC48AE0B8A8}" destId="{10EEC96B-278A-4421-B2C4-98BA209934A4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7BCDF36C-C969-43D3-90F8-DB8B20535482}" type="presOf" srcId="{91E2A964-B5B0-4F72-8515-476CD13ACE0D}" destId="{612AD515-1FEA-4060-A1F8-D1511FB261F9}" srcOrd="0" destOrd="0" presId="urn:microsoft.com/office/officeart/2011/layout/TabList"/>
    <dgm:cxn modelId="{7C7ED80F-9465-4CAE-9EED-E59ABF15EB19}" type="presParOf" srcId="{612AD515-1FEA-4060-A1F8-D1511FB261F9}" destId="{AE02535B-FCB6-417B-8143-3F1FAD61436E}" srcOrd="0" destOrd="0" presId="urn:microsoft.com/office/officeart/2011/layout/TabList"/>
    <dgm:cxn modelId="{5310FC9C-3A22-43E8-B59D-C98322BD6B6F}" type="presParOf" srcId="{AE02535B-FCB6-417B-8143-3F1FAD61436E}" destId="{7BA7A4FA-E305-430E-A01A-BD5B81C6DC69}" srcOrd="0" destOrd="0" presId="urn:microsoft.com/office/officeart/2011/layout/TabList"/>
    <dgm:cxn modelId="{A6FF75A4-BCE0-4E26-8B62-578BDE36FF4A}" type="presParOf" srcId="{AE02535B-FCB6-417B-8143-3F1FAD61436E}" destId="{10EEC96B-278A-4421-B2C4-98BA209934A4}" srcOrd="1" destOrd="0" presId="urn:microsoft.com/office/officeart/2011/layout/TabList"/>
    <dgm:cxn modelId="{C2E5B544-89A0-4A0C-AB47-96444E38879A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DC8A0892-0051-40F6-A895-D1E90F289B89}" type="presOf" srcId="{91E2A964-B5B0-4F72-8515-476CD13ACE0D}" destId="{612AD515-1FEA-4060-A1F8-D1511FB261F9}" srcOrd="0" destOrd="0" presId="urn:microsoft.com/office/officeart/2011/layout/TabList"/>
    <dgm:cxn modelId="{46A92A70-4F61-4E70-BA34-2A8BC75CF415}" type="presOf" srcId="{E64DADE1-0142-4C4E-8599-AFC48AE0B8A8}" destId="{10EEC96B-278A-4421-B2C4-98BA209934A4}" srcOrd="0" destOrd="0" presId="urn:microsoft.com/office/officeart/2011/layout/TabList"/>
    <dgm:cxn modelId="{B72E7B7D-163D-4DF3-A174-9CBC134F298B}" type="presParOf" srcId="{612AD515-1FEA-4060-A1F8-D1511FB261F9}" destId="{AE02535B-FCB6-417B-8143-3F1FAD61436E}" srcOrd="0" destOrd="0" presId="urn:microsoft.com/office/officeart/2011/layout/TabList"/>
    <dgm:cxn modelId="{0AE856D0-29C8-43E6-A460-7BB6FF36EC56}" type="presParOf" srcId="{AE02535B-FCB6-417B-8143-3F1FAD61436E}" destId="{7BA7A4FA-E305-430E-A01A-BD5B81C6DC69}" srcOrd="0" destOrd="0" presId="urn:microsoft.com/office/officeart/2011/layout/TabList"/>
    <dgm:cxn modelId="{04A49809-F843-4C60-8A64-A4FDA5EF5A2F}" type="presParOf" srcId="{AE02535B-FCB6-417B-8143-3F1FAD61436E}" destId="{10EEC96B-278A-4421-B2C4-98BA209934A4}" srcOrd="1" destOrd="0" presId="urn:microsoft.com/office/officeart/2011/layout/TabList"/>
    <dgm:cxn modelId="{83946D76-24BC-4445-ADA0-A05C198F3BF0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9113B11D-D35F-4495-927A-D0F6C5A7D717}" type="presOf" srcId="{91E2A964-B5B0-4F72-8515-476CD13ACE0D}" destId="{612AD515-1FEA-4060-A1F8-D1511FB261F9}" srcOrd="0" destOrd="0" presId="urn:microsoft.com/office/officeart/2011/layout/TabList"/>
    <dgm:cxn modelId="{F0F4CA4F-CEFD-4F38-8BD3-FB99FBCCEC90}" type="presOf" srcId="{E64DADE1-0142-4C4E-8599-AFC48AE0B8A8}" destId="{10EEC96B-278A-4421-B2C4-98BA209934A4}" srcOrd="0" destOrd="0" presId="urn:microsoft.com/office/officeart/2011/layout/TabList"/>
    <dgm:cxn modelId="{E5F232B1-0340-4ED7-9768-41B6550B8275}" type="presParOf" srcId="{612AD515-1FEA-4060-A1F8-D1511FB261F9}" destId="{AE02535B-FCB6-417B-8143-3F1FAD61436E}" srcOrd="0" destOrd="0" presId="urn:microsoft.com/office/officeart/2011/layout/TabList"/>
    <dgm:cxn modelId="{CC29E989-CDA6-4CFA-8ADE-02A8543F577A}" type="presParOf" srcId="{AE02535B-FCB6-417B-8143-3F1FAD61436E}" destId="{7BA7A4FA-E305-430E-A01A-BD5B81C6DC69}" srcOrd="0" destOrd="0" presId="urn:microsoft.com/office/officeart/2011/layout/TabList"/>
    <dgm:cxn modelId="{2DF71480-82FD-47BB-8574-6FE99695126E}" type="presParOf" srcId="{AE02535B-FCB6-417B-8143-3F1FAD61436E}" destId="{10EEC96B-278A-4421-B2C4-98BA209934A4}" srcOrd="1" destOrd="0" presId="urn:microsoft.com/office/officeart/2011/layout/TabList"/>
    <dgm:cxn modelId="{D6FD0F5C-8985-43D8-84CC-DC5B853B2CAD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algn="l" rtl="0"/>
          <a:r>
            <a:rPr lang="en-US" b="1" i="0" dirty="0" smtClean="0"/>
            <a:t>II. Individual behaviors, group behaviors and combination of behaviors</a:t>
          </a:r>
          <a:endParaRPr lang="en-US" b="1" i="0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321151" custScaleY="142902" custLinFactNeighborX="58901" custLinFactNeighborY="-2181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4D5CF858-7736-46C9-B927-4ADDDD267A81}" type="presOf" srcId="{91E2A964-B5B0-4F72-8515-476CD13ACE0D}" destId="{612AD515-1FEA-4060-A1F8-D1511FB261F9}" srcOrd="0" destOrd="0" presId="urn:microsoft.com/office/officeart/2011/layout/TabList"/>
    <dgm:cxn modelId="{A2F9A7A8-F7E4-4F09-9731-646DDF7D1083}" type="presOf" srcId="{E64DADE1-0142-4C4E-8599-AFC48AE0B8A8}" destId="{10EEC96B-278A-4421-B2C4-98BA209934A4}" srcOrd="0" destOrd="0" presId="urn:microsoft.com/office/officeart/2011/layout/TabList"/>
    <dgm:cxn modelId="{5A2056C1-0677-4266-8F96-9843667B9323}" type="presParOf" srcId="{612AD515-1FEA-4060-A1F8-D1511FB261F9}" destId="{AE02535B-FCB6-417B-8143-3F1FAD61436E}" srcOrd="0" destOrd="0" presId="urn:microsoft.com/office/officeart/2011/layout/TabList"/>
    <dgm:cxn modelId="{7B9CE9BC-957E-44F9-9852-AE8E620F62DC}" type="presParOf" srcId="{AE02535B-FCB6-417B-8143-3F1FAD61436E}" destId="{7BA7A4FA-E305-430E-A01A-BD5B81C6DC69}" srcOrd="0" destOrd="0" presId="urn:microsoft.com/office/officeart/2011/layout/TabList"/>
    <dgm:cxn modelId="{D34EDC57-ACB1-4263-8288-656E451ED935}" type="presParOf" srcId="{AE02535B-FCB6-417B-8143-3F1FAD61436E}" destId="{10EEC96B-278A-4421-B2C4-98BA209934A4}" srcOrd="1" destOrd="0" presId="urn:microsoft.com/office/officeart/2011/layout/TabList"/>
    <dgm:cxn modelId="{1CB02BB0-9D75-47EF-BBC9-BC20D56B2484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211E3F2B-E564-4C7F-9A16-2FC387464069}" type="presOf" srcId="{91E2A964-B5B0-4F72-8515-476CD13ACE0D}" destId="{612AD515-1FEA-4060-A1F8-D1511FB261F9}" srcOrd="0" destOrd="0" presId="urn:microsoft.com/office/officeart/2011/layout/TabList"/>
    <dgm:cxn modelId="{7306199A-F122-47F3-ABFA-4E95611F047A}" type="presOf" srcId="{E64DADE1-0142-4C4E-8599-AFC48AE0B8A8}" destId="{10EEC96B-278A-4421-B2C4-98BA209934A4}" srcOrd="0" destOrd="0" presId="urn:microsoft.com/office/officeart/2011/layout/TabList"/>
    <dgm:cxn modelId="{DAF91FB2-5B10-4A86-88F3-68EC1FE57662}" type="presParOf" srcId="{612AD515-1FEA-4060-A1F8-D1511FB261F9}" destId="{AE02535B-FCB6-417B-8143-3F1FAD61436E}" srcOrd="0" destOrd="0" presId="urn:microsoft.com/office/officeart/2011/layout/TabList"/>
    <dgm:cxn modelId="{F452CCB8-BC8E-42E7-B5BA-942D135BBC60}" type="presParOf" srcId="{AE02535B-FCB6-417B-8143-3F1FAD61436E}" destId="{7BA7A4FA-E305-430E-A01A-BD5B81C6DC69}" srcOrd="0" destOrd="0" presId="urn:microsoft.com/office/officeart/2011/layout/TabList"/>
    <dgm:cxn modelId="{94749DAD-EF5B-4DA7-947A-BE645445F9CB}" type="presParOf" srcId="{AE02535B-FCB6-417B-8143-3F1FAD61436E}" destId="{10EEC96B-278A-4421-B2C4-98BA209934A4}" srcOrd="1" destOrd="0" presId="urn:microsoft.com/office/officeart/2011/layout/TabList"/>
    <dgm:cxn modelId="{B42ED1B5-FD20-4148-B215-2E5EBDF70810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3B46C-BD3F-48E0-AADB-AD56FD26327D}">
      <dsp:nvSpPr>
        <dsp:cNvPr id="0" name=""/>
        <dsp:cNvSpPr/>
      </dsp:nvSpPr>
      <dsp:spPr>
        <a:xfrm>
          <a:off x="0" y="6411"/>
          <a:ext cx="10515600" cy="1312740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err="1" smtClean="0"/>
            <a:t>Bài</a:t>
          </a:r>
          <a:r>
            <a:rPr lang="en-US" sz="3400" b="1" kern="1200" dirty="0" smtClean="0"/>
            <a:t> 4: </a:t>
          </a:r>
          <a:r>
            <a:rPr lang="en-US" sz="3400" b="1" kern="1200" dirty="0" err="1" smtClean="0"/>
            <a:t>Mô</a:t>
          </a:r>
          <a:r>
            <a:rPr lang="en-US" sz="3400" b="1" kern="1200" dirty="0" smtClean="0"/>
            <a:t> </a:t>
          </a:r>
          <a:r>
            <a:rPr lang="en-US" sz="3400" b="1" kern="1200" dirty="0" err="1" smtClean="0"/>
            <a:t>hình</a:t>
          </a:r>
          <a:r>
            <a:rPr lang="en-US" sz="3400" b="1" kern="1200" dirty="0" smtClean="0"/>
            <a:t> </a:t>
          </a:r>
          <a:r>
            <a:rPr lang="en-US" sz="3400" b="1" kern="1200" dirty="0" err="1" smtClean="0"/>
            <a:t>hóa</a:t>
          </a:r>
          <a:r>
            <a:rPr lang="en-US" sz="3400" b="1" kern="1200" dirty="0" smtClean="0"/>
            <a:t> </a:t>
          </a:r>
          <a:r>
            <a:rPr lang="en-US" sz="3400" b="1" kern="1200" dirty="0" err="1" smtClean="0"/>
            <a:t>đám</a:t>
          </a:r>
          <a:r>
            <a:rPr lang="en-US" sz="3400" b="1" kern="1200" dirty="0" smtClean="0"/>
            <a:t> </a:t>
          </a:r>
          <a:r>
            <a:rPr lang="en-US" sz="3400" b="1" kern="1200" dirty="0" err="1" smtClean="0"/>
            <a:t>đông</a:t>
          </a:r>
          <a:r>
            <a:rPr lang="en-US" sz="3400" b="1" kern="1200" dirty="0" smtClean="0"/>
            <a:t> </a:t>
          </a:r>
          <a:r>
            <a:rPr lang="en-US" sz="3400" b="1" kern="1200" dirty="0" err="1" smtClean="0"/>
            <a:t>và</a:t>
          </a:r>
          <a:r>
            <a:rPr lang="en-US" sz="3400" b="1" kern="1200" dirty="0" smtClean="0"/>
            <a:t> </a:t>
          </a:r>
          <a:r>
            <a:rPr lang="en-US" sz="3400" b="1" kern="1200" dirty="0" err="1" smtClean="0"/>
            <a:t>Mô</a:t>
          </a:r>
          <a:r>
            <a:rPr lang="en-US" sz="3400" b="1" kern="1200" dirty="0" smtClean="0"/>
            <a:t> </a:t>
          </a:r>
          <a:r>
            <a:rPr lang="en-US" sz="3400" b="1" kern="1200" dirty="0" err="1" smtClean="0"/>
            <a:t>phỏng</a:t>
          </a:r>
          <a:r>
            <a:rPr lang="en-US" sz="3400" b="1" kern="1200" dirty="0" smtClean="0"/>
            <a:t> </a:t>
          </a:r>
          <a:r>
            <a:rPr lang="en-US" sz="3400" b="1" kern="1200" dirty="0" err="1" smtClean="0"/>
            <a:t>hành</a:t>
          </a:r>
          <a:r>
            <a:rPr lang="en-US" sz="3400" b="1" kern="1200" dirty="0" smtClean="0"/>
            <a:t> vi </a:t>
          </a:r>
          <a:r>
            <a:rPr lang="en-US" sz="3400" b="1" kern="1200" dirty="0" err="1" smtClean="0"/>
            <a:t>cá</a:t>
          </a:r>
          <a:r>
            <a:rPr lang="en-US" sz="3400" b="1" kern="1200" dirty="0" smtClean="0"/>
            <a:t> </a:t>
          </a:r>
          <a:r>
            <a:rPr lang="en-US" sz="3400" b="1" kern="1200" dirty="0" err="1" smtClean="0"/>
            <a:t>nhân</a:t>
          </a:r>
          <a:endParaRPr lang="en-US" sz="3400" kern="1200" dirty="0"/>
        </a:p>
      </dsp:txBody>
      <dsp:txXfrm>
        <a:off x="64083" y="70494"/>
        <a:ext cx="10387434" cy="11845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err="1" smtClean="0"/>
            <a:t>Nội</a:t>
          </a:r>
          <a:r>
            <a:rPr lang="en-US" sz="3400" b="1" kern="1200" dirty="0" smtClean="0"/>
            <a:t> dung</a:t>
          </a:r>
          <a:endParaRPr lang="en-US" sz="3400" kern="1200" dirty="0"/>
        </a:p>
      </dsp:txBody>
      <dsp:txXfrm>
        <a:off x="244756" y="270617"/>
        <a:ext cx="3538421" cy="59994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1511598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4245654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98788" y="251112"/>
          <a:ext cx="8780448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/>
            <a:t>II. Individual behaviors, group behaviors and combination of behaviors</a:t>
          </a:r>
          <a:endParaRPr lang="en-US" sz="1900" b="1" i="0" kern="1200" dirty="0"/>
        </a:p>
      </dsp:txBody>
      <dsp:txXfrm>
        <a:off x="129584" y="281908"/>
        <a:ext cx="8718856" cy="5999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6ECC-5ABD-4B95-96B6-D017E6C68DF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1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21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22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23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24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25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26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27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5056199"/>
              </p:ext>
            </p:extLst>
          </p:nvPr>
        </p:nvGraphicFramePr>
        <p:xfrm>
          <a:off x="883920" y="2581553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895" y="1241752"/>
            <a:ext cx="8986838" cy="50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554" y="1458912"/>
            <a:ext cx="9214379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01273"/>
            <a:ext cx="10199689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242" y="1645885"/>
            <a:ext cx="9846558" cy="41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377" y="1241752"/>
            <a:ext cx="7123289" cy="47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3616" y="1374070"/>
            <a:ext cx="4404784" cy="41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596" y="1374070"/>
            <a:ext cx="7274808" cy="46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0559" y="1547812"/>
            <a:ext cx="8607796" cy="37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2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329" y="1241752"/>
            <a:ext cx="5833005" cy="466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8748" y="1374070"/>
            <a:ext cx="5660496" cy="46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1437594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16106" y="1371600"/>
            <a:ext cx="10237694" cy="4549869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I. </a:t>
            </a:r>
            <a:r>
              <a:rPr lang="en-US" altLang="en-US" dirty="0" err="1">
                <a:solidFill>
                  <a:srgbClr val="000000"/>
                </a:solidFill>
              </a:rPr>
              <a:t>Mô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hình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hóa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đám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đông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II. </a:t>
            </a:r>
            <a:r>
              <a:rPr lang="en-US" altLang="en-US" dirty="0" err="1" smtClean="0">
                <a:solidFill>
                  <a:srgbClr val="000000"/>
                </a:solidFill>
              </a:rPr>
              <a:t>Mô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</a:rPr>
              <a:t>phỏng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</a:rPr>
              <a:t>hành</a:t>
            </a:r>
            <a:r>
              <a:rPr lang="en-US" altLang="en-US" dirty="0" smtClean="0">
                <a:solidFill>
                  <a:srgbClr val="000000"/>
                </a:solidFill>
              </a:rPr>
              <a:t> vi </a:t>
            </a:r>
            <a:r>
              <a:rPr lang="en-US" altLang="en-US" dirty="0" err="1" smtClean="0">
                <a:solidFill>
                  <a:srgbClr val="000000"/>
                </a:solidFill>
              </a:rPr>
              <a:t>cá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</a:rPr>
              <a:t>nhân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863" y="1151441"/>
            <a:ext cx="8985426" cy="49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6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525" y="1374070"/>
            <a:ext cx="10251659" cy="25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187" y="1374070"/>
            <a:ext cx="8386763" cy="46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6313" y="1536174"/>
            <a:ext cx="103774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solidFill>
                  <a:srgbClr val="000000"/>
                </a:solidFill>
                <a:latin typeface="NimbusRomNo9L-ReguItal"/>
              </a:rPr>
              <a:t>Wander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- The Wander behavior is designed to produce </a:t>
            </a:r>
            <a:r>
              <a:rPr lang="en-US" dirty="0" smtClean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en-US" dirty="0"/>
              <a:t>realistic casual movement, that will give the </a:t>
            </a:r>
            <a:r>
              <a:rPr lang="en-US" dirty="0" smtClean="0"/>
              <a:t>impression of </a:t>
            </a:r>
            <a:r>
              <a:rPr lang="en-US" dirty="0"/>
              <a:t>a random walk through the agent’s environment. </a:t>
            </a:r>
            <a:r>
              <a:rPr lang="en-US" dirty="0" smtClean="0"/>
              <a:t>The simplest </a:t>
            </a:r>
            <a:r>
              <a:rPr lang="en-US" dirty="0"/>
              <a:t>way to implement Wander behavior is to generate randomly new positions and use the seek </a:t>
            </a:r>
            <a:r>
              <a:rPr lang="en-US" dirty="0" smtClean="0"/>
              <a:t>behavior to </a:t>
            </a:r>
            <a:r>
              <a:rPr lang="en-US" dirty="0"/>
              <a:t>make agent move to those positions. Change </a:t>
            </a:r>
            <a:r>
              <a:rPr lang="en-US" dirty="0" smtClean="0"/>
              <a:t>the position </a:t>
            </a:r>
            <a:r>
              <a:rPr lang="en-US" dirty="0"/>
              <a:t>of target every few time units will make the </a:t>
            </a:r>
            <a:r>
              <a:rPr lang="en-US" dirty="0" smtClean="0"/>
              <a:t>agent eventually </a:t>
            </a:r>
            <a:r>
              <a:rPr lang="en-US" dirty="0"/>
              <a:t>move around the whole environment </a:t>
            </a:r>
            <a:r>
              <a:rPr lang="en-US" dirty="0" smtClean="0"/>
              <a:t>chasing the </a:t>
            </a:r>
            <a:r>
              <a:rPr lang="en-US" dirty="0"/>
              <a:t>target but never be able to reach the target.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Another </a:t>
            </a:r>
            <a:r>
              <a:rPr lang="en-US" dirty="0"/>
              <a:t>implementation of the Wander behavior </a:t>
            </a:r>
            <a:r>
              <a:rPr lang="en-US" dirty="0" smtClean="0"/>
              <a:t>was proposed </a:t>
            </a:r>
            <a:r>
              <a:rPr lang="en-US" dirty="0"/>
              <a:t>by Craig W. Reynolds in which the basic idea </a:t>
            </a:r>
            <a:r>
              <a:rPr lang="en-US" dirty="0" smtClean="0"/>
              <a:t>is to </a:t>
            </a:r>
            <a:r>
              <a:rPr lang="en-US" dirty="0"/>
              <a:t>produce small random displacements and apply to </a:t>
            </a:r>
            <a:r>
              <a:rPr lang="en-US" dirty="0" smtClean="0"/>
              <a:t>the agents </a:t>
            </a:r>
            <a:r>
              <a:rPr lang="en-US" dirty="0"/>
              <a:t>current velocity. Since the velocity vector </a:t>
            </a:r>
            <a:r>
              <a:rPr lang="en-US" dirty="0" smtClean="0"/>
              <a:t>defines where </a:t>
            </a:r>
            <a:r>
              <a:rPr lang="en-US" dirty="0"/>
              <a:t>the agent is heading to and how much it </a:t>
            </a:r>
            <a:r>
              <a:rPr lang="en-US" dirty="0" smtClean="0"/>
              <a:t>moves every </a:t>
            </a:r>
            <a:r>
              <a:rPr lang="en-US" dirty="0"/>
              <a:t>time unit, any interference with that vector </a:t>
            </a:r>
            <a:r>
              <a:rPr lang="en-US" dirty="0" smtClean="0"/>
              <a:t>will change </a:t>
            </a:r>
            <a:r>
              <a:rPr lang="en-US" dirty="0"/>
              <a:t>the current route. Using this approach </a:t>
            </a:r>
            <a:r>
              <a:rPr lang="en-US" dirty="0" smtClean="0"/>
              <a:t>prevents the </a:t>
            </a:r>
            <a:r>
              <a:rPr lang="en-US" dirty="0"/>
              <a:t>agent from abruptly changing its route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5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6312" y="1648510"/>
            <a:ext cx="1037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489" y="1307781"/>
            <a:ext cx="6367464" cy="49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6312" y="1648510"/>
            <a:ext cx="1037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386" y="1374070"/>
            <a:ext cx="4829176" cy="45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6312" y="1648510"/>
            <a:ext cx="1037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6311" y="1374070"/>
            <a:ext cx="99679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>
                <a:solidFill>
                  <a:srgbClr val="000000"/>
                </a:solidFill>
                <a:latin typeface="NimbusRomNo9L-ReguItal"/>
              </a:rPr>
              <a:t>Interpose </a:t>
            </a:r>
            <a:r>
              <a:rPr lang="en-US" sz="2200" dirty="0">
                <a:solidFill>
                  <a:srgbClr val="000000"/>
                </a:solidFill>
                <a:latin typeface="NimbusRomNo9L-Regu"/>
              </a:rPr>
              <a:t>- Interpose behavior produces a steering </a:t>
            </a:r>
            <a:r>
              <a:rPr lang="en-US" sz="2200" dirty="0" smtClean="0">
                <a:solidFill>
                  <a:srgbClr val="000000"/>
                </a:solidFill>
                <a:latin typeface="NimbusRomNo9L-Regu"/>
              </a:rPr>
              <a:t>force that </a:t>
            </a:r>
            <a:r>
              <a:rPr lang="en-US" sz="2200" dirty="0">
                <a:solidFill>
                  <a:srgbClr val="000000"/>
                </a:solidFill>
                <a:latin typeface="NimbusRomNo9L-Regu"/>
              </a:rPr>
              <a:t>moves the agent to a point along the </a:t>
            </a:r>
            <a:r>
              <a:rPr lang="en-US" sz="2200" dirty="0" smtClean="0">
                <a:solidFill>
                  <a:srgbClr val="000000"/>
                </a:solidFill>
                <a:latin typeface="NimbusRomNo9L-Regu"/>
              </a:rPr>
              <a:t>imaginary line </a:t>
            </a:r>
            <a:r>
              <a:rPr lang="en-US" sz="2200" dirty="0">
                <a:solidFill>
                  <a:srgbClr val="000000"/>
                </a:solidFill>
                <a:latin typeface="NimbusRomNo9L-Regu"/>
              </a:rPr>
              <a:t>connecting two other agents (Fig. 7). The </a:t>
            </a:r>
            <a:r>
              <a:rPr lang="en-US" sz="2200" dirty="0" smtClean="0">
                <a:solidFill>
                  <a:srgbClr val="000000"/>
                </a:solidFill>
                <a:latin typeface="NimbusRomNo9L-Regu"/>
              </a:rPr>
              <a:t>general approach </a:t>
            </a:r>
            <a:r>
              <a:rPr lang="en-US" sz="2200" dirty="0">
                <a:solidFill>
                  <a:srgbClr val="000000"/>
                </a:solidFill>
                <a:latin typeface="NimbusRomNo9L-Regu"/>
              </a:rPr>
              <a:t>is similar to Pursue behavior: predict the </a:t>
            </a:r>
            <a:r>
              <a:rPr lang="en-US" sz="2200" dirty="0" smtClean="0">
                <a:solidFill>
                  <a:srgbClr val="000000"/>
                </a:solidFill>
                <a:latin typeface="NimbusRomNo9L-Regu"/>
              </a:rPr>
              <a:t>future position </a:t>
            </a:r>
            <a:r>
              <a:rPr lang="en-US" sz="2200" dirty="0">
                <a:solidFill>
                  <a:srgbClr val="000000"/>
                </a:solidFill>
                <a:latin typeface="NimbusRomNo9L-Regu"/>
              </a:rPr>
              <a:t>of the two target agents, determine a target </a:t>
            </a:r>
            <a:r>
              <a:rPr lang="en-US" sz="2200" dirty="0" smtClean="0">
                <a:solidFill>
                  <a:srgbClr val="000000"/>
                </a:solidFill>
                <a:latin typeface="NimbusRomNo9L-Regu"/>
              </a:rPr>
              <a:t>point by </a:t>
            </a:r>
            <a:r>
              <a:rPr lang="en-US" sz="2200" dirty="0">
                <a:solidFill>
                  <a:srgbClr val="000000"/>
                </a:solidFill>
                <a:latin typeface="NimbusRomNo9L-Regu"/>
              </a:rPr>
              <a:t>interpolating between the future positions, and </a:t>
            </a:r>
            <a:r>
              <a:rPr lang="en-US" sz="2200" dirty="0" smtClean="0">
                <a:solidFill>
                  <a:srgbClr val="000000"/>
                </a:solidFill>
                <a:latin typeface="NimbusRomNo9L-Regu"/>
              </a:rPr>
              <a:t>use Seek </a:t>
            </a:r>
            <a:r>
              <a:rPr lang="en-US" sz="2200" dirty="0">
                <a:solidFill>
                  <a:srgbClr val="000000"/>
                </a:solidFill>
                <a:latin typeface="NimbusRomNo9L-Regu"/>
              </a:rPr>
              <a:t>or Arrival behaviors to steer toward the target </a:t>
            </a:r>
            <a:r>
              <a:rPr lang="en-US" sz="2200" dirty="0" smtClean="0">
                <a:solidFill>
                  <a:srgbClr val="000000"/>
                </a:solidFill>
                <a:latin typeface="NimbusRomNo9L-Regu"/>
              </a:rPr>
              <a:t>point. For </a:t>
            </a:r>
            <a:r>
              <a:rPr lang="en-US" sz="2200" dirty="0">
                <a:solidFill>
                  <a:srgbClr val="000000"/>
                </a:solidFill>
                <a:latin typeface="NimbusRomNo9L-Regu"/>
              </a:rPr>
              <a:t>the implementation, at the first step, a point along</a:t>
            </a:r>
            <a:r>
              <a:rPr lang="en-US" sz="2200" dirty="0"/>
              <a:t> the imaginary line connecting the positions of the </a:t>
            </a:r>
            <a:r>
              <a:rPr lang="en-US" sz="2200" dirty="0" smtClean="0"/>
              <a:t>agents need </a:t>
            </a:r>
            <a:r>
              <a:rPr lang="en-US" sz="2200" dirty="0"/>
              <a:t>to be determined. This point can be found by </a:t>
            </a:r>
            <a:r>
              <a:rPr lang="en-US" sz="2200" dirty="0" smtClean="0"/>
              <a:t>taking into </a:t>
            </a:r>
            <a:r>
              <a:rPr lang="en-US" sz="2200" dirty="0"/>
              <a:t>account the interposition ratio, a number between </a:t>
            </a:r>
            <a:r>
              <a:rPr lang="en-US" sz="2200" dirty="0" smtClean="0"/>
              <a:t>0 and </a:t>
            </a:r>
            <a:r>
              <a:rPr lang="en-US" sz="2200" dirty="0"/>
              <a:t>1 where 0 is the position of the first agent and </a:t>
            </a:r>
            <a:r>
              <a:rPr lang="en-US" sz="2200" dirty="0" smtClean="0"/>
              <a:t>1 is </a:t>
            </a:r>
            <a:r>
              <a:rPr lang="en-US" sz="2200" dirty="0"/>
              <a:t>the position of the second one. Values in between </a:t>
            </a:r>
            <a:r>
              <a:rPr lang="en-US" sz="2200" dirty="0" smtClean="0"/>
              <a:t>are interpolated </a:t>
            </a:r>
            <a:r>
              <a:rPr lang="en-US" sz="2200" dirty="0"/>
              <a:t>intermediate locations.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6312" y="1648510"/>
            <a:ext cx="1037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745" y="1115475"/>
            <a:ext cx="5314951" cy="524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8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6312" y="1648510"/>
            <a:ext cx="1037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886" y="1359782"/>
            <a:ext cx="10259377" cy="50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3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641807"/>
            <a:ext cx="1037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50" y="1109977"/>
            <a:ext cx="7072313" cy="57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374070"/>
            <a:ext cx="10515600" cy="48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641807"/>
            <a:ext cx="1037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4950" y="1374070"/>
            <a:ext cx="8782051" cy="52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1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641807"/>
            <a:ext cx="1037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942" y="1219807"/>
            <a:ext cx="9906001" cy="55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393" y="1374069"/>
            <a:ext cx="10520539" cy="45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374070"/>
            <a:ext cx="10620022" cy="46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68" y="1374069"/>
            <a:ext cx="10494610" cy="43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979" y="1241752"/>
            <a:ext cx="10329332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00451189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978" y="1481680"/>
            <a:ext cx="10416822" cy="352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MÔ PHỎNG QUÂN SỰ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Contact: khanh29bk@gmail.com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070"/>
            <a:ext cx="10515600" cy="498228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860" y="1538287"/>
            <a:ext cx="10288940" cy="43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2767</TotalTime>
  <Words>1037</Words>
  <Application>Microsoft Office PowerPoint</Application>
  <PresentationFormat>Widescreen</PresentationFormat>
  <Paragraphs>156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NimbusRomNo9L-Regu</vt:lpstr>
      <vt:lpstr>NimbusRomNo9L-ReguItal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HUUNOI</dc:creator>
  <cp:lastModifiedBy>giovatuyet</cp:lastModifiedBy>
  <cp:revision>190</cp:revision>
  <dcterms:created xsi:type="dcterms:W3CDTF">2015-01-21T13:06:50Z</dcterms:created>
  <dcterms:modified xsi:type="dcterms:W3CDTF">2021-05-30T17:12:03Z</dcterms:modified>
</cp:coreProperties>
</file>