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6"/>
  </p:handoutMasterIdLst>
  <p:sldIdLst>
    <p:sldId id="257" r:id="rId2"/>
    <p:sldId id="286" r:id="rId3"/>
    <p:sldId id="314" r:id="rId4"/>
    <p:sldId id="315" r:id="rId5"/>
    <p:sldId id="316" r:id="rId6"/>
    <p:sldId id="317" r:id="rId7"/>
    <p:sldId id="318" r:id="rId8"/>
    <p:sldId id="319" r:id="rId9"/>
    <p:sldId id="324" r:id="rId10"/>
    <p:sldId id="325" r:id="rId11"/>
    <p:sldId id="320" r:id="rId12"/>
    <p:sldId id="321" r:id="rId13"/>
    <p:sldId id="322" r:id="rId14"/>
    <p:sldId id="323" r:id="rId15"/>
  </p:sldIdLst>
  <p:sldSz cx="12192000" cy="6858000"/>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60"/>
  </p:normalViewPr>
  <p:slideViewPr>
    <p:cSldViewPr snapToGrid="0">
      <p:cViewPr varScale="1">
        <p:scale>
          <a:sx n="86" d="100"/>
          <a:sy n="86" d="100"/>
        </p:scale>
        <p:origin x="71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A5A9A3-D04E-4D08-83D4-654B19610B1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9DBA780-6FC3-4150-AC0D-C16769146BA1}">
      <dgm:prSet/>
      <dgm:spPr>
        <a:solidFill>
          <a:schemeClr val="accent3">
            <a:lumMod val="50000"/>
          </a:schemeClr>
        </a:solidFill>
      </dgm:spPr>
      <dgm:t>
        <a:bodyPr/>
        <a:lstStyle/>
        <a:p>
          <a:pPr algn="ctr" rtl="0"/>
          <a:r>
            <a:rPr lang="en-US" b="1" dirty="0" err="1" smtClean="0"/>
            <a:t>Bài</a:t>
          </a:r>
          <a:r>
            <a:rPr lang="en-US" b="1" dirty="0" smtClean="0"/>
            <a:t> 5: </a:t>
          </a:r>
          <a:r>
            <a:rPr lang="en-US" b="1" dirty="0" err="1" smtClean="0"/>
            <a:t>Mô</a:t>
          </a:r>
          <a:r>
            <a:rPr lang="en-US" b="1" dirty="0" smtClean="0"/>
            <a:t> </a:t>
          </a:r>
          <a:r>
            <a:rPr lang="en-US" b="1" dirty="0" err="1" smtClean="0"/>
            <a:t>phỏng</a:t>
          </a:r>
          <a:r>
            <a:rPr lang="en-US" b="1" dirty="0" smtClean="0"/>
            <a:t> </a:t>
          </a:r>
          <a:r>
            <a:rPr lang="en-US" b="1" dirty="0" err="1" smtClean="0"/>
            <a:t>hành</a:t>
          </a:r>
          <a:r>
            <a:rPr lang="en-US" b="1" dirty="0" smtClean="0"/>
            <a:t> vi </a:t>
          </a:r>
          <a:r>
            <a:rPr lang="en-US" b="1" dirty="0" err="1" smtClean="0"/>
            <a:t>tập</a:t>
          </a:r>
          <a:r>
            <a:rPr lang="en-US" b="1" dirty="0" smtClean="0"/>
            <a:t> </a:t>
          </a:r>
          <a:r>
            <a:rPr lang="en-US" b="1" dirty="0" err="1" smtClean="0"/>
            <a:t>thể</a:t>
          </a:r>
          <a:endParaRPr lang="en-US" dirty="0"/>
        </a:p>
      </dgm:t>
    </dgm:pt>
    <dgm:pt modelId="{B9D20DA7-4127-4C7A-8F7F-45BFE8D9F858}" type="parTrans" cxnId="{F6363B32-1146-40FA-8EEB-DE8AC92437BB}">
      <dgm:prSet/>
      <dgm:spPr/>
      <dgm:t>
        <a:bodyPr/>
        <a:lstStyle/>
        <a:p>
          <a:endParaRPr lang="en-US"/>
        </a:p>
      </dgm:t>
    </dgm:pt>
    <dgm:pt modelId="{6B64F7CA-3E79-4A35-957B-E053B7C7ECFE}" type="sibTrans" cxnId="{F6363B32-1146-40FA-8EEB-DE8AC92437BB}">
      <dgm:prSet/>
      <dgm:spPr/>
      <dgm:t>
        <a:bodyPr/>
        <a:lstStyle/>
        <a:p>
          <a:endParaRPr lang="en-US"/>
        </a:p>
      </dgm:t>
    </dgm:pt>
    <dgm:pt modelId="{714A905C-6BCF-4AFD-B913-2A38049EA29B}" type="pres">
      <dgm:prSet presAssocID="{DAA5A9A3-D04E-4D08-83D4-654B19610B12}" presName="linear" presStyleCnt="0">
        <dgm:presLayoutVars>
          <dgm:animLvl val="lvl"/>
          <dgm:resizeHandles val="exact"/>
        </dgm:presLayoutVars>
      </dgm:prSet>
      <dgm:spPr/>
      <dgm:t>
        <a:bodyPr/>
        <a:lstStyle/>
        <a:p>
          <a:endParaRPr lang="en-US"/>
        </a:p>
      </dgm:t>
    </dgm:pt>
    <dgm:pt modelId="{FDA3B46C-BD3F-48E0-AADB-AD56FD26327D}" type="pres">
      <dgm:prSet presAssocID="{69DBA780-6FC3-4150-AC0D-C16769146BA1}" presName="parentText" presStyleLbl="node1" presStyleIdx="0" presStyleCnt="1">
        <dgm:presLayoutVars>
          <dgm:chMax val="0"/>
          <dgm:bulletEnabled val="1"/>
        </dgm:presLayoutVars>
      </dgm:prSet>
      <dgm:spPr/>
      <dgm:t>
        <a:bodyPr/>
        <a:lstStyle/>
        <a:p>
          <a:endParaRPr lang="en-US"/>
        </a:p>
      </dgm:t>
    </dgm:pt>
  </dgm:ptLst>
  <dgm:cxnLst>
    <dgm:cxn modelId="{8A1DE0D2-E327-461B-A437-5E55C37FFC18}" type="presOf" srcId="{69DBA780-6FC3-4150-AC0D-C16769146BA1}" destId="{FDA3B46C-BD3F-48E0-AADB-AD56FD26327D}" srcOrd="0" destOrd="0" presId="urn:microsoft.com/office/officeart/2005/8/layout/vList2"/>
    <dgm:cxn modelId="{B32951BB-4DCF-4D34-9CCF-C07E1E63AE7C}" type="presOf" srcId="{DAA5A9A3-D04E-4D08-83D4-654B19610B12}" destId="{714A905C-6BCF-4AFD-B913-2A38049EA29B}" srcOrd="0" destOrd="0" presId="urn:microsoft.com/office/officeart/2005/8/layout/vList2"/>
    <dgm:cxn modelId="{F6363B32-1146-40FA-8EEB-DE8AC92437BB}" srcId="{DAA5A9A3-D04E-4D08-83D4-654B19610B12}" destId="{69DBA780-6FC3-4150-AC0D-C16769146BA1}" srcOrd="0" destOrd="0" parTransId="{B9D20DA7-4127-4C7A-8F7F-45BFE8D9F858}" sibTransId="{6B64F7CA-3E79-4A35-957B-E053B7C7ECFE}"/>
    <dgm:cxn modelId="{A38FF1B9-14B7-4481-8586-EF3FDA0F1939}" type="presParOf" srcId="{714A905C-6BCF-4AFD-B913-2A38049EA29B}" destId="{FDA3B46C-BD3F-48E0-AADB-AD56FD26327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E64DADE1-0142-4C4E-8599-AFC48AE0B8A8}">
      <dgm:prSet/>
      <dgm:spPr>
        <a:solidFill>
          <a:schemeClr val="accent3">
            <a:lumMod val="50000"/>
          </a:schemeClr>
        </a:solidFill>
      </dgm:spPr>
      <dgm:t>
        <a:bodyPr/>
        <a:lstStyle/>
        <a:p>
          <a:pPr rtl="0"/>
          <a:r>
            <a:rPr lang="en-US" b="1" dirty="0" smtClean="0"/>
            <a:t>IV. </a:t>
          </a:r>
          <a:r>
            <a:rPr lang="en-US" b="1" dirty="0" err="1" smtClean="0"/>
            <a:t>Hành</a:t>
          </a:r>
          <a:r>
            <a:rPr lang="en-US" b="1" dirty="0" smtClean="0"/>
            <a:t> vi Flocking</a:t>
          </a:r>
          <a:endParaRPr lang="en-US" dirty="0"/>
        </a:p>
      </dgm:t>
    </dgm:pt>
    <dgm:pt modelId="{AF4A6F19-287F-4715-AB34-AD92C0C7535A}" type="parTrans" cxnId="{45FCB3A9-1648-4B92-9581-FC115DA54104}">
      <dgm:prSet/>
      <dgm:spPr/>
      <dgm:t>
        <a:bodyPr/>
        <a:lstStyle/>
        <a:p>
          <a:endParaRPr lang="en-US"/>
        </a:p>
      </dgm:t>
    </dgm:pt>
    <dgm:pt modelId="{E4F51A43-DDAF-420C-8DD5-5F0177C418CB}" type="sibTrans" cxnId="{45FCB3A9-1648-4B92-9581-FC115DA54104}">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AE02535B-FCB6-417B-8143-3F1FAD61436E}" type="pres">
      <dgm:prSet presAssocID="{E64DADE1-0142-4C4E-8599-AFC48AE0B8A8}" presName="composite" presStyleCnt="0"/>
      <dgm:spPr/>
    </dgm:pt>
    <dgm:pt modelId="{7BA7A4FA-E305-430E-A01A-BD5B81C6DC69}" type="pres">
      <dgm:prSet presAssocID="{E64DADE1-0142-4C4E-8599-AFC48AE0B8A8}" presName="FirstChild" presStyleLbl="revTx" presStyleIdx="0" presStyleCnt="1">
        <dgm:presLayoutVars>
          <dgm:chMax val="0"/>
          <dgm:chPref val="0"/>
          <dgm:bulletEnabled val="1"/>
        </dgm:presLayoutVars>
      </dgm:prSet>
      <dgm:spPr/>
    </dgm:pt>
    <dgm:pt modelId="{10EEC96B-278A-4421-B2C4-98BA209934A4}" type="pres">
      <dgm:prSet presAssocID="{E64DADE1-0142-4C4E-8599-AFC48AE0B8A8}"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5681F03C-9DF5-4F66-B57A-4D4FA769C623}" type="pres">
      <dgm:prSet presAssocID="{E64DADE1-0142-4C4E-8599-AFC48AE0B8A8}" presName="Accent" presStyleLbl="parChTrans1D1" presStyleIdx="0" presStyleCnt="1"/>
      <dgm:spPr/>
    </dgm:pt>
  </dgm:ptLst>
  <dgm:cxnLst>
    <dgm:cxn modelId="{45FCB3A9-1648-4B92-9581-FC115DA54104}" srcId="{91E2A964-B5B0-4F72-8515-476CD13ACE0D}" destId="{E64DADE1-0142-4C4E-8599-AFC48AE0B8A8}" srcOrd="0" destOrd="0" parTransId="{AF4A6F19-287F-4715-AB34-AD92C0C7535A}" sibTransId="{E4F51A43-DDAF-420C-8DD5-5F0177C418CB}"/>
    <dgm:cxn modelId="{79ABEF20-9F92-465B-8EB9-C54B9EB99E08}" type="presOf" srcId="{91E2A964-B5B0-4F72-8515-476CD13ACE0D}" destId="{612AD515-1FEA-4060-A1F8-D1511FB261F9}" srcOrd="0" destOrd="0" presId="urn:microsoft.com/office/officeart/2011/layout/TabList"/>
    <dgm:cxn modelId="{A1101644-2E8F-47C6-9B9A-7B7A91C9A6ED}" type="presOf" srcId="{E64DADE1-0142-4C4E-8599-AFC48AE0B8A8}" destId="{10EEC96B-278A-4421-B2C4-98BA209934A4}" srcOrd="0" destOrd="0" presId="urn:microsoft.com/office/officeart/2011/layout/TabList"/>
    <dgm:cxn modelId="{46CF8448-3DCB-44BE-8D2A-3DE3FA0CB3F7}" type="presParOf" srcId="{612AD515-1FEA-4060-A1F8-D1511FB261F9}" destId="{AE02535B-FCB6-417B-8143-3F1FAD61436E}" srcOrd="0" destOrd="0" presId="urn:microsoft.com/office/officeart/2011/layout/TabList"/>
    <dgm:cxn modelId="{35E6D6FA-9F70-4E91-ACA8-25C9DC38A574}" type="presParOf" srcId="{AE02535B-FCB6-417B-8143-3F1FAD61436E}" destId="{7BA7A4FA-E305-430E-A01A-BD5B81C6DC69}" srcOrd="0" destOrd="0" presId="urn:microsoft.com/office/officeart/2011/layout/TabList"/>
    <dgm:cxn modelId="{3B7797E9-FD37-47F1-A3C8-90E43E3AC9CA}" type="presParOf" srcId="{AE02535B-FCB6-417B-8143-3F1FAD61436E}" destId="{10EEC96B-278A-4421-B2C4-98BA209934A4}" srcOrd="1" destOrd="0" presId="urn:microsoft.com/office/officeart/2011/layout/TabList"/>
    <dgm:cxn modelId="{BB1380E4-D99D-4074-81D1-F4FF3E24E3D8}" type="presParOf" srcId="{AE02535B-FCB6-417B-8143-3F1FAD61436E}" destId="{5681F03C-9DF5-4F66-B57A-4D4FA769C623}"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E64DADE1-0142-4C4E-8599-AFC48AE0B8A8}">
      <dgm:prSet/>
      <dgm:spPr>
        <a:solidFill>
          <a:schemeClr val="accent3">
            <a:lumMod val="50000"/>
          </a:schemeClr>
        </a:solidFill>
      </dgm:spPr>
      <dgm:t>
        <a:bodyPr/>
        <a:lstStyle/>
        <a:p>
          <a:pPr rtl="0"/>
          <a:r>
            <a:rPr lang="en-US" b="1" dirty="0" smtClean="0"/>
            <a:t>V. </a:t>
          </a:r>
          <a:r>
            <a:rPr lang="en-US" b="1" dirty="0" err="1" smtClean="0"/>
            <a:t>Hành</a:t>
          </a:r>
          <a:r>
            <a:rPr lang="en-US" b="1" dirty="0" smtClean="0"/>
            <a:t> vi Leader Following</a:t>
          </a:r>
          <a:endParaRPr lang="en-US" dirty="0"/>
        </a:p>
      </dgm:t>
    </dgm:pt>
    <dgm:pt modelId="{AF4A6F19-287F-4715-AB34-AD92C0C7535A}" type="parTrans" cxnId="{45FCB3A9-1648-4B92-9581-FC115DA54104}">
      <dgm:prSet/>
      <dgm:spPr/>
      <dgm:t>
        <a:bodyPr/>
        <a:lstStyle/>
        <a:p>
          <a:endParaRPr lang="en-US"/>
        </a:p>
      </dgm:t>
    </dgm:pt>
    <dgm:pt modelId="{E4F51A43-DDAF-420C-8DD5-5F0177C418CB}" type="sibTrans" cxnId="{45FCB3A9-1648-4B92-9581-FC115DA54104}">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AE02535B-FCB6-417B-8143-3F1FAD61436E}" type="pres">
      <dgm:prSet presAssocID="{E64DADE1-0142-4C4E-8599-AFC48AE0B8A8}" presName="composite" presStyleCnt="0"/>
      <dgm:spPr/>
    </dgm:pt>
    <dgm:pt modelId="{7BA7A4FA-E305-430E-A01A-BD5B81C6DC69}" type="pres">
      <dgm:prSet presAssocID="{E64DADE1-0142-4C4E-8599-AFC48AE0B8A8}" presName="FirstChild" presStyleLbl="revTx" presStyleIdx="0" presStyleCnt="1">
        <dgm:presLayoutVars>
          <dgm:chMax val="0"/>
          <dgm:chPref val="0"/>
          <dgm:bulletEnabled val="1"/>
        </dgm:presLayoutVars>
      </dgm:prSet>
      <dgm:spPr/>
    </dgm:pt>
    <dgm:pt modelId="{10EEC96B-278A-4421-B2C4-98BA209934A4}" type="pres">
      <dgm:prSet presAssocID="{E64DADE1-0142-4C4E-8599-AFC48AE0B8A8}"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5681F03C-9DF5-4F66-B57A-4D4FA769C623}" type="pres">
      <dgm:prSet presAssocID="{E64DADE1-0142-4C4E-8599-AFC48AE0B8A8}" presName="Accent" presStyleLbl="parChTrans1D1" presStyleIdx="0" presStyleCnt="1"/>
      <dgm:spPr/>
    </dgm:pt>
  </dgm:ptLst>
  <dgm:cxnLst>
    <dgm:cxn modelId="{45FCB3A9-1648-4B92-9581-FC115DA54104}" srcId="{91E2A964-B5B0-4F72-8515-476CD13ACE0D}" destId="{E64DADE1-0142-4C4E-8599-AFC48AE0B8A8}" srcOrd="0" destOrd="0" parTransId="{AF4A6F19-287F-4715-AB34-AD92C0C7535A}" sibTransId="{E4F51A43-DDAF-420C-8DD5-5F0177C418CB}"/>
    <dgm:cxn modelId="{E465BBD4-679A-4796-81FD-3A596D147A8C}" type="presOf" srcId="{E64DADE1-0142-4C4E-8599-AFC48AE0B8A8}" destId="{10EEC96B-278A-4421-B2C4-98BA209934A4}" srcOrd="0" destOrd="0" presId="urn:microsoft.com/office/officeart/2011/layout/TabList"/>
    <dgm:cxn modelId="{2DFDA528-6E84-4E26-991C-4C4B257D8D17}" type="presOf" srcId="{91E2A964-B5B0-4F72-8515-476CD13ACE0D}" destId="{612AD515-1FEA-4060-A1F8-D1511FB261F9}" srcOrd="0" destOrd="0" presId="urn:microsoft.com/office/officeart/2011/layout/TabList"/>
    <dgm:cxn modelId="{D78DF862-24A4-4E30-BF1C-EF4BCDA372BD}" type="presParOf" srcId="{612AD515-1FEA-4060-A1F8-D1511FB261F9}" destId="{AE02535B-FCB6-417B-8143-3F1FAD61436E}" srcOrd="0" destOrd="0" presId="urn:microsoft.com/office/officeart/2011/layout/TabList"/>
    <dgm:cxn modelId="{99DB2833-FD54-4168-B050-94ABBF0BF82E}" type="presParOf" srcId="{AE02535B-FCB6-417B-8143-3F1FAD61436E}" destId="{7BA7A4FA-E305-430E-A01A-BD5B81C6DC69}" srcOrd="0" destOrd="0" presId="urn:microsoft.com/office/officeart/2011/layout/TabList"/>
    <dgm:cxn modelId="{EA8DB0B2-95C9-4408-AAC7-773E670AF088}" type="presParOf" srcId="{AE02535B-FCB6-417B-8143-3F1FAD61436E}" destId="{10EEC96B-278A-4421-B2C4-98BA209934A4}" srcOrd="1" destOrd="0" presId="urn:microsoft.com/office/officeart/2011/layout/TabList"/>
    <dgm:cxn modelId="{B78FE505-122C-45C6-A740-0B8C068F78E1}" type="presParOf" srcId="{AE02535B-FCB6-417B-8143-3F1FAD61436E}" destId="{5681F03C-9DF5-4F66-B57A-4D4FA769C623}"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E64DADE1-0142-4C4E-8599-AFC48AE0B8A8}">
      <dgm:prSet/>
      <dgm:spPr>
        <a:solidFill>
          <a:schemeClr val="accent3">
            <a:lumMod val="50000"/>
          </a:schemeClr>
        </a:solidFill>
      </dgm:spPr>
      <dgm:t>
        <a:bodyPr/>
        <a:lstStyle/>
        <a:p>
          <a:pPr rtl="0"/>
          <a:r>
            <a:rPr lang="en-US" b="1" dirty="0" smtClean="0"/>
            <a:t>V. </a:t>
          </a:r>
          <a:r>
            <a:rPr lang="en-US" b="1" dirty="0" err="1" smtClean="0"/>
            <a:t>Hành</a:t>
          </a:r>
          <a:r>
            <a:rPr lang="en-US" b="1" dirty="0" smtClean="0"/>
            <a:t> vi Leader Following</a:t>
          </a:r>
          <a:endParaRPr lang="en-US" dirty="0"/>
        </a:p>
      </dgm:t>
    </dgm:pt>
    <dgm:pt modelId="{AF4A6F19-287F-4715-AB34-AD92C0C7535A}" type="parTrans" cxnId="{45FCB3A9-1648-4B92-9581-FC115DA54104}">
      <dgm:prSet/>
      <dgm:spPr/>
      <dgm:t>
        <a:bodyPr/>
        <a:lstStyle/>
        <a:p>
          <a:endParaRPr lang="en-US"/>
        </a:p>
      </dgm:t>
    </dgm:pt>
    <dgm:pt modelId="{E4F51A43-DDAF-420C-8DD5-5F0177C418CB}" type="sibTrans" cxnId="{45FCB3A9-1648-4B92-9581-FC115DA54104}">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AE02535B-FCB6-417B-8143-3F1FAD61436E}" type="pres">
      <dgm:prSet presAssocID="{E64DADE1-0142-4C4E-8599-AFC48AE0B8A8}" presName="composite" presStyleCnt="0"/>
      <dgm:spPr/>
    </dgm:pt>
    <dgm:pt modelId="{7BA7A4FA-E305-430E-A01A-BD5B81C6DC69}" type="pres">
      <dgm:prSet presAssocID="{E64DADE1-0142-4C4E-8599-AFC48AE0B8A8}" presName="FirstChild" presStyleLbl="revTx" presStyleIdx="0" presStyleCnt="1">
        <dgm:presLayoutVars>
          <dgm:chMax val="0"/>
          <dgm:chPref val="0"/>
          <dgm:bulletEnabled val="1"/>
        </dgm:presLayoutVars>
      </dgm:prSet>
      <dgm:spPr/>
    </dgm:pt>
    <dgm:pt modelId="{10EEC96B-278A-4421-B2C4-98BA209934A4}" type="pres">
      <dgm:prSet presAssocID="{E64DADE1-0142-4C4E-8599-AFC48AE0B8A8}"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5681F03C-9DF5-4F66-B57A-4D4FA769C623}" type="pres">
      <dgm:prSet presAssocID="{E64DADE1-0142-4C4E-8599-AFC48AE0B8A8}" presName="Accent" presStyleLbl="parChTrans1D1" presStyleIdx="0" presStyleCnt="1"/>
      <dgm:spPr/>
    </dgm:pt>
  </dgm:ptLst>
  <dgm:cxnLst>
    <dgm:cxn modelId="{FC7B062D-F969-4E05-BB4A-9C972F83E133}" type="presOf" srcId="{E64DADE1-0142-4C4E-8599-AFC48AE0B8A8}" destId="{10EEC96B-278A-4421-B2C4-98BA209934A4}" srcOrd="0" destOrd="0" presId="urn:microsoft.com/office/officeart/2011/layout/TabList"/>
    <dgm:cxn modelId="{45FCB3A9-1648-4B92-9581-FC115DA54104}" srcId="{91E2A964-B5B0-4F72-8515-476CD13ACE0D}" destId="{E64DADE1-0142-4C4E-8599-AFC48AE0B8A8}" srcOrd="0" destOrd="0" parTransId="{AF4A6F19-287F-4715-AB34-AD92C0C7535A}" sibTransId="{E4F51A43-DDAF-420C-8DD5-5F0177C418CB}"/>
    <dgm:cxn modelId="{22B7A1F6-A148-4DB0-9F2D-C3E73B8320B6}" type="presOf" srcId="{91E2A964-B5B0-4F72-8515-476CD13ACE0D}" destId="{612AD515-1FEA-4060-A1F8-D1511FB261F9}" srcOrd="0" destOrd="0" presId="urn:microsoft.com/office/officeart/2011/layout/TabList"/>
    <dgm:cxn modelId="{F63B9607-0267-49FA-A417-091AF21500E0}" type="presParOf" srcId="{612AD515-1FEA-4060-A1F8-D1511FB261F9}" destId="{AE02535B-FCB6-417B-8143-3F1FAD61436E}" srcOrd="0" destOrd="0" presId="urn:microsoft.com/office/officeart/2011/layout/TabList"/>
    <dgm:cxn modelId="{DEE3A30D-9236-49DC-9E10-0818CC40A860}" type="presParOf" srcId="{AE02535B-FCB6-417B-8143-3F1FAD61436E}" destId="{7BA7A4FA-E305-430E-A01A-BD5B81C6DC69}" srcOrd="0" destOrd="0" presId="urn:microsoft.com/office/officeart/2011/layout/TabList"/>
    <dgm:cxn modelId="{89FCD2B3-3466-4533-AB82-13D685708F48}" type="presParOf" srcId="{AE02535B-FCB6-417B-8143-3F1FAD61436E}" destId="{10EEC96B-278A-4421-B2C4-98BA209934A4}" srcOrd="1" destOrd="0" presId="urn:microsoft.com/office/officeart/2011/layout/TabList"/>
    <dgm:cxn modelId="{39A14F24-AABA-43D4-BB3C-77BBEDACB9A4}" type="presParOf" srcId="{AE02535B-FCB6-417B-8143-3F1FAD61436E}" destId="{5681F03C-9DF5-4F66-B57A-4D4FA769C623}"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E64DADE1-0142-4C4E-8599-AFC48AE0B8A8}">
      <dgm:prSet/>
      <dgm:spPr>
        <a:solidFill>
          <a:schemeClr val="accent3">
            <a:lumMod val="50000"/>
          </a:schemeClr>
        </a:solidFill>
      </dgm:spPr>
      <dgm:t>
        <a:bodyPr/>
        <a:lstStyle/>
        <a:p>
          <a:pPr rtl="0"/>
          <a:r>
            <a:rPr lang="en-US" b="1" dirty="0" smtClean="0"/>
            <a:t>V. </a:t>
          </a:r>
          <a:r>
            <a:rPr lang="en-US" b="1" dirty="0" err="1" smtClean="0"/>
            <a:t>Hành</a:t>
          </a:r>
          <a:r>
            <a:rPr lang="en-US" b="1" dirty="0" smtClean="0"/>
            <a:t> vi Leader Following</a:t>
          </a:r>
          <a:endParaRPr lang="en-US" dirty="0"/>
        </a:p>
      </dgm:t>
    </dgm:pt>
    <dgm:pt modelId="{AF4A6F19-287F-4715-AB34-AD92C0C7535A}" type="parTrans" cxnId="{45FCB3A9-1648-4B92-9581-FC115DA54104}">
      <dgm:prSet/>
      <dgm:spPr/>
      <dgm:t>
        <a:bodyPr/>
        <a:lstStyle/>
        <a:p>
          <a:endParaRPr lang="en-US"/>
        </a:p>
      </dgm:t>
    </dgm:pt>
    <dgm:pt modelId="{E4F51A43-DDAF-420C-8DD5-5F0177C418CB}" type="sibTrans" cxnId="{45FCB3A9-1648-4B92-9581-FC115DA54104}">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AE02535B-FCB6-417B-8143-3F1FAD61436E}" type="pres">
      <dgm:prSet presAssocID="{E64DADE1-0142-4C4E-8599-AFC48AE0B8A8}" presName="composite" presStyleCnt="0"/>
      <dgm:spPr/>
    </dgm:pt>
    <dgm:pt modelId="{7BA7A4FA-E305-430E-A01A-BD5B81C6DC69}" type="pres">
      <dgm:prSet presAssocID="{E64DADE1-0142-4C4E-8599-AFC48AE0B8A8}" presName="FirstChild" presStyleLbl="revTx" presStyleIdx="0" presStyleCnt="1">
        <dgm:presLayoutVars>
          <dgm:chMax val="0"/>
          <dgm:chPref val="0"/>
          <dgm:bulletEnabled val="1"/>
        </dgm:presLayoutVars>
      </dgm:prSet>
      <dgm:spPr/>
    </dgm:pt>
    <dgm:pt modelId="{10EEC96B-278A-4421-B2C4-98BA209934A4}" type="pres">
      <dgm:prSet presAssocID="{E64DADE1-0142-4C4E-8599-AFC48AE0B8A8}"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5681F03C-9DF5-4F66-B57A-4D4FA769C623}" type="pres">
      <dgm:prSet presAssocID="{E64DADE1-0142-4C4E-8599-AFC48AE0B8A8}" presName="Accent" presStyleLbl="parChTrans1D1" presStyleIdx="0" presStyleCnt="1"/>
      <dgm:spPr/>
    </dgm:pt>
  </dgm:ptLst>
  <dgm:cxnLst>
    <dgm:cxn modelId="{45FCB3A9-1648-4B92-9581-FC115DA54104}" srcId="{91E2A964-B5B0-4F72-8515-476CD13ACE0D}" destId="{E64DADE1-0142-4C4E-8599-AFC48AE0B8A8}" srcOrd="0" destOrd="0" parTransId="{AF4A6F19-287F-4715-AB34-AD92C0C7535A}" sibTransId="{E4F51A43-DDAF-420C-8DD5-5F0177C418CB}"/>
    <dgm:cxn modelId="{89FBBAB5-2E5B-40B5-8467-E21D9EC7C607}" type="presOf" srcId="{E64DADE1-0142-4C4E-8599-AFC48AE0B8A8}" destId="{10EEC96B-278A-4421-B2C4-98BA209934A4}" srcOrd="0" destOrd="0" presId="urn:microsoft.com/office/officeart/2011/layout/TabList"/>
    <dgm:cxn modelId="{66DEFD16-58AB-451A-BE32-017214BEECEF}" type="presOf" srcId="{91E2A964-B5B0-4F72-8515-476CD13ACE0D}" destId="{612AD515-1FEA-4060-A1F8-D1511FB261F9}" srcOrd="0" destOrd="0" presId="urn:microsoft.com/office/officeart/2011/layout/TabList"/>
    <dgm:cxn modelId="{FBAB81F5-1828-4B18-851A-D6C732E14DBB}" type="presParOf" srcId="{612AD515-1FEA-4060-A1F8-D1511FB261F9}" destId="{AE02535B-FCB6-417B-8143-3F1FAD61436E}" srcOrd="0" destOrd="0" presId="urn:microsoft.com/office/officeart/2011/layout/TabList"/>
    <dgm:cxn modelId="{871A13CB-6E7E-40A0-B634-982BAE6A7CF9}" type="presParOf" srcId="{AE02535B-FCB6-417B-8143-3F1FAD61436E}" destId="{7BA7A4FA-E305-430E-A01A-BD5B81C6DC69}" srcOrd="0" destOrd="0" presId="urn:microsoft.com/office/officeart/2011/layout/TabList"/>
    <dgm:cxn modelId="{66906A30-50FE-4A5A-BC8B-D4B6784143F4}" type="presParOf" srcId="{AE02535B-FCB6-417B-8143-3F1FAD61436E}" destId="{10EEC96B-278A-4421-B2C4-98BA209934A4}" srcOrd="1" destOrd="0" presId="urn:microsoft.com/office/officeart/2011/layout/TabList"/>
    <dgm:cxn modelId="{1F829B15-2F59-4651-81E4-5A26FC4BE2D3}" type="presParOf" srcId="{AE02535B-FCB6-417B-8143-3F1FAD61436E}" destId="{5681F03C-9DF5-4F66-B57A-4D4FA769C623}"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E64DADE1-0142-4C4E-8599-AFC48AE0B8A8}">
      <dgm:prSet/>
      <dgm:spPr>
        <a:solidFill>
          <a:schemeClr val="accent3">
            <a:lumMod val="50000"/>
          </a:schemeClr>
        </a:solidFill>
      </dgm:spPr>
      <dgm:t>
        <a:bodyPr/>
        <a:lstStyle/>
        <a:p>
          <a:pPr rtl="0"/>
          <a:r>
            <a:rPr lang="en-US" b="1" dirty="0" smtClean="0"/>
            <a:t>V. </a:t>
          </a:r>
          <a:r>
            <a:rPr lang="en-US" b="1" dirty="0" err="1" smtClean="0"/>
            <a:t>Hành</a:t>
          </a:r>
          <a:r>
            <a:rPr lang="en-US" b="1" dirty="0" smtClean="0"/>
            <a:t> vi Leader Following</a:t>
          </a:r>
          <a:endParaRPr lang="en-US" dirty="0"/>
        </a:p>
      </dgm:t>
    </dgm:pt>
    <dgm:pt modelId="{AF4A6F19-287F-4715-AB34-AD92C0C7535A}" type="parTrans" cxnId="{45FCB3A9-1648-4B92-9581-FC115DA54104}">
      <dgm:prSet/>
      <dgm:spPr/>
      <dgm:t>
        <a:bodyPr/>
        <a:lstStyle/>
        <a:p>
          <a:endParaRPr lang="en-US"/>
        </a:p>
      </dgm:t>
    </dgm:pt>
    <dgm:pt modelId="{E4F51A43-DDAF-420C-8DD5-5F0177C418CB}" type="sibTrans" cxnId="{45FCB3A9-1648-4B92-9581-FC115DA54104}">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AE02535B-FCB6-417B-8143-3F1FAD61436E}" type="pres">
      <dgm:prSet presAssocID="{E64DADE1-0142-4C4E-8599-AFC48AE0B8A8}" presName="composite" presStyleCnt="0"/>
      <dgm:spPr/>
    </dgm:pt>
    <dgm:pt modelId="{7BA7A4FA-E305-430E-A01A-BD5B81C6DC69}" type="pres">
      <dgm:prSet presAssocID="{E64DADE1-0142-4C4E-8599-AFC48AE0B8A8}" presName="FirstChild" presStyleLbl="revTx" presStyleIdx="0" presStyleCnt="1">
        <dgm:presLayoutVars>
          <dgm:chMax val="0"/>
          <dgm:chPref val="0"/>
          <dgm:bulletEnabled val="1"/>
        </dgm:presLayoutVars>
      </dgm:prSet>
      <dgm:spPr/>
    </dgm:pt>
    <dgm:pt modelId="{10EEC96B-278A-4421-B2C4-98BA209934A4}" type="pres">
      <dgm:prSet presAssocID="{E64DADE1-0142-4C4E-8599-AFC48AE0B8A8}"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5681F03C-9DF5-4F66-B57A-4D4FA769C623}" type="pres">
      <dgm:prSet presAssocID="{E64DADE1-0142-4C4E-8599-AFC48AE0B8A8}" presName="Accent" presStyleLbl="parChTrans1D1" presStyleIdx="0" presStyleCnt="1"/>
      <dgm:spPr/>
    </dgm:pt>
  </dgm:ptLst>
  <dgm:cxnLst>
    <dgm:cxn modelId="{45FCB3A9-1648-4B92-9581-FC115DA54104}" srcId="{91E2A964-B5B0-4F72-8515-476CD13ACE0D}" destId="{E64DADE1-0142-4C4E-8599-AFC48AE0B8A8}" srcOrd="0" destOrd="0" parTransId="{AF4A6F19-287F-4715-AB34-AD92C0C7535A}" sibTransId="{E4F51A43-DDAF-420C-8DD5-5F0177C418CB}"/>
    <dgm:cxn modelId="{5722AF63-ED72-45E5-AD68-B8982A0EC393}" type="presOf" srcId="{E64DADE1-0142-4C4E-8599-AFC48AE0B8A8}" destId="{10EEC96B-278A-4421-B2C4-98BA209934A4}" srcOrd="0" destOrd="0" presId="urn:microsoft.com/office/officeart/2011/layout/TabList"/>
    <dgm:cxn modelId="{785150CF-4BB9-4562-B211-4194A1402F23}" type="presOf" srcId="{91E2A964-B5B0-4F72-8515-476CD13ACE0D}" destId="{612AD515-1FEA-4060-A1F8-D1511FB261F9}" srcOrd="0" destOrd="0" presId="urn:microsoft.com/office/officeart/2011/layout/TabList"/>
    <dgm:cxn modelId="{C27B42DA-918A-444A-AE78-571978E08CDD}" type="presParOf" srcId="{612AD515-1FEA-4060-A1F8-D1511FB261F9}" destId="{AE02535B-FCB6-417B-8143-3F1FAD61436E}" srcOrd="0" destOrd="0" presId="urn:microsoft.com/office/officeart/2011/layout/TabList"/>
    <dgm:cxn modelId="{144380ED-7422-4787-B964-1AB962DF0F27}" type="presParOf" srcId="{AE02535B-FCB6-417B-8143-3F1FAD61436E}" destId="{7BA7A4FA-E305-430E-A01A-BD5B81C6DC69}" srcOrd="0" destOrd="0" presId="urn:microsoft.com/office/officeart/2011/layout/TabList"/>
    <dgm:cxn modelId="{3D6C4B35-8E18-413D-A180-EC8CB33FC567}" type="presParOf" srcId="{AE02535B-FCB6-417B-8143-3F1FAD61436E}" destId="{10EEC96B-278A-4421-B2C4-98BA209934A4}" srcOrd="1" destOrd="0" presId="urn:microsoft.com/office/officeart/2011/layout/TabList"/>
    <dgm:cxn modelId="{9E7A39C2-9696-42E7-AB8C-BED75FD783FE}" type="presParOf" srcId="{AE02535B-FCB6-417B-8143-3F1FAD61436E}" destId="{5681F03C-9DF5-4F66-B57A-4D4FA769C623}"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E64DADE1-0142-4C4E-8599-AFC48AE0B8A8}">
      <dgm:prSet/>
      <dgm:spPr>
        <a:solidFill>
          <a:schemeClr val="accent3">
            <a:lumMod val="50000"/>
          </a:schemeClr>
        </a:solidFill>
      </dgm:spPr>
      <dgm:t>
        <a:bodyPr/>
        <a:lstStyle/>
        <a:p>
          <a:pPr rtl="0"/>
          <a:r>
            <a:rPr lang="en-US" b="1" dirty="0" err="1" smtClean="0"/>
            <a:t>Nội</a:t>
          </a:r>
          <a:r>
            <a:rPr lang="en-US" b="1" dirty="0" smtClean="0"/>
            <a:t> dung</a:t>
          </a:r>
          <a:endParaRPr lang="en-US" dirty="0"/>
        </a:p>
      </dgm:t>
    </dgm:pt>
    <dgm:pt modelId="{AF4A6F19-287F-4715-AB34-AD92C0C7535A}" type="parTrans" cxnId="{45FCB3A9-1648-4B92-9581-FC115DA54104}">
      <dgm:prSet/>
      <dgm:spPr/>
      <dgm:t>
        <a:bodyPr/>
        <a:lstStyle/>
        <a:p>
          <a:endParaRPr lang="en-US"/>
        </a:p>
      </dgm:t>
    </dgm:pt>
    <dgm:pt modelId="{E4F51A43-DDAF-420C-8DD5-5F0177C418CB}" type="sibTrans" cxnId="{45FCB3A9-1648-4B92-9581-FC115DA54104}">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AE02535B-FCB6-417B-8143-3F1FAD61436E}" type="pres">
      <dgm:prSet presAssocID="{E64DADE1-0142-4C4E-8599-AFC48AE0B8A8}" presName="composite" presStyleCnt="0"/>
      <dgm:spPr/>
    </dgm:pt>
    <dgm:pt modelId="{7BA7A4FA-E305-430E-A01A-BD5B81C6DC69}" type="pres">
      <dgm:prSet presAssocID="{E64DADE1-0142-4C4E-8599-AFC48AE0B8A8}" presName="FirstChild" presStyleLbl="revTx" presStyleIdx="0" presStyleCnt="1">
        <dgm:presLayoutVars>
          <dgm:chMax val="0"/>
          <dgm:chPref val="0"/>
          <dgm:bulletEnabled val="1"/>
        </dgm:presLayoutVars>
      </dgm:prSet>
      <dgm:spPr/>
    </dgm:pt>
    <dgm:pt modelId="{10EEC96B-278A-4421-B2C4-98BA209934A4}" type="pres">
      <dgm:prSet presAssocID="{E64DADE1-0142-4C4E-8599-AFC48AE0B8A8}"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5681F03C-9DF5-4F66-B57A-4D4FA769C623}" type="pres">
      <dgm:prSet presAssocID="{E64DADE1-0142-4C4E-8599-AFC48AE0B8A8}" presName="Accent" presStyleLbl="parChTrans1D1" presStyleIdx="0" presStyleCnt="1"/>
      <dgm:spPr/>
    </dgm:pt>
  </dgm:ptLst>
  <dgm:cxnLst>
    <dgm:cxn modelId="{9D634713-43EA-4A96-876E-FF784671582B}" type="presOf" srcId="{91E2A964-B5B0-4F72-8515-476CD13ACE0D}" destId="{612AD515-1FEA-4060-A1F8-D1511FB261F9}" srcOrd="0" destOrd="0" presId="urn:microsoft.com/office/officeart/2011/layout/TabList"/>
    <dgm:cxn modelId="{45FCB3A9-1648-4B92-9581-FC115DA54104}" srcId="{91E2A964-B5B0-4F72-8515-476CD13ACE0D}" destId="{E64DADE1-0142-4C4E-8599-AFC48AE0B8A8}" srcOrd="0" destOrd="0" parTransId="{AF4A6F19-287F-4715-AB34-AD92C0C7535A}" sibTransId="{E4F51A43-DDAF-420C-8DD5-5F0177C418CB}"/>
    <dgm:cxn modelId="{D51A77AF-F8B2-4C3D-8F54-D9517F27DF47}" type="presOf" srcId="{E64DADE1-0142-4C4E-8599-AFC48AE0B8A8}" destId="{10EEC96B-278A-4421-B2C4-98BA209934A4}" srcOrd="0" destOrd="0" presId="urn:microsoft.com/office/officeart/2011/layout/TabList"/>
    <dgm:cxn modelId="{6B8420AD-84F3-446A-8743-EDC3B867C7C1}" type="presParOf" srcId="{612AD515-1FEA-4060-A1F8-D1511FB261F9}" destId="{AE02535B-FCB6-417B-8143-3F1FAD61436E}" srcOrd="0" destOrd="0" presId="urn:microsoft.com/office/officeart/2011/layout/TabList"/>
    <dgm:cxn modelId="{A4737309-0604-4A44-9973-BC417F8C451F}" type="presParOf" srcId="{AE02535B-FCB6-417B-8143-3F1FAD61436E}" destId="{7BA7A4FA-E305-430E-A01A-BD5B81C6DC69}" srcOrd="0" destOrd="0" presId="urn:microsoft.com/office/officeart/2011/layout/TabList"/>
    <dgm:cxn modelId="{12265CAE-D224-48E5-ACCF-D35935704A39}" type="presParOf" srcId="{AE02535B-FCB6-417B-8143-3F1FAD61436E}" destId="{10EEC96B-278A-4421-B2C4-98BA209934A4}" srcOrd="1" destOrd="0" presId="urn:microsoft.com/office/officeart/2011/layout/TabList"/>
    <dgm:cxn modelId="{08949D97-3300-4E60-96C3-52B1F4B12848}" type="presParOf" srcId="{AE02535B-FCB6-417B-8143-3F1FAD61436E}" destId="{5681F03C-9DF5-4F66-B57A-4D4FA769C623}"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E64DADE1-0142-4C4E-8599-AFC48AE0B8A8}">
      <dgm:prSet/>
      <dgm:spPr>
        <a:solidFill>
          <a:schemeClr val="accent3">
            <a:lumMod val="50000"/>
          </a:schemeClr>
        </a:solidFill>
      </dgm:spPr>
      <dgm:t>
        <a:bodyPr/>
        <a:lstStyle/>
        <a:p>
          <a:pPr rtl="0"/>
          <a:r>
            <a:rPr lang="en-US" b="1" dirty="0" smtClean="0"/>
            <a:t>I. </a:t>
          </a:r>
          <a:r>
            <a:rPr lang="en-US" b="1" dirty="0" err="1" smtClean="0"/>
            <a:t>Hành</a:t>
          </a:r>
          <a:r>
            <a:rPr lang="en-US" b="1" dirty="0" smtClean="0"/>
            <a:t> vi alignment</a:t>
          </a:r>
          <a:endParaRPr lang="en-US" dirty="0"/>
        </a:p>
      </dgm:t>
    </dgm:pt>
    <dgm:pt modelId="{AF4A6F19-287F-4715-AB34-AD92C0C7535A}" type="parTrans" cxnId="{45FCB3A9-1648-4B92-9581-FC115DA54104}">
      <dgm:prSet/>
      <dgm:spPr/>
      <dgm:t>
        <a:bodyPr/>
        <a:lstStyle/>
        <a:p>
          <a:endParaRPr lang="en-US"/>
        </a:p>
      </dgm:t>
    </dgm:pt>
    <dgm:pt modelId="{E4F51A43-DDAF-420C-8DD5-5F0177C418CB}" type="sibTrans" cxnId="{45FCB3A9-1648-4B92-9581-FC115DA54104}">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AE02535B-FCB6-417B-8143-3F1FAD61436E}" type="pres">
      <dgm:prSet presAssocID="{E64DADE1-0142-4C4E-8599-AFC48AE0B8A8}" presName="composite" presStyleCnt="0"/>
      <dgm:spPr/>
    </dgm:pt>
    <dgm:pt modelId="{7BA7A4FA-E305-430E-A01A-BD5B81C6DC69}" type="pres">
      <dgm:prSet presAssocID="{E64DADE1-0142-4C4E-8599-AFC48AE0B8A8}" presName="FirstChild" presStyleLbl="revTx" presStyleIdx="0" presStyleCnt="1">
        <dgm:presLayoutVars>
          <dgm:chMax val="0"/>
          <dgm:chPref val="0"/>
          <dgm:bulletEnabled val="1"/>
        </dgm:presLayoutVars>
      </dgm:prSet>
      <dgm:spPr/>
    </dgm:pt>
    <dgm:pt modelId="{10EEC96B-278A-4421-B2C4-98BA209934A4}" type="pres">
      <dgm:prSet presAssocID="{E64DADE1-0142-4C4E-8599-AFC48AE0B8A8}"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5681F03C-9DF5-4F66-B57A-4D4FA769C623}" type="pres">
      <dgm:prSet presAssocID="{E64DADE1-0142-4C4E-8599-AFC48AE0B8A8}" presName="Accent" presStyleLbl="parChTrans1D1" presStyleIdx="0" presStyleCnt="1"/>
      <dgm:spPr/>
    </dgm:pt>
  </dgm:ptLst>
  <dgm:cxnLst>
    <dgm:cxn modelId="{BE283D6D-D21E-42C5-B156-E4727747FE4A}" type="presOf" srcId="{E64DADE1-0142-4C4E-8599-AFC48AE0B8A8}" destId="{10EEC96B-278A-4421-B2C4-98BA209934A4}" srcOrd="0" destOrd="0" presId="urn:microsoft.com/office/officeart/2011/layout/TabList"/>
    <dgm:cxn modelId="{45FCB3A9-1648-4B92-9581-FC115DA54104}" srcId="{91E2A964-B5B0-4F72-8515-476CD13ACE0D}" destId="{E64DADE1-0142-4C4E-8599-AFC48AE0B8A8}" srcOrd="0" destOrd="0" parTransId="{AF4A6F19-287F-4715-AB34-AD92C0C7535A}" sibTransId="{E4F51A43-DDAF-420C-8DD5-5F0177C418CB}"/>
    <dgm:cxn modelId="{116EDB92-24BE-460C-8D9F-0B05B0172C55}" type="presOf" srcId="{91E2A964-B5B0-4F72-8515-476CD13ACE0D}" destId="{612AD515-1FEA-4060-A1F8-D1511FB261F9}" srcOrd="0" destOrd="0" presId="urn:microsoft.com/office/officeart/2011/layout/TabList"/>
    <dgm:cxn modelId="{C9760E07-B6B3-401F-AD44-FB69052645A3}" type="presParOf" srcId="{612AD515-1FEA-4060-A1F8-D1511FB261F9}" destId="{AE02535B-FCB6-417B-8143-3F1FAD61436E}" srcOrd="0" destOrd="0" presId="urn:microsoft.com/office/officeart/2011/layout/TabList"/>
    <dgm:cxn modelId="{5F062E83-7567-4687-B8EC-1B65784E2A11}" type="presParOf" srcId="{AE02535B-FCB6-417B-8143-3F1FAD61436E}" destId="{7BA7A4FA-E305-430E-A01A-BD5B81C6DC69}" srcOrd="0" destOrd="0" presId="urn:microsoft.com/office/officeart/2011/layout/TabList"/>
    <dgm:cxn modelId="{DF98E162-4B48-4834-AC72-6A10C0FE9EEE}" type="presParOf" srcId="{AE02535B-FCB6-417B-8143-3F1FAD61436E}" destId="{10EEC96B-278A-4421-B2C4-98BA209934A4}" srcOrd="1" destOrd="0" presId="urn:microsoft.com/office/officeart/2011/layout/TabList"/>
    <dgm:cxn modelId="{75BBCEF0-C6B3-439A-A0E6-E8A4E4950716}" type="presParOf" srcId="{AE02535B-FCB6-417B-8143-3F1FAD61436E}" destId="{5681F03C-9DF5-4F66-B57A-4D4FA769C623}"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E64DADE1-0142-4C4E-8599-AFC48AE0B8A8}">
      <dgm:prSet/>
      <dgm:spPr>
        <a:solidFill>
          <a:schemeClr val="accent3">
            <a:lumMod val="50000"/>
          </a:schemeClr>
        </a:solidFill>
      </dgm:spPr>
      <dgm:t>
        <a:bodyPr/>
        <a:lstStyle/>
        <a:p>
          <a:pPr rtl="0"/>
          <a:r>
            <a:rPr lang="en-US" b="1" dirty="0" smtClean="0"/>
            <a:t>I. </a:t>
          </a:r>
          <a:r>
            <a:rPr lang="en-US" b="1" dirty="0" err="1" smtClean="0"/>
            <a:t>Hành</a:t>
          </a:r>
          <a:r>
            <a:rPr lang="en-US" b="1" dirty="0" smtClean="0"/>
            <a:t> vi alignment</a:t>
          </a:r>
          <a:endParaRPr lang="en-US" dirty="0"/>
        </a:p>
      </dgm:t>
    </dgm:pt>
    <dgm:pt modelId="{AF4A6F19-287F-4715-AB34-AD92C0C7535A}" type="parTrans" cxnId="{45FCB3A9-1648-4B92-9581-FC115DA54104}">
      <dgm:prSet/>
      <dgm:spPr/>
      <dgm:t>
        <a:bodyPr/>
        <a:lstStyle/>
        <a:p>
          <a:endParaRPr lang="en-US"/>
        </a:p>
      </dgm:t>
    </dgm:pt>
    <dgm:pt modelId="{E4F51A43-DDAF-420C-8DD5-5F0177C418CB}" type="sibTrans" cxnId="{45FCB3A9-1648-4B92-9581-FC115DA54104}">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AE02535B-FCB6-417B-8143-3F1FAD61436E}" type="pres">
      <dgm:prSet presAssocID="{E64DADE1-0142-4C4E-8599-AFC48AE0B8A8}" presName="composite" presStyleCnt="0"/>
      <dgm:spPr/>
    </dgm:pt>
    <dgm:pt modelId="{7BA7A4FA-E305-430E-A01A-BD5B81C6DC69}" type="pres">
      <dgm:prSet presAssocID="{E64DADE1-0142-4C4E-8599-AFC48AE0B8A8}" presName="FirstChild" presStyleLbl="revTx" presStyleIdx="0" presStyleCnt="1">
        <dgm:presLayoutVars>
          <dgm:chMax val="0"/>
          <dgm:chPref val="0"/>
          <dgm:bulletEnabled val="1"/>
        </dgm:presLayoutVars>
      </dgm:prSet>
      <dgm:spPr/>
    </dgm:pt>
    <dgm:pt modelId="{10EEC96B-278A-4421-B2C4-98BA209934A4}" type="pres">
      <dgm:prSet presAssocID="{E64DADE1-0142-4C4E-8599-AFC48AE0B8A8}"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5681F03C-9DF5-4F66-B57A-4D4FA769C623}" type="pres">
      <dgm:prSet presAssocID="{E64DADE1-0142-4C4E-8599-AFC48AE0B8A8}" presName="Accent" presStyleLbl="parChTrans1D1" presStyleIdx="0" presStyleCnt="1"/>
      <dgm:spPr/>
    </dgm:pt>
  </dgm:ptLst>
  <dgm:cxnLst>
    <dgm:cxn modelId="{9149BA55-50B6-4771-9023-4F3C87E9C173}" type="presOf" srcId="{91E2A964-B5B0-4F72-8515-476CD13ACE0D}" destId="{612AD515-1FEA-4060-A1F8-D1511FB261F9}" srcOrd="0" destOrd="0" presId="urn:microsoft.com/office/officeart/2011/layout/TabList"/>
    <dgm:cxn modelId="{45FCB3A9-1648-4B92-9581-FC115DA54104}" srcId="{91E2A964-B5B0-4F72-8515-476CD13ACE0D}" destId="{E64DADE1-0142-4C4E-8599-AFC48AE0B8A8}" srcOrd="0" destOrd="0" parTransId="{AF4A6F19-287F-4715-AB34-AD92C0C7535A}" sibTransId="{E4F51A43-DDAF-420C-8DD5-5F0177C418CB}"/>
    <dgm:cxn modelId="{214D1E2F-1E40-45B7-A1A0-40235BF4C2AC}" type="presOf" srcId="{E64DADE1-0142-4C4E-8599-AFC48AE0B8A8}" destId="{10EEC96B-278A-4421-B2C4-98BA209934A4}" srcOrd="0" destOrd="0" presId="urn:microsoft.com/office/officeart/2011/layout/TabList"/>
    <dgm:cxn modelId="{2E799942-1DA2-46CD-940B-B5F325F37C25}" type="presParOf" srcId="{612AD515-1FEA-4060-A1F8-D1511FB261F9}" destId="{AE02535B-FCB6-417B-8143-3F1FAD61436E}" srcOrd="0" destOrd="0" presId="urn:microsoft.com/office/officeart/2011/layout/TabList"/>
    <dgm:cxn modelId="{723EB1D6-9F71-44BB-828B-6F637F204DC9}" type="presParOf" srcId="{AE02535B-FCB6-417B-8143-3F1FAD61436E}" destId="{7BA7A4FA-E305-430E-A01A-BD5B81C6DC69}" srcOrd="0" destOrd="0" presId="urn:microsoft.com/office/officeart/2011/layout/TabList"/>
    <dgm:cxn modelId="{83DDA500-D2A7-4AB1-9FF0-B41DEA009A35}" type="presParOf" srcId="{AE02535B-FCB6-417B-8143-3F1FAD61436E}" destId="{10EEC96B-278A-4421-B2C4-98BA209934A4}" srcOrd="1" destOrd="0" presId="urn:microsoft.com/office/officeart/2011/layout/TabList"/>
    <dgm:cxn modelId="{5BF61F2F-90EF-4ABF-AE95-FB26C752D3F3}" type="presParOf" srcId="{AE02535B-FCB6-417B-8143-3F1FAD61436E}" destId="{5681F03C-9DF5-4F66-B57A-4D4FA769C623}"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E64DADE1-0142-4C4E-8599-AFC48AE0B8A8}">
      <dgm:prSet/>
      <dgm:spPr>
        <a:solidFill>
          <a:schemeClr val="accent3">
            <a:lumMod val="50000"/>
          </a:schemeClr>
        </a:solidFill>
      </dgm:spPr>
      <dgm:t>
        <a:bodyPr/>
        <a:lstStyle/>
        <a:p>
          <a:pPr rtl="0"/>
          <a:r>
            <a:rPr lang="en-US" b="1" dirty="0" smtClean="0"/>
            <a:t>II. </a:t>
          </a:r>
          <a:r>
            <a:rPr lang="en-US" b="1" dirty="0" err="1" smtClean="0"/>
            <a:t>Hành</a:t>
          </a:r>
          <a:r>
            <a:rPr lang="en-US" b="1" dirty="0" smtClean="0"/>
            <a:t> vi </a:t>
          </a:r>
          <a:r>
            <a:rPr lang="en-US" b="1" dirty="0" err="1" smtClean="0"/>
            <a:t>Cohision</a:t>
          </a:r>
          <a:endParaRPr lang="en-US" dirty="0"/>
        </a:p>
      </dgm:t>
    </dgm:pt>
    <dgm:pt modelId="{AF4A6F19-287F-4715-AB34-AD92C0C7535A}" type="parTrans" cxnId="{45FCB3A9-1648-4B92-9581-FC115DA54104}">
      <dgm:prSet/>
      <dgm:spPr/>
      <dgm:t>
        <a:bodyPr/>
        <a:lstStyle/>
        <a:p>
          <a:endParaRPr lang="en-US"/>
        </a:p>
      </dgm:t>
    </dgm:pt>
    <dgm:pt modelId="{E4F51A43-DDAF-420C-8DD5-5F0177C418CB}" type="sibTrans" cxnId="{45FCB3A9-1648-4B92-9581-FC115DA54104}">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AE02535B-FCB6-417B-8143-3F1FAD61436E}" type="pres">
      <dgm:prSet presAssocID="{E64DADE1-0142-4C4E-8599-AFC48AE0B8A8}" presName="composite" presStyleCnt="0"/>
      <dgm:spPr/>
    </dgm:pt>
    <dgm:pt modelId="{7BA7A4FA-E305-430E-A01A-BD5B81C6DC69}" type="pres">
      <dgm:prSet presAssocID="{E64DADE1-0142-4C4E-8599-AFC48AE0B8A8}" presName="FirstChild" presStyleLbl="revTx" presStyleIdx="0" presStyleCnt="1">
        <dgm:presLayoutVars>
          <dgm:chMax val="0"/>
          <dgm:chPref val="0"/>
          <dgm:bulletEnabled val="1"/>
        </dgm:presLayoutVars>
      </dgm:prSet>
      <dgm:spPr/>
    </dgm:pt>
    <dgm:pt modelId="{10EEC96B-278A-4421-B2C4-98BA209934A4}" type="pres">
      <dgm:prSet presAssocID="{E64DADE1-0142-4C4E-8599-AFC48AE0B8A8}"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5681F03C-9DF5-4F66-B57A-4D4FA769C623}" type="pres">
      <dgm:prSet presAssocID="{E64DADE1-0142-4C4E-8599-AFC48AE0B8A8}" presName="Accent" presStyleLbl="parChTrans1D1" presStyleIdx="0" presStyleCnt="1"/>
      <dgm:spPr/>
    </dgm:pt>
  </dgm:ptLst>
  <dgm:cxnLst>
    <dgm:cxn modelId="{A29DF4C1-C526-43DB-B497-477C9D3204BC}" type="presOf" srcId="{91E2A964-B5B0-4F72-8515-476CD13ACE0D}" destId="{612AD515-1FEA-4060-A1F8-D1511FB261F9}" srcOrd="0" destOrd="0" presId="urn:microsoft.com/office/officeart/2011/layout/TabList"/>
    <dgm:cxn modelId="{45FCB3A9-1648-4B92-9581-FC115DA54104}" srcId="{91E2A964-B5B0-4F72-8515-476CD13ACE0D}" destId="{E64DADE1-0142-4C4E-8599-AFC48AE0B8A8}" srcOrd="0" destOrd="0" parTransId="{AF4A6F19-287F-4715-AB34-AD92C0C7535A}" sibTransId="{E4F51A43-DDAF-420C-8DD5-5F0177C418CB}"/>
    <dgm:cxn modelId="{F1A26A07-27AB-4C78-8B82-1CFBCC282A84}" type="presOf" srcId="{E64DADE1-0142-4C4E-8599-AFC48AE0B8A8}" destId="{10EEC96B-278A-4421-B2C4-98BA209934A4}" srcOrd="0" destOrd="0" presId="urn:microsoft.com/office/officeart/2011/layout/TabList"/>
    <dgm:cxn modelId="{F67C65F1-4199-420D-A5FE-00E9344EC0A6}" type="presParOf" srcId="{612AD515-1FEA-4060-A1F8-D1511FB261F9}" destId="{AE02535B-FCB6-417B-8143-3F1FAD61436E}" srcOrd="0" destOrd="0" presId="urn:microsoft.com/office/officeart/2011/layout/TabList"/>
    <dgm:cxn modelId="{28373FE4-292F-4A5F-BF25-B6B78D309E2D}" type="presParOf" srcId="{AE02535B-FCB6-417B-8143-3F1FAD61436E}" destId="{7BA7A4FA-E305-430E-A01A-BD5B81C6DC69}" srcOrd="0" destOrd="0" presId="urn:microsoft.com/office/officeart/2011/layout/TabList"/>
    <dgm:cxn modelId="{153AC52E-1A57-45CC-A7E8-B28E56E4A920}" type="presParOf" srcId="{AE02535B-FCB6-417B-8143-3F1FAD61436E}" destId="{10EEC96B-278A-4421-B2C4-98BA209934A4}" srcOrd="1" destOrd="0" presId="urn:microsoft.com/office/officeart/2011/layout/TabList"/>
    <dgm:cxn modelId="{525BF46B-2ABC-4AB0-A7C7-F5B1D7C2801D}" type="presParOf" srcId="{AE02535B-FCB6-417B-8143-3F1FAD61436E}" destId="{5681F03C-9DF5-4F66-B57A-4D4FA769C623}"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E64DADE1-0142-4C4E-8599-AFC48AE0B8A8}">
      <dgm:prSet/>
      <dgm:spPr>
        <a:solidFill>
          <a:schemeClr val="accent3">
            <a:lumMod val="50000"/>
          </a:schemeClr>
        </a:solidFill>
      </dgm:spPr>
      <dgm:t>
        <a:bodyPr/>
        <a:lstStyle/>
        <a:p>
          <a:pPr rtl="0"/>
          <a:r>
            <a:rPr lang="en-US" b="1" dirty="0" smtClean="0"/>
            <a:t>II. </a:t>
          </a:r>
          <a:r>
            <a:rPr lang="en-US" b="1" dirty="0" err="1" smtClean="0"/>
            <a:t>Hành</a:t>
          </a:r>
          <a:r>
            <a:rPr lang="en-US" b="1" dirty="0" smtClean="0"/>
            <a:t> vi </a:t>
          </a:r>
          <a:r>
            <a:rPr lang="en-US" b="1" dirty="0" err="1" smtClean="0"/>
            <a:t>Cohision</a:t>
          </a:r>
          <a:endParaRPr lang="en-US" dirty="0"/>
        </a:p>
      </dgm:t>
    </dgm:pt>
    <dgm:pt modelId="{AF4A6F19-287F-4715-AB34-AD92C0C7535A}" type="parTrans" cxnId="{45FCB3A9-1648-4B92-9581-FC115DA54104}">
      <dgm:prSet/>
      <dgm:spPr/>
      <dgm:t>
        <a:bodyPr/>
        <a:lstStyle/>
        <a:p>
          <a:endParaRPr lang="en-US"/>
        </a:p>
      </dgm:t>
    </dgm:pt>
    <dgm:pt modelId="{E4F51A43-DDAF-420C-8DD5-5F0177C418CB}" type="sibTrans" cxnId="{45FCB3A9-1648-4B92-9581-FC115DA54104}">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AE02535B-FCB6-417B-8143-3F1FAD61436E}" type="pres">
      <dgm:prSet presAssocID="{E64DADE1-0142-4C4E-8599-AFC48AE0B8A8}" presName="composite" presStyleCnt="0"/>
      <dgm:spPr/>
    </dgm:pt>
    <dgm:pt modelId="{7BA7A4FA-E305-430E-A01A-BD5B81C6DC69}" type="pres">
      <dgm:prSet presAssocID="{E64DADE1-0142-4C4E-8599-AFC48AE0B8A8}" presName="FirstChild" presStyleLbl="revTx" presStyleIdx="0" presStyleCnt="1">
        <dgm:presLayoutVars>
          <dgm:chMax val="0"/>
          <dgm:chPref val="0"/>
          <dgm:bulletEnabled val="1"/>
        </dgm:presLayoutVars>
      </dgm:prSet>
      <dgm:spPr/>
    </dgm:pt>
    <dgm:pt modelId="{10EEC96B-278A-4421-B2C4-98BA209934A4}" type="pres">
      <dgm:prSet presAssocID="{E64DADE1-0142-4C4E-8599-AFC48AE0B8A8}"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5681F03C-9DF5-4F66-B57A-4D4FA769C623}" type="pres">
      <dgm:prSet presAssocID="{E64DADE1-0142-4C4E-8599-AFC48AE0B8A8}" presName="Accent" presStyleLbl="parChTrans1D1" presStyleIdx="0" presStyleCnt="1"/>
      <dgm:spPr/>
    </dgm:pt>
  </dgm:ptLst>
  <dgm:cxnLst>
    <dgm:cxn modelId="{67804978-9FB9-4CB2-8CAA-C29B4623C29C}" type="presOf" srcId="{91E2A964-B5B0-4F72-8515-476CD13ACE0D}" destId="{612AD515-1FEA-4060-A1F8-D1511FB261F9}" srcOrd="0" destOrd="0" presId="urn:microsoft.com/office/officeart/2011/layout/TabList"/>
    <dgm:cxn modelId="{45FCB3A9-1648-4B92-9581-FC115DA54104}" srcId="{91E2A964-B5B0-4F72-8515-476CD13ACE0D}" destId="{E64DADE1-0142-4C4E-8599-AFC48AE0B8A8}" srcOrd="0" destOrd="0" parTransId="{AF4A6F19-287F-4715-AB34-AD92C0C7535A}" sibTransId="{E4F51A43-DDAF-420C-8DD5-5F0177C418CB}"/>
    <dgm:cxn modelId="{09E98091-3F2B-434A-87E6-08F8E420F63C}" type="presOf" srcId="{E64DADE1-0142-4C4E-8599-AFC48AE0B8A8}" destId="{10EEC96B-278A-4421-B2C4-98BA209934A4}" srcOrd="0" destOrd="0" presId="urn:microsoft.com/office/officeart/2011/layout/TabList"/>
    <dgm:cxn modelId="{981E983C-2F4B-460C-8147-5C236B53D25A}" type="presParOf" srcId="{612AD515-1FEA-4060-A1F8-D1511FB261F9}" destId="{AE02535B-FCB6-417B-8143-3F1FAD61436E}" srcOrd="0" destOrd="0" presId="urn:microsoft.com/office/officeart/2011/layout/TabList"/>
    <dgm:cxn modelId="{A4AB6425-2766-4275-B885-939B8BA42EA0}" type="presParOf" srcId="{AE02535B-FCB6-417B-8143-3F1FAD61436E}" destId="{7BA7A4FA-E305-430E-A01A-BD5B81C6DC69}" srcOrd="0" destOrd="0" presId="urn:microsoft.com/office/officeart/2011/layout/TabList"/>
    <dgm:cxn modelId="{57154353-6CA7-46CA-A9B9-07A75F51E1D7}" type="presParOf" srcId="{AE02535B-FCB6-417B-8143-3F1FAD61436E}" destId="{10EEC96B-278A-4421-B2C4-98BA209934A4}" srcOrd="1" destOrd="0" presId="urn:microsoft.com/office/officeart/2011/layout/TabList"/>
    <dgm:cxn modelId="{C28C4526-4200-4D41-A61E-7E8D8304C63D}" type="presParOf" srcId="{AE02535B-FCB6-417B-8143-3F1FAD61436E}" destId="{5681F03C-9DF5-4F66-B57A-4D4FA769C623}"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E64DADE1-0142-4C4E-8599-AFC48AE0B8A8}">
      <dgm:prSet/>
      <dgm:spPr>
        <a:solidFill>
          <a:schemeClr val="accent3">
            <a:lumMod val="50000"/>
          </a:schemeClr>
        </a:solidFill>
      </dgm:spPr>
      <dgm:t>
        <a:bodyPr/>
        <a:lstStyle/>
        <a:p>
          <a:pPr rtl="0"/>
          <a:r>
            <a:rPr lang="en-US" b="1" dirty="0" smtClean="0"/>
            <a:t>III. </a:t>
          </a:r>
          <a:r>
            <a:rPr lang="en-US" b="1" dirty="0" err="1" smtClean="0"/>
            <a:t>Hành</a:t>
          </a:r>
          <a:r>
            <a:rPr lang="en-US" b="1" dirty="0" smtClean="0"/>
            <a:t> vi Separation</a:t>
          </a:r>
          <a:endParaRPr lang="en-US" dirty="0"/>
        </a:p>
      </dgm:t>
    </dgm:pt>
    <dgm:pt modelId="{AF4A6F19-287F-4715-AB34-AD92C0C7535A}" type="parTrans" cxnId="{45FCB3A9-1648-4B92-9581-FC115DA54104}">
      <dgm:prSet/>
      <dgm:spPr/>
      <dgm:t>
        <a:bodyPr/>
        <a:lstStyle/>
        <a:p>
          <a:endParaRPr lang="en-US"/>
        </a:p>
      </dgm:t>
    </dgm:pt>
    <dgm:pt modelId="{E4F51A43-DDAF-420C-8DD5-5F0177C418CB}" type="sibTrans" cxnId="{45FCB3A9-1648-4B92-9581-FC115DA54104}">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AE02535B-FCB6-417B-8143-3F1FAD61436E}" type="pres">
      <dgm:prSet presAssocID="{E64DADE1-0142-4C4E-8599-AFC48AE0B8A8}" presName="composite" presStyleCnt="0"/>
      <dgm:spPr/>
    </dgm:pt>
    <dgm:pt modelId="{7BA7A4FA-E305-430E-A01A-BD5B81C6DC69}" type="pres">
      <dgm:prSet presAssocID="{E64DADE1-0142-4C4E-8599-AFC48AE0B8A8}" presName="FirstChild" presStyleLbl="revTx" presStyleIdx="0" presStyleCnt="1">
        <dgm:presLayoutVars>
          <dgm:chMax val="0"/>
          <dgm:chPref val="0"/>
          <dgm:bulletEnabled val="1"/>
        </dgm:presLayoutVars>
      </dgm:prSet>
      <dgm:spPr/>
    </dgm:pt>
    <dgm:pt modelId="{10EEC96B-278A-4421-B2C4-98BA209934A4}" type="pres">
      <dgm:prSet presAssocID="{E64DADE1-0142-4C4E-8599-AFC48AE0B8A8}"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5681F03C-9DF5-4F66-B57A-4D4FA769C623}" type="pres">
      <dgm:prSet presAssocID="{E64DADE1-0142-4C4E-8599-AFC48AE0B8A8}" presName="Accent" presStyleLbl="parChTrans1D1" presStyleIdx="0" presStyleCnt="1"/>
      <dgm:spPr/>
    </dgm:pt>
  </dgm:ptLst>
  <dgm:cxnLst>
    <dgm:cxn modelId="{45FCB3A9-1648-4B92-9581-FC115DA54104}" srcId="{91E2A964-B5B0-4F72-8515-476CD13ACE0D}" destId="{E64DADE1-0142-4C4E-8599-AFC48AE0B8A8}" srcOrd="0" destOrd="0" parTransId="{AF4A6F19-287F-4715-AB34-AD92C0C7535A}" sibTransId="{E4F51A43-DDAF-420C-8DD5-5F0177C418CB}"/>
    <dgm:cxn modelId="{B34718FA-1C1D-47DD-8390-BA6D1B33A329}" type="presOf" srcId="{E64DADE1-0142-4C4E-8599-AFC48AE0B8A8}" destId="{10EEC96B-278A-4421-B2C4-98BA209934A4}" srcOrd="0" destOrd="0" presId="urn:microsoft.com/office/officeart/2011/layout/TabList"/>
    <dgm:cxn modelId="{0F81485D-22A7-4BC6-B829-CA98517EF170}" type="presOf" srcId="{91E2A964-B5B0-4F72-8515-476CD13ACE0D}" destId="{612AD515-1FEA-4060-A1F8-D1511FB261F9}" srcOrd="0" destOrd="0" presId="urn:microsoft.com/office/officeart/2011/layout/TabList"/>
    <dgm:cxn modelId="{9017F9A4-62F1-4C32-81FA-51F98C583F1B}" type="presParOf" srcId="{612AD515-1FEA-4060-A1F8-D1511FB261F9}" destId="{AE02535B-FCB6-417B-8143-3F1FAD61436E}" srcOrd="0" destOrd="0" presId="urn:microsoft.com/office/officeart/2011/layout/TabList"/>
    <dgm:cxn modelId="{243D384B-9D00-4C9B-B6A8-031919D69C1E}" type="presParOf" srcId="{AE02535B-FCB6-417B-8143-3F1FAD61436E}" destId="{7BA7A4FA-E305-430E-A01A-BD5B81C6DC69}" srcOrd="0" destOrd="0" presId="urn:microsoft.com/office/officeart/2011/layout/TabList"/>
    <dgm:cxn modelId="{08BDEB28-526C-4027-96CE-ADF771E4A40C}" type="presParOf" srcId="{AE02535B-FCB6-417B-8143-3F1FAD61436E}" destId="{10EEC96B-278A-4421-B2C4-98BA209934A4}" srcOrd="1" destOrd="0" presId="urn:microsoft.com/office/officeart/2011/layout/TabList"/>
    <dgm:cxn modelId="{71E6EA3B-B9BD-4EED-BB56-2A409B88CAFC}" type="presParOf" srcId="{AE02535B-FCB6-417B-8143-3F1FAD61436E}" destId="{5681F03C-9DF5-4F66-B57A-4D4FA769C623}"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E64DADE1-0142-4C4E-8599-AFC48AE0B8A8}">
      <dgm:prSet/>
      <dgm:spPr>
        <a:solidFill>
          <a:schemeClr val="accent3">
            <a:lumMod val="50000"/>
          </a:schemeClr>
        </a:solidFill>
      </dgm:spPr>
      <dgm:t>
        <a:bodyPr/>
        <a:lstStyle/>
        <a:p>
          <a:pPr rtl="0"/>
          <a:r>
            <a:rPr lang="en-US" b="1" dirty="0" smtClean="0"/>
            <a:t>III. </a:t>
          </a:r>
          <a:r>
            <a:rPr lang="en-US" b="1" dirty="0" err="1" smtClean="0"/>
            <a:t>Hành</a:t>
          </a:r>
          <a:r>
            <a:rPr lang="en-US" b="1" dirty="0" smtClean="0"/>
            <a:t> vi Separation</a:t>
          </a:r>
          <a:endParaRPr lang="en-US" dirty="0"/>
        </a:p>
      </dgm:t>
    </dgm:pt>
    <dgm:pt modelId="{AF4A6F19-287F-4715-AB34-AD92C0C7535A}" type="parTrans" cxnId="{45FCB3A9-1648-4B92-9581-FC115DA54104}">
      <dgm:prSet/>
      <dgm:spPr/>
      <dgm:t>
        <a:bodyPr/>
        <a:lstStyle/>
        <a:p>
          <a:endParaRPr lang="en-US"/>
        </a:p>
      </dgm:t>
    </dgm:pt>
    <dgm:pt modelId="{E4F51A43-DDAF-420C-8DD5-5F0177C418CB}" type="sibTrans" cxnId="{45FCB3A9-1648-4B92-9581-FC115DA54104}">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AE02535B-FCB6-417B-8143-3F1FAD61436E}" type="pres">
      <dgm:prSet presAssocID="{E64DADE1-0142-4C4E-8599-AFC48AE0B8A8}" presName="composite" presStyleCnt="0"/>
      <dgm:spPr/>
    </dgm:pt>
    <dgm:pt modelId="{7BA7A4FA-E305-430E-A01A-BD5B81C6DC69}" type="pres">
      <dgm:prSet presAssocID="{E64DADE1-0142-4C4E-8599-AFC48AE0B8A8}" presName="FirstChild" presStyleLbl="revTx" presStyleIdx="0" presStyleCnt="1">
        <dgm:presLayoutVars>
          <dgm:chMax val="0"/>
          <dgm:chPref val="0"/>
          <dgm:bulletEnabled val="1"/>
        </dgm:presLayoutVars>
      </dgm:prSet>
      <dgm:spPr/>
    </dgm:pt>
    <dgm:pt modelId="{10EEC96B-278A-4421-B2C4-98BA209934A4}" type="pres">
      <dgm:prSet presAssocID="{E64DADE1-0142-4C4E-8599-AFC48AE0B8A8}"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5681F03C-9DF5-4F66-B57A-4D4FA769C623}" type="pres">
      <dgm:prSet presAssocID="{E64DADE1-0142-4C4E-8599-AFC48AE0B8A8}" presName="Accent" presStyleLbl="parChTrans1D1" presStyleIdx="0" presStyleCnt="1"/>
      <dgm:spPr/>
    </dgm:pt>
  </dgm:ptLst>
  <dgm:cxnLst>
    <dgm:cxn modelId="{45FCB3A9-1648-4B92-9581-FC115DA54104}" srcId="{91E2A964-B5B0-4F72-8515-476CD13ACE0D}" destId="{E64DADE1-0142-4C4E-8599-AFC48AE0B8A8}" srcOrd="0" destOrd="0" parTransId="{AF4A6F19-287F-4715-AB34-AD92C0C7535A}" sibTransId="{E4F51A43-DDAF-420C-8DD5-5F0177C418CB}"/>
    <dgm:cxn modelId="{606DDBCD-9A20-42CC-80D3-0036552C70D3}" type="presOf" srcId="{91E2A964-B5B0-4F72-8515-476CD13ACE0D}" destId="{612AD515-1FEA-4060-A1F8-D1511FB261F9}" srcOrd="0" destOrd="0" presId="urn:microsoft.com/office/officeart/2011/layout/TabList"/>
    <dgm:cxn modelId="{B87790E2-FE5A-43A3-8C01-4DC3C01D5FC1}" type="presOf" srcId="{E64DADE1-0142-4C4E-8599-AFC48AE0B8A8}" destId="{10EEC96B-278A-4421-B2C4-98BA209934A4}" srcOrd="0" destOrd="0" presId="urn:microsoft.com/office/officeart/2011/layout/TabList"/>
    <dgm:cxn modelId="{B519EC76-E4B9-47B4-8690-0587350FAA49}" type="presParOf" srcId="{612AD515-1FEA-4060-A1F8-D1511FB261F9}" destId="{AE02535B-FCB6-417B-8143-3F1FAD61436E}" srcOrd="0" destOrd="0" presId="urn:microsoft.com/office/officeart/2011/layout/TabList"/>
    <dgm:cxn modelId="{865C943F-4D68-4515-9E79-F374E8FC1DB7}" type="presParOf" srcId="{AE02535B-FCB6-417B-8143-3F1FAD61436E}" destId="{7BA7A4FA-E305-430E-A01A-BD5B81C6DC69}" srcOrd="0" destOrd="0" presId="urn:microsoft.com/office/officeart/2011/layout/TabList"/>
    <dgm:cxn modelId="{4DB04B05-D094-48C3-B7ED-71D9BAC5A18D}" type="presParOf" srcId="{AE02535B-FCB6-417B-8143-3F1FAD61436E}" destId="{10EEC96B-278A-4421-B2C4-98BA209934A4}" srcOrd="1" destOrd="0" presId="urn:microsoft.com/office/officeart/2011/layout/TabList"/>
    <dgm:cxn modelId="{C48E2D76-5F09-47CE-86DC-D87A602252B4}" type="presParOf" srcId="{AE02535B-FCB6-417B-8143-3F1FAD61436E}" destId="{5681F03C-9DF5-4F66-B57A-4D4FA769C623}"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E64DADE1-0142-4C4E-8599-AFC48AE0B8A8}">
      <dgm:prSet/>
      <dgm:spPr>
        <a:solidFill>
          <a:schemeClr val="accent3">
            <a:lumMod val="50000"/>
          </a:schemeClr>
        </a:solidFill>
      </dgm:spPr>
      <dgm:t>
        <a:bodyPr/>
        <a:lstStyle/>
        <a:p>
          <a:pPr rtl="0"/>
          <a:r>
            <a:rPr lang="en-US" b="1" dirty="0" smtClean="0"/>
            <a:t>IV. </a:t>
          </a:r>
          <a:r>
            <a:rPr lang="en-US" b="1" dirty="0" err="1" smtClean="0"/>
            <a:t>Hành</a:t>
          </a:r>
          <a:r>
            <a:rPr lang="en-US" b="1" dirty="0" smtClean="0"/>
            <a:t> vi Flocking</a:t>
          </a:r>
          <a:endParaRPr lang="en-US" dirty="0"/>
        </a:p>
      </dgm:t>
    </dgm:pt>
    <dgm:pt modelId="{AF4A6F19-287F-4715-AB34-AD92C0C7535A}" type="parTrans" cxnId="{45FCB3A9-1648-4B92-9581-FC115DA54104}">
      <dgm:prSet/>
      <dgm:spPr/>
      <dgm:t>
        <a:bodyPr/>
        <a:lstStyle/>
        <a:p>
          <a:endParaRPr lang="en-US"/>
        </a:p>
      </dgm:t>
    </dgm:pt>
    <dgm:pt modelId="{E4F51A43-DDAF-420C-8DD5-5F0177C418CB}" type="sibTrans" cxnId="{45FCB3A9-1648-4B92-9581-FC115DA54104}">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AE02535B-FCB6-417B-8143-3F1FAD61436E}" type="pres">
      <dgm:prSet presAssocID="{E64DADE1-0142-4C4E-8599-AFC48AE0B8A8}" presName="composite" presStyleCnt="0"/>
      <dgm:spPr/>
    </dgm:pt>
    <dgm:pt modelId="{7BA7A4FA-E305-430E-A01A-BD5B81C6DC69}" type="pres">
      <dgm:prSet presAssocID="{E64DADE1-0142-4C4E-8599-AFC48AE0B8A8}" presName="FirstChild" presStyleLbl="revTx" presStyleIdx="0" presStyleCnt="1">
        <dgm:presLayoutVars>
          <dgm:chMax val="0"/>
          <dgm:chPref val="0"/>
          <dgm:bulletEnabled val="1"/>
        </dgm:presLayoutVars>
      </dgm:prSet>
      <dgm:spPr/>
    </dgm:pt>
    <dgm:pt modelId="{10EEC96B-278A-4421-B2C4-98BA209934A4}" type="pres">
      <dgm:prSet presAssocID="{E64DADE1-0142-4C4E-8599-AFC48AE0B8A8}"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5681F03C-9DF5-4F66-B57A-4D4FA769C623}" type="pres">
      <dgm:prSet presAssocID="{E64DADE1-0142-4C4E-8599-AFC48AE0B8A8}" presName="Accent" presStyleLbl="parChTrans1D1" presStyleIdx="0" presStyleCnt="1"/>
      <dgm:spPr/>
    </dgm:pt>
  </dgm:ptLst>
  <dgm:cxnLst>
    <dgm:cxn modelId="{6DA8746A-07D6-43E0-AEC3-0810BDBC1FD1}" type="presOf" srcId="{E64DADE1-0142-4C4E-8599-AFC48AE0B8A8}" destId="{10EEC96B-278A-4421-B2C4-98BA209934A4}" srcOrd="0" destOrd="0" presId="urn:microsoft.com/office/officeart/2011/layout/TabList"/>
    <dgm:cxn modelId="{45FCB3A9-1648-4B92-9581-FC115DA54104}" srcId="{91E2A964-B5B0-4F72-8515-476CD13ACE0D}" destId="{E64DADE1-0142-4C4E-8599-AFC48AE0B8A8}" srcOrd="0" destOrd="0" parTransId="{AF4A6F19-287F-4715-AB34-AD92C0C7535A}" sibTransId="{E4F51A43-DDAF-420C-8DD5-5F0177C418CB}"/>
    <dgm:cxn modelId="{DA62ED44-06EC-4214-A00C-4868BF575FF5}" type="presOf" srcId="{91E2A964-B5B0-4F72-8515-476CD13ACE0D}" destId="{612AD515-1FEA-4060-A1F8-D1511FB261F9}" srcOrd="0" destOrd="0" presId="urn:microsoft.com/office/officeart/2011/layout/TabList"/>
    <dgm:cxn modelId="{21156AF0-FE96-48E4-8B23-D1598D7D0641}" type="presParOf" srcId="{612AD515-1FEA-4060-A1F8-D1511FB261F9}" destId="{AE02535B-FCB6-417B-8143-3F1FAD61436E}" srcOrd="0" destOrd="0" presId="urn:microsoft.com/office/officeart/2011/layout/TabList"/>
    <dgm:cxn modelId="{91150AA1-4396-498D-BA45-7CBE76175B59}" type="presParOf" srcId="{AE02535B-FCB6-417B-8143-3F1FAD61436E}" destId="{7BA7A4FA-E305-430E-A01A-BD5B81C6DC69}" srcOrd="0" destOrd="0" presId="urn:microsoft.com/office/officeart/2011/layout/TabList"/>
    <dgm:cxn modelId="{DD60C557-A193-441F-AD5C-FFE2ED25A98C}" type="presParOf" srcId="{AE02535B-FCB6-417B-8143-3F1FAD61436E}" destId="{10EEC96B-278A-4421-B2C4-98BA209934A4}" srcOrd="1" destOrd="0" presId="urn:microsoft.com/office/officeart/2011/layout/TabList"/>
    <dgm:cxn modelId="{58EBDE43-2499-4CD4-86E9-214AE61A7E8F}" type="presParOf" srcId="{AE02535B-FCB6-417B-8143-3F1FAD61436E}" destId="{5681F03C-9DF5-4F66-B57A-4D4FA769C623}"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A3B46C-BD3F-48E0-AADB-AD56FD26327D}">
      <dsp:nvSpPr>
        <dsp:cNvPr id="0" name=""/>
        <dsp:cNvSpPr/>
      </dsp:nvSpPr>
      <dsp:spPr>
        <a:xfrm>
          <a:off x="0" y="66081"/>
          <a:ext cx="10515600" cy="1193400"/>
        </a:xfrm>
        <a:prstGeom prst="roundRect">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lvl="0" algn="ctr" defTabSz="2266950" rtl="0">
            <a:lnSpc>
              <a:spcPct val="90000"/>
            </a:lnSpc>
            <a:spcBef>
              <a:spcPct val="0"/>
            </a:spcBef>
            <a:spcAft>
              <a:spcPct val="35000"/>
            </a:spcAft>
          </a:pPr>
          <a:r>
            <a:rPr lang="en-US" sz="5100" b="1" kern="1200" dirty="0" err="1" smtClean="0"/>
            <a:t>Bài</a:t>
          </a:r>
          <a:r>
            <a:rPr lang="en-US" sz="5100" b="1" kern="1200" dirty="0" smtClean="0"/>
            <a:t> 5: </a:t>
          </a:r>
          <a:r>
            <a:rPr lang="en-US" sz="5100" b="1" kern="1200" dirty="0" err="1" smtClean="0"/>
            <a:t>Mô</a:t>
          </a:r>
          <a:r>
            <a:rPr lang="en-US" sz="5100" b="1" kern="1200" dirty="0" smtClean="0"/>
            <a:t> </a:t>
          </a:r>
          <a:r>
            <a:rPr lang="en-US" sz="5100" b="1" kern="1200" dirty="0" err="1" smtClean="0"/>
            <a:t>phỏng</a:t>
          </a:r>
          <a:r>
            <a:rPr lang="en-US" sz="5100" b="1" kern="1200" dirty="0" smtClean="0"/>
            <a:t> </a:t>
          </a:r>
          <a:r>
            <a:rPr lang="en-US" sz="5100" b="1" kern="1200" dirty="0" err="1" smtClean="0"/>
            <a:t>hành</a:t>
          </a:r>
          <a:r>
            <a:rPr lang="en-US" sz="5100" b="1" kern="1200" dirty="0" smtClean="0"/>
            <a:t> vi </a:t>
          </a:r>
          <a:r>
            <a:rPr lang="en-US" sz="5100" b="1" kern="1200" dirty="0" err="1" smtClean="0"/>
            <a:t>tập</a:t>
          </a:r>
          <a:r>
            <a:rPr lang="en-US" sz="5100" b="1" kern="1200" dirty="0" smtClean="0"/>
            <a:t> </a:t>
          </a:r>
          <a:r>
            <a:rPr lang="en-US" sz="5100" b="1" kern="1200" dirty="0" err="1" smtClean="0"/>
            <a:t>thể</a:t>
          </a:r>
          <a:endParaRPr lang="en-US" sz="5100" kern="1200" dirty="0"/>
        </a:p>
      </dsp:txBody>
      <dsp:txXfrm>
        <a:off x="58257" y="124338"/>
        <a:ext cx="10399086" cy="107688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1F03C-9DF5-4F66-B57A-4D4FA769C623}">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BA7A4FA-E305-430E-A01A-BD5B81C6DC6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10EEC96B-278A-4421-B2C4-98BA209934A4}">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244600" rtl="0">
            <a:lnSpc>
              <a:spcPct val="90000"/>
            </a:lnSpc>
            <a:spcBef>
              <a:spcPct val="0"/>
            </a:spcBef>
            <a:spcAft>
              <a:spcPct val="35000"/>
            </a:spcAft>
          </a:pPr>
          <a:r>
            <a:rPr lang="en-US" sz="2800" b="1" kern="1200" dirty="0" smtClean="0"/>
            <a:t>IV. </a:t>
          </a:r>
          <a:r>
            <a:rPr lang="en-US" sz="2800" b="1" kern="1200" dirty="0" err="1" smtClean="0"/>
            <a:t>Hành</a:t>
          </a:r>
          <a:r>
            <a:rPr lang="en-US" sz="2800" b="1" kern="1200" dirty="0" smtClean="0"/>
            <a:t> vi Flocking</a:t>
          </a:r>
          <a:endParaRPr lang="en-US" sz="2800" kern="1200" dirty="0"/>
        </a:p>
      </dsp:txBody>
      <dsp:txXfrm>
        <a:off x="244756" y="270617"/>
        <a:ext cx="3538421" cy="59994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1F03C-9DF5-4F66-B57A-4D4FA769C623}">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BA7A4FA-E305-430E-A01A-BD5B81C6DC6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10EEC96B-278A-4421-B2C4-98BA209934A4}">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36195" tIns="36195" rIns="36195" bIns="36195" numCol="1" spcCol="1270" anchor="ctr" anchorCtr="0">
          <a:noAutofit/>
        </a:bodyPr>
        <a:lstStyle/>
        <a:p>
          <a:pPr lvl="0" algn="ctr" defTabSz="844550" rtl="0">
            <a:lnSpc>
              <a:spcPct val="90000"/>
            </a:lnSpc>
            <a:spcBef>
              <a:spcPct val="0"/>
            </a:spcBef>
            <a:spcAft>
              <a:spcPct val="35000"/>
            </a:spcAft>
          </a:pPr>
          <a:r>
            <a:rPr lang="en-US" sz="1900" b="1" kern="1200" dirty="0" smtClean="0"/>
            <a:t>V. </a:t>
          </a:r>
          <a:r>
            <a:rPr lang="en-US" sz="1900" b="1" kern="1200" dirty="0" err="1" smtClean="0"/>
            <a:t>Hành</a:t>
          </a:r>
          <a:r>
            <a:rPr lang="en-US" sz="1900" b="1" kern="1200" dirty="0" smtClean="0"/>
            <a:t> vi Leader Following</a:t>
          </a:r>
          <a:endParaRPr lang="en-US" sz="1900" kern="1200" dirty="0"/>
        </a:p>
      </dsp:txBody>
      <dsp:txXfrm>
        <a:off x="244756" y="270617"/>
        <a:ext cx="3538421" cy="59994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1F03C-9DF5-4F66-B57A-4D4FA769C623}">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BA7A4FA-E305-430E-A01A-BD5B81C6DC6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10EEC96B-278A-4421-B2C4-98BA209934A4}">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36195" tIns="36195" rIns="36195" bIns="36195" numCol="1" spcCol="1270" anchor="ctr" anchorCtr="0">
          <a:noAutofit/>
        </a:bodyPr>
        <a:lstStyle/>
        <a:p>
          <a:pPr lvl="0" algn="ctr" defTabSz="844550" rtl="0">
            <a:lnSpc>
              <a:spcPct val="90000"/>
            </a:lnSpc>
            <a:spcBef>
              <a:spcPct val="0"/>
            </a:spcBef>
            <a:spcAft>
              <a:spcPct val="35000"/>
            </a:spcAft>
          </a:pPr>
          <a:r>
            <a:rPr lang="en-US" sz="1900" b="1" kern="1200" dirty="0" smtClean="0"/>
            <a:t>V. </a:t>
          </a:r>
          <a:r>
            <a:rPr lang="en-US" sz="1900" b="1" kern="1200" dirty="0" err="1" smtClean="0"/>
            <a:t>Hành</a:t>
          </a:r>
          <a:r>
            <a:rPr lang="en-US" sz="1900" b="1" kern="1200" dirty="0" smtClean="0"/>
            <a:t> vi Leader Following</a:t>
          </a:r>
          <a:endParaRPr lang="en-US" sz="1900" kern="1200" dirty="0"/>
        </a:p>
      </dsp:txBody>
      <dsp:txXfrm>
        <a:off x="244756" y="270617"/>
        <a:ext cx="3538421" cy="59994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1F03C-9DF5-4F66-B57A-4D4FA769C623}">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BA7A4FA-E305-430E-A01A-BD5B81C6DC6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10EEC96B-278A-4421-B2C4-98BA209934A4}">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36195" tIns="36195" rIns="36195" bIns="36195" numCol="1" spcCol="1270" anchor="ctr" anchorCtr="0">
          <a:noAutofit/>
        </a:bodyPr>
        <a:lstStyle/>
        <a:p>
          <a:pPr lvl="0" algn="ctr" defTabSz="844550" rtl="0">
            <a:lnSpc>
              <a:spcPct val="90000"/>
            </a:lnSpc>
            <a:spcBef>
              <a:spcPct val="0"/>
            </a:spcBef>
            <a:spcAft>
              <a:spcPct val="35000"/>
            </a:spcAft>
          </a:pPr>
          <a:r>
            <a:rPr lang="en-US" sz="1900" b="1" kern="1200" dirty="0" smtClean="0"/>
            <a:t>V. </a:t>
          </a:r>
          <a:r>
            <a:rPr lang="en-US" sz="1900" b="1" kern="1200" dirty="0" err="1" smtClean="0"/>
            <a:t>Hành</a:t>
          </a:r>
          <a:r>
            <a:rPr lang="en-US" sz="1900" b="1" kern="1200" dirty="0" smtClean="0"/>
            <a:t> vi Leader Following</a:t>
          </a:r>
          <a:endParaRPr lang="en-US" sz="1900" kern="1200" dirty="0"/>
        </a:p>
      </dsp:txBody>
      <dsp:txXfrm>
        <a:off x="244756" y="270617"/>
        <a:ext cx="3538421" cy="59994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1F03C-9DF5-4F66-B57A-4D4FA769C623}">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BA7A4FA-E305-430E-A01A-BD5B81C6DC6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10EEC96B-278A-4421-B2C4-98BA209934A4}">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36195" tIns="36195" rIns="36195" bIns="36195" numCol="1" spcCol="1270" anchor="ctr" anchorCtr="0">
          <a:noAutofit/>
        </a:bodyPr>
        <a:lstStyle/>
        <a:p>
          <a:pPr lvl="0" algn="ctr" defTabSz="844550" rtl="0">
            <a:lnSpc>
              <a:spcPct val="90000"/>
            </a:lnSpc>
            <a:spcBef>
              <a:spcPct val="0"/>
            </a:spcBef>
            <a:spcAft>
              <a:spcPct val="35000"/>
            </a:spcAft>
          </a:pPr>
          <a:r>
            <a:rPr lang="en-US" sz="1900" b="1" kern="1200" dirty="0" smtClean="0"/>
            <a:t>V. </a:t>
          </a:r>
          <a:r>
            <a:rPr lang="en-US" sz="1900" b="1" kern="1200" dirty="0" err="1" smtClean="0"/>
            <a:t>Hành</a:t>
          </a:r>
          <a:r>
            <a:rPr lang="en-US" sz="1900" b="1" kern="1200" dirty="0" smtClean="0"/>
            <a:t> vi Leader Following</a:t>
          </a:r>
          <a:endParaRPr lang="en-US" sz="1900" kern="1200" dirty="0"/>
        </a:p>
      </dsp:txBody>
      <dsp:txXfrm>
        <a:off x="244756" y="270617"/>
        <a:ext cx="3538421" cy="5999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1F03C-9DF5-4F66-B57A-4D4FA769C623}">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BA7A4FA-E305-430E-A01A-BD5B81C6DC6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10EEC96B-278A-4421-B2C4-98BA209934A4}">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1511300" rtl="0">
            <a:lnSpc>
              <a:spcPct val="90000"/>
            </a:lnSpc>
            <a:spcBef>
              <a:spcPct val="0"/>
            </a:spcBef>
            <a:spcAft>
              <a:spcPct val="35000"/>
            </a:spcAft>
          </a:pPr>
          <a:r>
            <a:rPr lang="en-US" sz="3400" b="1" kern="1200" dirty="0" err="1" smtClean="0"/>
            <a:t>Nội</a:t>
          </a:r>
          <a:r>
            <a:rPr lang="en-US" sz="3400" b="1" kern="1200" dirty="0" smtClean="0"/>
            <a:t> dung</a:t>
          </a:r>
          <a:endParaRPr lang="en-US" sz="3400" kern="1200" dirty="0"/>
        </a:p>
      </dsp:txBody>
      <dsp:txXfrm>
        <a:off x="244756" y="270617"/>
        <a:ext cx="3538421" cy="5999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1F03C-9DF5-4F66-B57A-4D4FA769C623}">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BA7A4FA-E305-430E-A01A-BD5B81C6DC6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10EEC96B-278A-4421-B2C4-98BA209934A4}">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244600" rtl="0">
            <a:lnSpc>
              <a:spcPct val="90000"/>
            </a:lnSpc>
            <a:spcBef>
              <a:spcPct val="0"/>
            </a:spcBef>
            <a:spcAft>
              <a:spcPct val="35000"/>
            </a:spcAft>
          </a:pPr>
          <a:r>
            <a:rPr lang="en-US" sz="2800" b="1" kern="1200" dirty="0" smtClean="0"/>
            <a:t>I. </a:t>
          </a:r>
          <a:r>
            <a:rPr lang="en-US" sz="2800" b="1" kern="1200" dirty="0" err="1" smtClean="0"/>
            <a:t>Hành</a:t>
          </a:r>
          <a:r>
            <a:rPr lang="en-US" sz="2800" b="1" kern="1200" dirty="0" smtClean="0"/>
            <a:t> vi alignment</a:t>
          </a:r>
          <a:endParaRPr lang="en-US" sz="2800" kern="1200" dirty="0"/>
        </a:p>
      </dsp:txBody>
      <dsp:txXfrm>
        <a:off x="244756" y="270617"/>
        <a:ext cx="3538421" cy="5999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1F03C-9DF5-4F66-B57A-4D4FA769C623}">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BA7A4FA-E305-430E-A01A-BD5B81C6DC6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10EEC96B-278A-4421-B2C4-98BA209934A4}">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244600" rtl="0">
            <a:lnSpc>
              <a:spcPct val="90000"/>
            </a:lnSpc>
            <a:spcBef>
              <a:spcPct val="0"/>
            </a:spcBef>
            <a:spcAft>
              <a:spcPct val="35000"/>
            </a:spcAft>
          </a:pPr>
          <a:r>
            <a:rPr lang="en-US" sz="2800" b="1" kern="1200" dirty="0" smtClean="0"/>
            <a:t>I. </a:t>
          </a:r>
          <a:r>
            <a:rPr lang="en-US" sz="2800" b="1" kern="1200" dirty="0" err="1" smtClean="0"/>
            <a:t>Hành</a:t>
          </a:r>
          <a:r>
            <a:rPr lang="en-US" sz="2800" b="1" kern="1200" dirty="0" smtClean="0"/>
            <a:t> vi alignment</a:t>
          </a:r>
          <a:endParaRPr lang="en-US" sz="2800" kern="1200" dirty="0"/>
        </a:p>
      </dsp:txBody>
      <dsp:txXfrm>
        <a:off x="244756" y="270617"/>
        <a:ext cx="3538421" cy="5999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1F03C-9DF5-4F66-B57A-4D4FA769C623}">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BA7A4FA-E305-430E-A01A-BD5B81C6DC6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10EEC96B-278A-4421-B2C4-98BA209934A4}">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55245" tIns="55245" rIns="55245" bIns="55245" numCol="1" spcCol="1270" anchor="ctr" anchorCtr="0">
          <a:noAutofit/>
        </a:bodyPr>
        <a:lstStyle/>
        <a:p>
          <a:pPr lvl="0" algn="ctr" defTabSz="1289050" rtl="0">
            <a:lnSpc>
              <a:spcPct val="90000"/>
            </a:lnSpc>
            <a:spcBef>
              <a:spcPct val="0"/>
            </a:spcBef>
            <a:spcAft>
              <a:spcPct val="35000"/>
            </a:spcAft>
          </a:pPr>
          <a:r>
            <a:rPr lang="en-US" sz="2900" b="1" kern="1200" dirty="0" smtClean="0"/>
            <a:t>II. </a:t>
          </a:r>
          <a:r>
            <a:rPr lang="en-US" sz="2900" b="1" kern="1200" dirty="0" err="1" smtClean="0"/>
            <a:t>Hành</a:t>
          </a:r>
          <a:r>
            <a:rPr lang="en-US" sz="2900" b="1" kern="1200" dirty="0" smtClean="0"/>
            <a:t> vi </a:t>
          </a:r>
          <a:r>
            <a:rPr lang="en-US" sz="2900" b="1" kern="1200" dirty="0" err="1" smtClean="0"/>
            <a:t>Cohision</a:t>
          </a:r>
          <a:endParaRPr lang="en-US" sz="2900" kern="1200" dirty="0"/>
        </a:p>
      </dsp:txBody>
      <dsp:txXfrm>
        <a:off x="244756" y="270617"/>
        <a:ext cx="3538421" cy="5999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1F03C-9DF5-4F66-B57A-4D4FA769C623}">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BA7A4FA-E305-430E-A01A-BD5B81C6DC6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10EEC96B-278A-4421-B2C4-98BA209934A4}">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55245" tIns="55245" rIns="55245" bIns="55245" numCol="1" spcCol="1270" anchor="ctr" anchorCtr="0">
          <a:noAutofit/>
        </a:bodyPr>
        <a:lstStyle/>
        <a:p>
          <a:pPr lvl="0" algn="ctr" defTabSz="1289050" rtl="0">
            <a:lnSpc>
              <a:spcPct val="90000"/>
            </a:lnSpc>
            <a:spcBef>
              <a:spcPct val="0"/>
            </a:spcBef>
            <a:spcAft>
              <a:spcPct val="35000"/>
            </a:spcAft>
          </a:pPr>
          <a:r>
            <a:rPr lang="en-US" sz="2900" b="1" kern="1200" dirty="0" smtClean="0"/>
            <a:t>II. </a:t>
          </a:r>
          <a:r>
            <a:rPr lang="en-US" sz="2900" b="1" kern="1200" dirty="0" err="1" smtClean="0"/>
            <a:t>Hành</a:t>
          </a:r>
          <a:r>
            <a:rPr lang="en-US" sz="2900" b="1" kern="1200" dirty="0" smtClean="0"/>
            <a:t> vi </a:t>
          </a:r>
          <a:r>
            <a:rPr lang="en-US" sz="2900" b="1" kern="1200" dirty="0" err="1" smtClean="0"/>
            <a:t>Cohision</a:t>
          </a:r>
          <a:endParaRPr lang="en-US" sz="2900" kern="1200" dirty="0"/>
        </a:p>
      </dsp:txBody>
      <dsp:txXfrm>
        <a:off x="244756" y="270617"/>
        <a:ext cx="3538421" cy="5999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1F03C-9DF5-4F66-B57A-4D4FA769C623}">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BA7A4FA-E305-430E-A01A-BD5B81C6DC6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10EEC96B-278A-4421-B2C4-98BA209934A4}">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rtl="0">
            <a:lnSpc>
              <a:spcPct val="90000"/>
            </a:lnSpc>
            <a:spcBef>
              <a:spcPct val="0"/>
            </a:spcBef>
            <a:spcAft>
              <a:spcPct val="35000"/>
            </a:spcAft>
          </a:pPr>
          <a:r>
            <a:rPr lang="en-US" sz="2400" b="1" kern="1200" dirty="0" smtClean="0"/>
            <a:t>III. </a:t>
          </a:r>
          <a:r>
            <a:rPr lang="en-US" sz="2400" b="1" kern="1200" dirty="0" err="1" smtClean="0"/>
            <a:t>Hành</a:t>
          </a:r>
          <a:r>
            <a:rPr lang="en-US" sz="2400" b="1" kern="1200" dirty="0" smtClean="0"/>
            <a:t> vi Separation</a:t>
          </a:r>
          <a:endParaRPr lang="en-US" sz="2400" kern="1200" dirty="0"/>
        </a:p>
      </dsp:txBody>
      <dsp:txXfrm>
        <a:off x="244756" y="270617"/>
        <a:ext cx="3538421" cy="59994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1F03C-9DF5-4F66-B57A-4D4FA769C623}">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BA7A4FA-E305-430E-A01A-BD5B81C6DC6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10EEC96B-278A-4421-B2C4-98BA209934A4}">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rtl="0">
            <a:lnSpc>
              <a:spcPct val="90000"/>
            </a:lnSpc>
            <a:spcBef>
              <a:spcPct val="0"/>
            </a:spcBef>
            <a:spcAft>
              <a:spcPct val="35000"/>
            </a:spcAft>
          </a:pPr>
          <a:r>
            <a:rPr lang="en-US" sz="2400" b="1" kern="1200" dirty="0" smtClean="0"/>
            <a:t>III. </a:t>
          </a:r>
          <a:r>
            <a:rPr lang="en-US" sz="2400" b="1" kern="1200" dirty="0" err="1" smtClean="0"/>
            <a:t>Hành</a:t>
          </a:r>
          <a:r>
            <a:rPr lang="en-US" sz="2400" b="1" kern="1200" dirty="0" smtClean="0"/>
            <a:t> vi Separation</a:t>
          </a:r>
          <a:endParaRPr lang="en-US" sz="2400" kern="1200" dirty="0"/>
        </a:p>
      </dsp:txBody>
      <dsp:txXfrm>
        <a:off x="244756" y="270617"/>
        <a:ext cx="3538421" cy="59994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1F03C-9DF5-4F66-B57A-4D4FA769C623}">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BA7A4FA-E305-430E-A01A-BD5B81C6DC6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10EEC96B-278A-4421-B2C4-98BA209934A4}">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244600" rtl="0">
            <a:lnSpc>
              <a:spcPct val="90000"/>
            </a:lnSpc>
            <a:spcBef>
              <a:spcPct val="0"/>
            </a:spcBef>
            <a:spcAft>
              <a:spcPct val="35000"/>
            </a:spcAft>
          </a:pPr>
          <a:r>
            <a:rPr lang="en-US" sz="2800" b="1" kern="1200" dirty="0" smtClean="0"/>
            <a:t>IV. </a:t>
          </a:r>
          <a:r>
            <a:rPr lang="en-US" sz="2800" b="1" kern="1200" dirty="0" err="1" smtClean="0"/>
            <a:t>Hành</a:t>
          </a:r>
          <a:r>
            <a:rPr lang="en-US" sz="2800" b="1" kern="1200" dirty="0" smtClean="0"/>
            <a:t> vi Flocking</a:t>
          </a:r>
          <a:endParaRPr lang="en-US" sz="2800" kern="1200" dirty="0"/>
        </a:p>
      </dsp:txBody>
      <dsp:txXfrm>
        <a:off x="244756" y="270617"/>
        <a:ext cx="3538421" cy="59994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14763" y="0"/>
            <a:ext cx="2919412" cy="495300"/>
          </a:xfrm>
          <a:prstGeom prst="rect">
            <a:avLst/>
          </a:prstGeom>
        </p:spPr>
        <p:txBody>
          <a:bodyPr vert="horz" lIns="91440" tIns="45720" rIns="91440" bIns="45720" rtlCol="0"/>
          <a:lstStyle>
            <a:lvl1pPr algn="r">
              <a:defRPr sz="1200"/>
            </a:lvl1pPr>
          </a:lstStyle>
          <a:p>
            <a:fld id="{E3318058-738F-4E01-B8EC-70C712640940}" type="datetimeFigureOut">
              <a:rPr lang="en-US" smtClean="0"/>
              <a:t>5/31/2021</a:t>
            </a:fld>
            <a:endParaRPr lang="en-US"/>
          </a:p>
        </p:txBody>
      </p:sp>
      <p:sp>
        <p:nvSpPr>
          <p:cNvPr id="4" name="Footer Placeholder 3"/>
          <p:cNvSpPr>
            <a:spLocks noGrp="1"/>
          </p:cNvSpPr>
          <p:nvPr>
            <p:ph type="ftr" sz="quarter" idx="2"/>
          </p:nvPr>
        </p:nvSpPr>
        <p:spPr>
          <a:xfrm>
            <a:off x="0" y="9371013"/>
            <a:ext cx="2919413" cy="4953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14763" y="9371013"/>
            <a:ext cx="2919412" cy="495300"/>
          </a:xfrm>
          <a:prstGeom prst="rect">
            <a:avLst/>
          </a:prstGeom>
        </p:spPr>
        <p:txBody>
          <a:bodyPr vert="horz" lIns="91440" tIns="45720" rIns="91440" bIns="45720" rtlCol="0" anchor="b"/>
          <a:lstStyle>
            <a:lvl1pPr algn="r">
              <a:defRPr sz="1200"/>
            </a:lvl1pPr>
          </a:lstStyle>
          <a:p>
            <a:fld id="{0BA31CF1-0D55-4FAE-9759-BFEC4357FF46}" type="slidenum">
              <a:rPr lang="en-US" smtClean="0"/>
              <a:t>‹#›</a:t>
            </a:fld>
            <a:endParaRPr lang="en-US"/>
          </a:p>
        </p:txBody>
      </p:sp>
    </p:spTree>
    <p:extLst>
      <p:ext uri="{BB962C8B-B14F-4D97-AF65-F5344CB8AC3E}">
        <p14:creationId xmlns:p14="http://schemas.microsoft.com/office/powerpoint/2010/main" val="292725494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206ECC-5ABD-4B95-96B6-D017E6C68DFB}"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C35BA-0391-4CA1-B989-C1FA6CF2C025}" type="slidenum">
              <a:rPr lang="en-US" smtClean="0"/>
              <a:t>‹#›</a:t>
            </a:fld>
            <a:endParaRPr lang="en-US"/>
          </a:p>
        </p:txBody>
      </p:sp>
    </p:spTree>
    <p:extLst>
      <p:ext uri="{BB962C8B-B14F-4D97-AF65-F5344CB8AC3E}">
        <p14:creationId xmlns:p14="http://schemas.microsoft.com/office/powerpoint/2010/main" val="3214138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206ECC-5ABD-4B95-96B6-D017E6C68DFB}"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C35BA-0391-4CA1-B989-C1FA6CF2C025}" type="slidenum">
              <a:rPr lang="en-US" smtClean="0"/>
              <a:t>‹#›</a:t>
            </a:fld>
            <a:endParaRPr lang="en-US"/>
          </a:p>
        </p:txBody>
      </p:sp>
    </p:spTree>
    <p:extLst>
      <p:ext uri="{BB962C8B-B14F-4D97-AF65-F5344CB8AC3E}">
        <p14:creationId xmlns:p14="http://schemas.microsoft.com/office/powerpoint/2010/main" val="2486059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206ECC-5ABD-4B95-96B6-D017E6C68DFB}"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C35BA-0391-4CA1-B989-C1FA6CF2C025}" type="slidenum">
              <a:rPr lang="en-US" smtClean="0"/>
              <a:t>‹#›</a:t>
            </a:fld>
            <a:endParaRPr lang="en-US"/>
          </a:p>
        </p:txBody>
      </p:sp>
    </p:spTree>
    <p:extLst>
      <p:ext uri="{BB962C8B-B14F-4D97-AF65-F5344CB8AC3E}">
        <p14:creationId xmlns:p14="http://schemas.microsoft.com/office/powerpoint/2010/main" val="2596184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206ECC-5ABD-4B95-96B6-D017E6C68DFB}"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C35BA-0391-4CA1-B989-C1FA6CF2C025}" type="slidenum">
              <a:rPr lang="en-US" smtClean="0"/>
              <a:t>‹#›</a:t>
            </a:fld>
            <a:endParaRPr lang="en-US"/>
          </a:p>
        </p:txBody>
      </p:sp>
    </p:spTree>
    <p:extLst>
      <p:ext uri="{BB962C8B-B14F-4D97-AF65-F5344CB8AC3E}">
        <p14:creationId xmlns:p14="http://schemas.microsoft.com/office/powerpoint/2010/main" val="3780047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206ECC-5ABD-4B95-96B6-D017E6C68DFB}"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C35BA-0391-4CA1-B989-C1FA6CF2C025}" type="slidenum">
              <a:rPr lang="en-US" smtClean="0"/>
              <a:t>‹#›</a:t>
            </a:fld>
            <a:endParaRPr lang="en-US"/>
          </a:p>
        </p:txBody>
      </p:sp>
    </p:spTree>
    <p:extLst>
      <p:ext uri="{BB962C8B-B14F-4D97-AF65-F5344CB8AC3E}">
        <p14:creationId xmlns:p14="http://schemas.microsoft.com/office/powerpoint/2010/main" val="1555120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206ECC-5ABD-4B95-96B6-D017E6C68DFB}"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C35BA-0391-4CA1-B989-C1FA6CF2C025}" type="slidenum">
              <a:rPr lang="en-US" smtClean="0"/>
              <a:t>‹#›</a:t>
            </a:fld>
            <a:endParaRPr lang="en-US"/>
          </a:p>
        </p:txBody>
      </p:sp>
    </p:spTree>
    <p:extLst>
      <p:ext uri="{BB962C8B-B14F-4D97-AF65-F5344CB8AC3E}">
        <p14:creationId xmlns:p14="http://schemas.microsoft.com/office/powerpoint/2010/main" val="1298572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206ECC-5ABD-4B95-96B6-D017E6C68DFB}" type="datetimeFigureOut">
              <a:rPr lang="en-US" smtClean="0"/>
              <a:t>5/31/2021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5C35BA-0391-4CA1-B989-C1FA6CF2C025}" type="slidenum">
              <a:rPr lang="en-US" smtClean="0"/>
              <a:t>‹#›</a:t>
            </a:fld>
            <a:endParaRPr lang="en-US"/>
          </a:p>
        </p:txBody>
      </p:sp>
    </p:spTree>
    <p:extLst>
      <p:ext uri="{BB962C8B-B14F-4D97-AF65-F5344CB8AC3E}">
        <p14:creationId xmlns:p14="http://schemas.microsoft.com/office/powerpoint/2010/main" val="3179508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206ECC-5ABD-4B95-96B6-D017E6C68DFB}" type="datetimeFigureOut">
              <a:rPr lang="en-US" smtClean="0"/>
              <a:t>5/31/2021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5C35BA-0391-4CA1-B989-C1FA6CF2C025}" type="slidenum">
              <a:rPr lang="en-US" smtClean="0"/>
              <a:t>‹#›</a:t>
            </a:fld>
            <a:endParaRPr lang="en-US"/>
          </a:p>
        </p:txBody>
      </p:sp>
    </p:spTree>
    <p:extLst>
      <p:ext uri="{BB962C8B-B14F-4D97-AF65-F5344CB8AC3E}">
        <p14:creationId xmlns:p14="http://schemas.microsoft.com/office/powerpoint/2010/main" val="1851942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206ECC-5ABD-4B95-96B6-D017E6C68DFB}" type="datetimeFigureOut">
              <a:rPr lang="en-US" smtClean="0"/>
              <a:t>5/31/2021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5C35BA-0391-4CA1-B989-C1FA6CF2C025}" type="slidenum">
              <a:rPr lang="en-US" smtClean="0"/>
              <a:t>‹#›</a:t>
            </a:fld>
            <a:endParaRPr lang="en-US"/>
          </a:p>
        </p:txBody>
      </p:sp>
    </p:spTree>
    <p:extLst>
      <p:ext uri="{BB962C8B-B14F-4D97-AF65-F5344CB8AC3E}">
        <p14:creationId xmlns:p14="http://schemas.microsoft.com/office/powerpoint/2010/main" val="3575635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206ECC-5ABD-4B95-96B6-D017E6C68DFB}"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C35BA-0391-4CA1-B989-C1FA6CF2C025}" type="slidenum">
              <a:rPr lang="en-US" smtClean="0"/>
              <a:t>‹#›</a:t>
            </a:fld>
            <a:endParaRPr lang="en-US"/>
          </a:p>
        </p:txBody>
      </p:sp>
    </p:spTree>
    <p:extLst>
      <p:ext uri="{BB962C8B-B14F-4D97-AF65-F5344CB8AC3E}">
        <p14:creationId xmlns:p14="http://schemas.microsoft.com/office/powerpoint/2010/main" val="3612598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206ECC-5ABD-4B95-96B6-D017E6C68DFB}"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C35BA-0391-4CA1-B989-C1FA6CF2C025}" type="slidenum">
              <a:rPr lang="en-US" smtClean="0"/>
              <a:t>‹#›</a:t>
            </a:fld>
            <a:endParaRPr lang="en-US"/>
          </a:p>
        </p:txBody>
      </p:sp>
    </p:spTree>
    <p:extLst>
      <p:ext uri="{BB962C8B-B14F-4D97-AF65-F5344CB8AC3E}">
        <p14:creationId xmlns:p14="http://schemas.microsoft.com/office/powerpoint/2010/main" val="2782924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06ECC-5ABD-4B95-96B6-D017E6C68DFB}" type="datetimeFigureOut">
              <a:rPr lang="en-US" smtClean="0"/>
              <a:t>5/31/2021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5C35BA-0391-4CA1-B989-C1FA6CF2C025}" type="slidenum">
              <a:rPr lang="en-US" smtClean="0"/>
              <a:t>‹#›</a:t>
            </a:fld>
            <a:endParaRPr lang="en-US"/>
          </a:p>
        </p:txBody>
      </p:sp>
    </p:spTree>
    <p:extLst>
      <p:ext uri="{BB962C8B-B14F-4D97-AF65-F5344CB8AC3E}">
        <p14:creationId xmlns:p14="http://schemas.microsoft.com/office/powerpoint/2010/main" val="177035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12.xml"/><Relationship Id="rId7" Type="http://schemas.openxmlformats.org/officeDocument/2006/relationships/image" Target="../media/image8.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13.xml"/><Relationship Id="rId7" Type="http://schemas.openxmlformats.org/officeDocument/2006/relationships/image" Target="../media/image10.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Layout" Target="../diagrams/layout14.xml"/><Relationship Id="rId7" Type="http://schemas.openxmlformats.org/officeDocument/2006/relationships/image" Target="../media/image11.pn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10" Type="http://schemas.openxmlformats.org/officeDocument/2006/relationships/image" Target="../media/image14.png"/><Relationship Id="rId4" Type="http://schemas.openxmlformats.org/officeDocument/2006/relationships/diagramQuickStyle" Target="../diagrams/quickStyle14.xml"/><Relationship Id="rId9"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3.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4.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5.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6.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7.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MÔ PHỎNG QUÂN SỰ</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a:t>
            </a:r>
            <a:r>
              <a:rPr lang="en-US" dirty="0" err="1" smtClean="0"/>
              <a:t>KHMT</a:t>
            </a:r>
            <a:r>
              <a:rPr lang="en-US" dirty="0" smtClean="0"/>
              <a:t> – </a:t>
            </a:r>
            <a:r>
              <a:rPr lang="en-US" dirty="0" err="1" smtClean="0"/>
              <a:t>Khoa</a:t>
            </a:r>
            <a:r>
              <a:rPr lang="en-US" dirty="0" smtClean="0"/>
              <a:t> CNTT. Contact: </a:t>
            </a:r>
            <a:r>
              <a:rPr lang="en-US" dirty="0" err="1" smtClean="0"/>
              <a:t>tinnt@lqdtu.edu.vn</a:t>
            </a:r>
            <a:endParaRPr lang="en-US" dirty="0"/>
          </a:p>
        </p:txBody>
      </p:sp>
      <p:graphicFrame>
        <p:nvGraphicFramePr>
          <p:cNvPr id="2" name="Diagram 1"/>
          <p:cNvGraphicFramePr/>
          <p:nvPr>
            <p:extLst>
              <p:ext uri="{D42A27DB-BD31-4B8C-83A1-F6EECF244321}">
                <p14:modId xmlns:p14="http://schemas.microsoft.com/office/powerpoint/2010/main" val="1841834917"/>
              </p:ext>
            </p:extLst>
          </p:nvPr>
        </p:nvGraphicFramePr>
        <p:xfrm>
          <a:off x="883920" y="2581553"/>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6585DF02-7A71-4BE2-BE21-5AE616495B03}" type="slidenum">
              <a:rPr lang="en-US" smtClean="0"/>
              <a:t>1</a:t>
            </a:fld>
            <a:endParaRPr lang="en-US"/>
          </a:p>
        </p:txBody>
      </p:sp>
    </p:spTree>
    <p:extLst>
      <p:ext uri="{BB962C8B-B14F-4D97-AF65-F5344CB8AC3E}">
        <p14:creationId xmlns:p14="http://schemas.microsoft.com/office/powerpoint/2010/main" val="261638571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MÔ PHỎNG QUÂN SỰ</a:t>
            </a:r>
            <a:endParaRPr lang="en-US" sz="2000" b="1" dirty="0"/>
          </a:p>
        </p:txBody>
      </p:sp>
      <p:graphicFrame>
        <p:nvGraphicFramePr>
          <p:cNvPr id="2" name="Diagram 1"/>
          <p:cNvGraphicFramePr/>
          <p:nvPr>
            <p:extLst>
              <p:ext uri="{D42A27DB-BD31-4B8C-83A1-F6EECF244321}">
                <p14:modId xmlns:p14="http://schemas.microsoft.com/office/powerpoint/2010/main" val="1666485322"/>
              </p:ext>
            </p:extLst>
          </p:nvPr>
        </p:nvGraphicFramePr>
        <p:xfrm>
          <a:off x="838200" y="24456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6585DF02-7A71-4BE2-BE21-5AE616495B03}" type="slidenum">
              <a:rPr lang="en-US" smtClean="0"/>
              <a:t>10</a:t>
            </a:fld>
            <a:endParaRPr lang="en-US"/>
          </a:p>
        </p:txBody>
      </p:sp>
      <p:sp>
        <p:nvSpPr>
          <p:cNvPr id="3" name="Content Placeholder 2"/>
          <p:cNvSpPr>
            <a:spLocks noGrp="1"/>
          </p:cNvSpPr>
          <p:nvPr>
            <p:ph idx="1"/>
          </p:nvPr>
        </p:nvSpPr>
        <p:spPr>
          <a:xfrm>
            <a:off x="838200" y="1374070"/>
            <a:ext cx="10515600" cy="4982280"/>
          </a:xfrm>
        </p:spPr>
        <p:txBody>
          <a:bodyPr>
            <a:normAutofit/>
          </a:bodyPr>
          <a:lstStyle/>
          <a:p>
            <a:pPr marL="0" lvl="0" indent="0" fontAlgn="base">
              <a:lnSpc>
                <a:spcPct val="100000"/>
              </a:lnSpc>
              <a:spcBef>
                <a:spcPct val="20000"/>
              </a:spcBef>
              <a:spcAft>
                <a:spcPct val="0"/>
              </a:spcAft>
              <a:buNone/>
            </a:pPr>
            <a:r>
              <a:rPr lang="en-US" dirty="0"/>
              <a:t/>
            </a:r>
            <a:br>
              <a:rPr lang="en-US" dirty="0"/>
            </a:br>
            <a:r>
              <a:rPr lang="en-US" dirty="0"/>
              <a:t/>
            </a:r>
            <a:br>
              <a:rPr lang="en-US" dirty="0"/>
            </a:br>
            <a:endParaRPr lang="en-US" dirty="0"/>
          </a:p>
        </p:txBody>
      </p:sp>
      <p:sp>
        <p:nvSpPr>
          <p:cNvPr id="7" name="Rectangle 6"/>
          <p:cNvSpPr/>
          <p:nvPr/>
        </p:nvSpPr>
        <p:spPr>
          <a:xfrm>
            <a:off x="838200" y="1641807"/>
            <a:ext cx="10377487" cy="369332"/>
          </a:xfrm>
          <a:prstGeom prst="rect">
            <a:avLst/>
          </a:prstGeom>
        </p:spPr>
        <p:txBody>
          <a:bodyPr wrap="square">
            <a:spAutoFit/>
          </a:bodyPr>
          <a:lstStyle/>
          <a:p>
            <a:pPr algn="just"/>
            <a:endParaRPr lang="en-US" dirty="0"/>
          </a:p>
        </p:txBody>
      </p:sp>
      <p:sp>
        <p:nvSpPr>
          <p:cNvPr id="6" name="Rectangle 5"/>
          <p:cNvSpPr/>
          <p:nvPr/>
        </p:nvSpPr>
        <p:spPr>
          <a:xfrm>
            <a:off x="838200" y="1397675"/>
            <a:ext cx="10723244" cy="3046988"/>
          </a:xfrm>
          <a:prstGeom prst="rect">
            <a:avLst/>
          </a:prstGeom>
        </p:spPr>
        <p:txBody>
          <a:bodyPr wrap="square">
            <a:spAutoFit/>
          </a:bodyPr>
          <a:lstStyle/>
          <a:p>
            <a:pPr algn="just"/>
            <a:r>
              <a:rPr lang="en-US" sz="2400" dirty="0"/>
              <a:t>We can combine the different behaviors </a:t>
            </a:r>
            <a:r>
              <a:rPr lang="en-US" sz="2400" dirty="0" err="1"/>
              <a:t>metioned</a:t>
            </a:r>
            <a:r>
              <a:rPr lang="en-US" sz="2400" dirty="0"/>
              <a:t> </a:t>
            </a:r>
            <a:r>
              <a:rPr lang="en-US" sz="2400" dirty="0" smtClean="0"/>
              <a:t>above, applies </a:t>
            </a:r>
            <a:r>
              <a:rPr lang="en-US" sz="2400" dirty="0"/>
              <a:t>their weights, and truncates the result before </a:t>
            </a:r>
            <a:r>
              <a:rPr lang="en-US" sz="2400" dirty="0" smtClean="0"/>
              <a:t>returning to </a:t>
            </a:r>
            <a:r>
              <a:rPr lang="en-US" sz="2400" dirty="0"/>
              <a:t>make more complex behaviors. It can work fine, but </a:t>
            </a:r>
            <a:r>
              <a:rPr lang="en-US" sz="2400" dirty="0" smtClean="0"/>
              <a:t>the trade-off </a:t>
            </a:r>
            <a:r>
              <a:rPr lang="en-US" sz="2400" dirty="0"/>
              <a:t>is that it comes with a few problems</a:t>
            </a:r>
            <a:r>
              <a:rPr lang="en-US" sz="2400" dirty="0" smtClean="0"/>
              <a:t>: </a:t>
            </a:r>
          </a:p>
          <a:p>
            <a:pPr marL="361950" algn="just"/>
            <a:r>
              <a:rPr lang="en-US" sz="2400" i="1" dirty="0" smtClean="0"/>
              <a:t>• </a:t>
            </a:r>
            <a:r>
              <a:rPr lang="en-US" sz="2400" dirty="0"/>
              <a:t>Since every behavior is calculated every time step, it </a:t>
            </a:r>
            <a:r>
              <a:rPr lang="en-US" sz="2400" dirty="0" smtClean="0"/>
              <a:t>can be </a:t>
            </a:r>
            <a:r>
              <a:rPr lang="en-US" sz="2400" dirty="0"/>
              <a:t>a costly </a:t>
            </a:r>
            <a:r>
              <a:rPr lang="en-US" sz="2400" dirty="0" smtClean="0"/>
              <a:t>method to </a:t>
            </a:r>
            <a:r>
              <a:rPr lang="en-US" sz="2400" dirty="0"/>
              <a:t>process</a:t>
            </a:r>
            <a:r>
              <a:rPr lang="en-US" sz="2400" dirty="0" smtClean="0"/>
              <a:t>. </a:t>
            </a:r>
          </a:p>
          <a:p>
            <a:pPr marL="361950" algn="just"/>
            <a:r>
              <a:rPr lang="en-US" sz="2400" i="1" dirty="0" smtClean="0"/>
              <a:t>• </a:t>
            </a:r>
            <a:r>
              <a:rPr lang="en-US" sz="2400" dirty="0"/>
              <a:t>Behavior weights can be difficult to tweak</a:t>
            </a:r>
            <a:r>
              <a:rPr lang="en-US" sz="2400" dirty="0" smtClean="0"/>
              <a:t>.</a:t>
            </a:r>
          </a:p>
          <a:p>
            <a:pPr marL="361950" algn="just"/>
            <a:r>
              <a:rPr lang="en-US" sz="2400" i="1" dirty="0" smtClean="0"/>
              <a:t>• </a:t>
            </a:r>
            <a:r>
              <a:rPr lang="en-US" sz="2400" dirty="0"/>
              <a:t>Some forces may be conflicted. </a:t>
            </a:r>
            <a:endParaRPr lang="en-US" sz="2200" dirty="0"/>
          </a:p>
        </p:txBody>
      </p:sp>
    </p:spTree>
    <p:extLst>
      <p:ext uri="{BB962C8B-B14F-4D97-AF65-F5344CB8AC3E}">
        <p14:creationId xmlns:p14="http://schemas.microsoft.com/office/powerpoint/2010/main" val="215460353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MÔ PHỎNG QUÂN SỰ</a:t>
            </a:r>
            <a:endParaRPr lang="en-US" sz="2000" b="1" dirty="0"/>
          </a:p>
        </p:txBody>
      </p:sp>
      <p:graphicFrame>
        <p:nvGraphicFramePr>
          <p:cNvPr id="2" name="Diagram 1"/>
          <p:cNvGraphicFramePr/>
          <p:nvPr>
            <p:extLst>
              <p:ext uri="{D42A27DB-BD31-4B8C-83A1-F6EECF244321}">
                <p14:modId xmlns:p14="http://schemas.microsoft.com/office/powerpoint/2010/main" val="1224701921"/>
              </p:ext>
            </p:extLst>
          </p:nvPr>
        </p:nvGraphicFramePr>
        <p:xfrm>
          <a:off x="838200" y="24456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6585DF02-7A71-4BE2-BE21-5AE616495B03}" type="slidenum">
              <a:rPr lang="en-US" smtClean="0"/>
              <a:t>11</a:t>
            </a:fld>
            <a:endParaRPr lang="en-US"/>
          </a:p>
        </p:txBody>
      </p:sp>
      <p:sp>
        <p:nvSpPr>
          <p:cNvPr id="3" name="Content Placeholder 2"/>
          <p:cNvSpPr>
            <a:spLocks noGrp="1"/>
          </p:cNvSpPr>
          <p:nvPr>
            <p:ph idx="1"/>
          </p:nvPr>
        </p:nvSpPr>
        <p:spPr>
          <a:xfrm>
            <a:off x="838200" y="1374070"/>
            <a:ext cx="10515600" cy="4982280"/>
          </a:xfrm>
        </p:spPr>
        <p:txBody>
          <a:bodyPr>
            <a:normAutofit/>
          </a:bodyPr>
          <a:lstStyle/>
          <a:p>
            <a:pPr marL="0" lvl="0" indent="0" fontAlgn="base">
              <a:lnSpc>
                <a:spcPct val="100000"/>
              </a:lnSpc>
              <a:spcBef>
                <a:spcPct val="20000"/>
              </a:spcBef>
              <a:spcAft>
                <a:spcPct val="0"/>
              </a:spcAft>
              <a:buNone/>
            </a:pPr>
            <a:r>
              <a:rPr lang="en-US" dirty="0"/>
              <a:t/>
            </a:r>
            <a:br>
              <a:rPr lang="en-US" dirty="0"/>
            </a:br>
            <a:r>
              <a:rPr lang="en-US" dirty="0"/>
              <a:t/>
            </a:r>
            <a:br>
              <a:rPr lang="en-US" dirty="0"/>
            </a:br>
            <a:endParaRPr lang="en-US" dirty="0"/>
          </a:p>
        </p:txBody>
      </p:sp>
      <p:sp>
        <p:nvSpPr>
          <p:cNvPr id="7" name="Rectangle 6"/>
          <p:cNvSpPr/>
          <p:nvPr/>
        </p:nvSpPr>
        <p:spPr>
          <a:xfrm>
            <a:off x="838200" y="1641807"/>
            <a:ext cx="10377487" cy="369332"/>
          </a:xfrm>
          <a:prstGeom prst="rect">
            <a:avLst/>
          </a:prstGeom>
        </p:spPr>
        <p:txBody>
          <a:bodyPr wrap="square">
            <a:spAutoFit/>
          </a:bodyPr>
          <a:lstStyle/>
          <a:p>
            <a:pPr algn="just"/>
            <a:endParaRPr lang="en-US" dirty="0"/>
          </a:p>
        </p:txBody>
      </p:sp>
      <p:sp>
        <p:nvSpPr>
          <p:cNvPr id="6" name="Rectangle 5"/>
          <p:cNvSpPr/>
          <p:nvPr/>
        </p:nvSpPr>
        <p:spPr>
          <a:xfrm>
            <a:off x="1170213" y="1267748"/>
            <a:ext cx="10297887" cy="4493538"/>
          </a:xfrm>
          <a:prstGeom prst="rect">
            <a:avLst/>
          </a:prstGeom>
        </p:spPr>
        <p:txBody>
          <a:bodyPr wrap="square">
            <a:spAutoFit/>
          </a:bodyPr>
          <a:lstStyle/>
          <a:p>
            <a:pPr algn="just"/>
            <a:r>
              <a:rPr lang="en-US" sz="2200" i="1" dirty="0">
                <a:solidFill>
                  <a:srgbClr val="000000"/>
                </a:solidFill>
                <a:latin typeface="NimbusRomNo9L-ReguItal"/>
              </a:rPr>
              <a:t>Leader Following </a:t>
            </a:r>
            <a:r>
              <a:rPr lang="en-US" sz="2200" dirty="0">
                <a:solidFill>
                  <a:srgbClr val="000000"/>
                </a:solidFill>
                <a:latin typeface="NimbusRomNo9L-Regu"/>
              </a:rPr>
              <a:t>- The Leader Following behavior </a:t>
            </a:r>
            <a:r>
              <a:rPr lang="en-US" sz="2200" dirty="0" smtClean="0">
                <a:solidFill>
                  <a:srgbClr val="000000"/>
                </a:solidFill>
                <a:latin typeface="NimbusRomNo9L-Regu"/>
              </a:rPr>
              <a:t>is a </a:t>
            </a:r>
            <a:r>
              <a:rPr lang="en-US" sz="2200" dirty="0">
                <a:solidFill>
                  <a:srgbClr val="000000"/>
                </a:solidFill>
                <a:latin typeface="NimbusRomNo9L-Regu"/>
              </a:rPr>
              <a:t>composition of some behaviors, all arranged to </a:t>
            </a:r>
            <a:r>
              <a:rPr lang="en-US" sz="2200" dirty="0" smtClean="0">
                <a:solidFill>
                  <a:srgbClr val="000000"/>
                </a:solidFill>
                <a:latin typeface="NimbusRomNo9L-Regu"/>
              </a:rPr>
              <a:t>make a </a:t>
            </a:r>
            <a:r>
              <a:rPr lang="en-US" sz="2200" dirty="0">
                <a:solidFill>
                  <a:srgbClr val="000000"/>
                </a:solidFill>
                <a:latin typeface="NimbusRomNo9L-Regu"/>
              </a:rPr>
              <a:t>group of agents following a specific agent, called </a:t>
            </a:r>
            <a:r>
              <a:rPr lang="en-US" sz="2200" dirty="0" smtClean="0">
                <a:solidFill>
                  <a:srgbClr val="000000"/>
                </a:solidFill>
                <a:latin typeface="NimbusRomNo9L-Regu"/>
              </a:rPr>
              <a:t>the leader</a:t>
            </a:r>
            <a:r>
              <a:rPr lang="en-US" sz="2200" dirty="0">
                <a:solidFill>
                  <a:srgbClr val="000000"/>
                </a:solidFill>
                <a:latin typeface="NimbusRomNo9L-Regu"/>
              </a:rPr>
              <a:t>. In the Leader Following behavior, the </a:t>
            </a:r>
            <a:r>
              <a:rPr lang="en-US" sz="2200" dirty="0" smtClean="0">
                <a:solidFill>
                  <a:srgbClr val="000000"/>
                </a:solidFill>
                <a:latin typeface="NimbusRomNo9L-Regu"/>
              </a:rPr>
              <a:t>objective of </a:t>
            </a:r>
            <a:r>
              <a:rPr lang="en-US" sz="2200" dirty="0">
                <a:solidFill>
                  <a:srgbClr val="000000"/>
                </a:solidFill>
                <a:latin typeface="NimbusRomNo9L-Regu"/>
              </a:rPr>
              <a:t>each agent is to stay close enough to the leader, </a:t>
            </a:r>
            <a:r>
              <a:rPr lang="en-US" sz="2200" dirty="0" smtClean="0">
                <a:solidFill>
                  <a:srgbClr val="000000"/>
                </a:solidFill>
                <a:latin typeface="NimbusRomNo9L-Regu"/>
              </a:rPr>
              <a:t>but slightly </a:t>
            </a:r>
            <a:r>
              <a:rPr lang="en-US" sz="2200" dirty="0">
                <a:solidFill>
                  <a:srgbClr val="000000"/>
                </a:solidFill>
                <a:latin typeface="NimbusRomNo9L-Regu"/>
              </a:rPr>
              <a:t>behind it. The agent should also move </a:t>
            </a:r>
            <a:r>
              <a:rPr lang="en-US" sz="2200" dirty="0" smtClean="0">
                <a:solidFill>
                  <a:srgbClr val="000000"/>
                </a:solidFill>
                <a:latin typeface="NimbusRomNo9L-Regu"/>
              </a:rPr>
              <a:t>faster towards </a:t>
            </a:r>
            <a:r>
              <a:rPr lang="en-US" sz="2200" dirty="0">
                <a:solidFill>
                  <a:srgbClr val="000000"/>
                </a:solidFill>
                <a:latin typeface="NimbusRomNo9L-Regu"/>
              </a:rPr>
              <a:t>the leader when they are distant, but </a:t>
            </a:r>
            <a:r>
              <a:rPr lang="en-US" sz="2200" dirty="0" smtClean="0">
                <a:solidFill>
                  <a:srgbClr val="000000"/>
                </a:solidFill>
                <a:latin typeface="NimbusRomNo9L-Regu"/>
              </a:rPr>
              <a:t>should slow </a:t>
            </a:r>
            <a:r>
              <a:rPr lang="en-US" sz="2200" dirty="0">
                <a:solidFill>
                  <a:srgbClr val="000000"/>
                </a:solidFill>
                <a:latin typeface="NimbusRomNo9L-Regu"/>
              </a:rPr>
              <a:t>down when the distance is small. To achieve </a:t>
            </a:r>
            <a:r>
              <a:rPr lang="en-US" sz="2200" dirty="0" smtClean="0">
                <a:solidFill>
                  <a:srgbClr val="000000"/>
                </a:solidFill>
                <a:latin typeface="NimbusRomNo9L-Regu"/>
              </a:rPr>
              <a:t>this goal</a:t>
            </a:r>
            <a:r>
              <a:rPr lang="en-US" sz="2200" dirty="0">
                <a:solidFill>
                  <a:srgbClr val="000000"/>
                </a:solidFill>
                <a:latin typeface="NimbusRomNo9L-Regu"/>
              </a:rPr>
              <a:t>, We consider the Leader Following behavior </a:t>
            </a:r>
            <a:r>
              <a:rPr lang="en-US" sz="2200" dirty="0" smtClean="0">
                <a:solidFill>
                  <a:srgbClr val="000000"/>
                </a:solidFill>
                <a:latin typeface="NimbusRomNo9L-Regu"/>
              </a:rPr>
              <a:t>as a </a:t>
            </a:r>
            <a:r>
              <a:rPr lang="en-US" sz="2200" dirty="0">
                <a:solidFill>
                  <a:srgbClr val="000000"/>
                </a:solidFill>
                <a:latin typeface="NimbusRomNo9L-Regu"/>
              </a:rPr>
              <a:t>combination of Arrival, Collision Avoidance, </a:t>
            </a:r>
            <a:r>
              <a:rPr lang="en-US" sz="2200" dirty="0" smtClean="0">
                <a:solidFill>
                  <a:srgbClr val="000000"/>
                </a:solidFill>
                <a:latin typeface="NimbusRomNo9L-Regu"/>
              </a:rPr>
              <a:t>Evade and </a:t>
            </a:r>
            <a:r>
              <a:rPr lang="en-US" sz="2200" dirty="0">
                <a:solidFill>
                  <a:srgbClr val="000000"/>
                </a:solidFill>
                <a:latin typeface="NimbusRomNo9L-Regu"/>
              </a:rPr>
              <a:t>Separation behaviors. The Arrival behavior </a:t>
            </a:r>
            <a:r>
              <a:rPr lang="en-US" sz="2200" dirty="0" smtClean="0">
                <a:solidFill>
                  <a:srgbClr val="000000"/>
                </a:solidFill>
                <a:latin typeface="NimbusRomNo9L-Regu"/>
              </a:rPr>
              <a:t>allows agents </a:t>
            </a:r>
            <a:r>
              <a:rPr lang="en-US" sz="2200" dirty="0">
                <a:solidFill>
                  <a:srgbClr val="000000"/>
                </a:solidFill>
                <a:latin typeface="NimbusRomNo9L-Regu"/>
              </a:rPr>
              <a:t>to move towards the leader and gradually </a:t>
            </a:r>
            <a:r>
              <a:rPr lang="en-US" sz="2200" dirty="0" smtClean="0">
                <a:solidFill>
                  <a:srgbClr val="000000"/>
                </a:solidFill>
                <a:latin typeface="NimbusRomNo9L-Regu"/>
              </a:rPr>
              <a:t>slow down</a:t>
            </a:r>
            <a:r>
              <a:rPr lang="en-US" sz="2200" dirty="0">
                <a:solidFill>
                  <a:srgbClr val="000000"/>
                </a:solidFill>
                <a:latin typeface="NimbusRomNo9L-Regu"/>
              </a:rPr>
              <a:t>, eventually stopping the movement. The </a:t>
            </a:r>
            <a:r>
              <a:rPr lang="en-US" sz="2200" dirty="0" smtClean="0">
                <a:solidFill>
                  <a:srgbClr val="000000"/>
                </a:solidFill>
                <a:latin typeface="NimbusRomNo9L-Regu"/>
              </a:rPr>
              <a:t>Collision Avoidance </a:t>
            </a:r>
            <a:r>
              <a:rPr lang="en-US" sz="2200" dirty="0">
                <a:solidFill>
                  <a:srgbClr val="000000"/>
                </a:solidFill>
                <a:latin typeface="NimbusRomNo9L-Regu"/>
              </a:rPr>
              <a:t>allows the leader to detect and avoid </a:t>
            </a:r>
            <a:r>
              <a:rPr lang="en-US" sz="2200" dirty="0" smtClean="0">
                <a:solidFill>
                  <a:srgbClr val="000000"/>
                </a:solidFill>
                <a:latin typeface="NimbusRomNo9L-Regu"/>
              </a:rPr>
              <a:t>collision with </a:t>
            </a:r>
            <a:r>
              <a:rPr lang="en-US" sz="2200" dirty="0">
                <a:solidFill>
                  <a:srgbClr val="000000"/>
                </a:solidFill>
                <a:latin typeface="NimbusRomNo9L-Regu"/>
              </a:rPr>
              <a:t>agents-followers in its route. The Evade </a:t>
            </a:r>
            <a:r>
              <a:rPr lang="en-US" sz="2200" dirty="0" smtClean="0">
                <a:solidFill>
                  <a:srgbClr val="000000"/>
                </a:solidFill>
                <a:latin typeface="NimbusRomNo9L-Regu"/>
              </a:rPr>
              <a:t>behavior allows </a:t>
            </a:r>
            <a:r>
              <a:rPr lang="en-US" sz="2200" dirty="0" err="1">
                <a:solidFill>
                  <a:srgbClr val="000000"/>
                </a:solidFill>
                <a:latin typeface="NimbusRomNo9L-Regu"/>
              </a:rPr>
              <a:t>a</a:t>
            </a:r>
            <a:r>
              <a:rPr lang="en-US" sz="2200" dirty="0">
                <a:solidFill>
                  <a:srgbClr val="000000"/>
                </a:solidFill>
                <a:latin typeface="NimbusRomNo9L-Regu"/>
              </a:rPr>
              <a:t> agent to quickly move away, if it is in </a:t>
            </a:r>
            <a:r>
              <a:rPr lang="en-US" sz="2200" dirty="0" smtClean="0">
                <a:solidFill>
                  <a:srgbClr val="000000"/>
                </a:solidFill>
                <a:latin typeface="NimbusRomNo9L-Regu"/>
              </a:rPr>
              <a:t>the leader’s </a:t>
            </a:r>
            <a:r>
              <a:rPr lang="en-US" sz="2200" dirty="0">
                <a:solidFill>
                  <a:srgbClr val="000000"/>
                </a:solidFill>
                <a:latin typeface="NimbusRomNo9L-Regu"/>
              </a:rPr>
              <a:t>way. The Separation behavior allows to </a:t>
            </a:r>
            <a:r>
              <a:rPr lang="en-US" sz="2200" dirty="0" smtClean="0">
                <a:solidFill>
                  <a:srgbClr val="000000"/>
                </a:solidFill>
                <a:latin typeface="NimbusRomNo9L-Regu"/>
              </a:rPr>
              <a:t>avoid crowding </a:t>
            </a:r>
            <a:r>
              <a:rPr lang="en-US" sz="2200" dirty="0">
                <a:solidFill>
                  <a:srgbClr val="000000"/>
                </a:solidFill>
                <a:latin typeface="NimbusRomNo9L-Regu"/>
              </a:rPr>
              <a:t>when several agents are behind the </a:t>
            </a:r>
            <a:r>
              <a:rPr lang="en-US" sz="2200" dirty="0" smtClean="0">
                <a:solidFill>
                  <a:srgbClr val="000000"/>
                </a:solidFill>
                <a:latin typeface="NimbusRomNo9L-Regu"/>
              </a:rPr>
              <a:t>leader. </a:t>
            </a:r>
            <a:endParaRPr lang="en-US" sz="2200" dirty="0"/>
          </a:p>
        </p:txBody>
      </p:sp>
    </p:spTree>
    <p:extLst>
      <p:ext uri="{BB962C8B-B14F-4D97-AF65-F5344CB8AC3E}">
        <p14:creationId xmlns:p14="http://schemas.microsoft.com/office/powerpoint/2010/main" val="70292752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MÔ PHỎNG QUÂN SỰ</a:t>
            </a:r>
            <a:endParaRPr lang="en-US" sz="2000" b="1" dirty="0"/>
          </a:p>
        </p:txBody>
      </p:sp>
      <p:graphicFrame>
        <p:nvGraphicFramePr>
          <p:cNvPr id="2" name="Diagram 1"/>
          <p:cNvGraphicFramePr/>
          <p:nvPr>
            <p:extLst>
              <p:ext uri="{D42A27DB-BD31-4B8C-83A1-F6EECF244321}">
                <p14:modId xmlns:p14="http://schemas.microsoft.com/office/powerpoint/2010/main" val="130921040"/>
              </p:ext>
            </p:extLst>
          </p:nvPr>
        </p:nvGraphicFramePr>
        <p:xfrm>
          <a:off x="838200" y="24456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6585DF02-7A71-4BE2-BE21-5AE616495B03}" type="slidenum">
              <a:rPr lang="en-US" smtClean="0"/>
              <a:t>12</a:t>
            </a:fld>
            <a:endParaRPr lang="en-US"/>
          </a:p>
        </p:txBody>
      </p:sp>
      <p:sp>
        <p:nvSpPr>
          <p:cNvPr id="3" name="Content Placeholder 2"/>
          <p:cNvSpPr>
            <a:spLocks noGrp="1"/>
          </p:cNvSpPr>
          <p:nvPr>
            <p:ph idx="1"/>
          </p:nvPr>
        </p:nvSpPr>
        <p:spPr>
          <a:xfrm>
            <a:off x="838200" y="1374070"/>
            <a:ext cx="10515600" cy="4982280"/>
          </a:xfrm>
        </p:spPr>
        <p:txBody>
          <a:bodyPr>
            <a:normAutofit/>
          </a:bodyPr>
          <a:lstStyle/>
          <a:p>
            <a:pPr marL="0" lvl="0" indent="0" fontAlgn="base">
              <a:lnSpc>
                <a:spcPct val="100000"/>
              </a:lnSpc>
              <a:spcBef>
                <a:spcPct val="20000"/>
              </a:spcBef>
              <a:spcAft>
                <a:spcPct val="0"/>
              </a:spcAft>
              <a:buNone/>
            </a:pPr>
            <a:r>
              <a:rPr lang="en-US" dirty="0"/>
              <a:t/>
            </a:r>
            <a:br>
              <a:rPr lang="en-US" dirty="0"/>
            </a:br>
            <a:r>
              <a:rPr lang="en-US" dirty="0"/>
              <a:t/>
            </a:r>
            <a:br>
              <a:rPr lang="en-US" dirty="0"/>
            </a:br>
            <a:endParaRPr lang="en-US" dirty="0"/>
          </a:p>
        </p:txBody>
      </p:sp>
      <p:sp>
        <p:nvSpPr>
          <p:cNvPr id="7" name="Rectangle 6"/>
          <p:cNvSpPr/>
          <p:nvPr/>
        </p:nvSpPr>
        <p:spPr>
          <a:xfrm>
            <a:off x="838200" y="1641807"/>
            <a:ext cx="10377487" cy="369332"/>
          </a:xfrm>
          <a:prstGeom prst="rect">
            <a:avLst/>
          </a:prstGeom>
        </p:spPr>
        <p:txBody>
          <a:bodyPr wrap="square">
            <a:spAutoFit/>
          </a:bodyPr>
          <a:lstStyle/>
          <a:p>
            <a:pPr algn="just"/>
            <a:endParaRPr lang="en-US" dirty="0"/>
          </a:p>
        </p:txBody>
      </p:sp>
      <p:sp>
        <p:nvSpPr>
          <p:cNvPr id="6" name="Rectangle 5"/>
          <p:cNvSpPr/>
          <p:nvPr/>
        </p:nvSpPr>
        <p:spPr>
          <a:xfrm>
            <a:off x="1170213" y="1267748"/>
            <a:ext cx="10297887" cy="4862870"/>
          </a:xfrm>
          <a:prstGeom prst="rect">
            <a:avLst/>
          </a:prstGeom>
        </p:spPr>
        <p:txBody>
          <a:bodyPr wrap="square">
            <a:spAutoFit/>
          </a:bodyPr>
          <a:lstStyle/>
          <a:p>
            <a:pPr algn="just"/>
            <a:r>
              <a:rPr lang="en-US" sz="2000" dirty="0">
                <a:solidFill>
                  <a:srgbClr val="000000"/>
                </a:solidFill>
                <a:latin typeface="NimbusRomNo9L-Regu"/>
              </a:rPr>
              <a:t>The first task in Leader Following is finding the right point to follow and the second task is following and arriving to this point. When agents are very close to each other while following the leader, the result might seem unnatural. Since all agents will be influenced by similar forces, the agents tend to move similarly and they need to apply the Separation behavior to fix it.</a:t>
            </a:r>
            <a:r>
              <a:rPr lang="en-US" sz="2000" dirty="0"/>
              <a:t> </a:t>
            </a:r>
            <a:endParaRPr lang="en-US" sz="2000" dirty="0" smtClean="0"/>
          </a:p>
          <a:p>
            <a:pPr algn="just"/>
            <a:r>
              <a:rPr lang="en-US" sz="2000" dirty="0"/>
              <a:t>Since the </a:t>
            </a:r>
            <a:r>
              <a:rPr lang="en-US" sz="2000" dirty="0" smtClean="0"/>
              <a:t>agents should </a:t>
            </a:r>
            <a:r>
              <a:rPr lang="en-US" sz="2000" dirty="0"/>
              <a:t>try to stay slightly behind the leader with </a:t>
            </a:r>
            <a:r>
              <a:rPr lang="en-US" sz="2000" dirty="0" smtClean="0"/>
              <a:t>distance </a:t>
            </a:r>
            <a:r>
              <a:rPr lang="en-US" sz="2000" i="1" dirty="0" err="1" smtClean="0"/>
              <a:t>D</a:t>
            </a:r>
            <a:r>
              <a:rPr lang="en-US" sz="2000" i="1" baseline="-25000" dirty="0" err="1" smtClean="0"/>
              <a:t>BehindLeader</a:t>
            </a:r>
            <a:r>
              <a:rPr lang="en-US" sz="2000" i="1" dirty="0" smtClean="0"/>
              <a:t> </a:t>
            </a:r>
            <a:r>
              <a:rPr lang="en-US" sz="2000" dirty="0"/>
              <a:t>during the following process, they need </a:t>
            </a:r>
            <a:r>
              <a:rPr lang="en-US" sz="2000" dirty="0" smtClean="0"/>
              <a:t>to find </a:t>
            </a:r>
            <a:r>
              <a:rPr lang="en-US" sz="2000" dirty="0"/>
              <a:t>the point to follow. The greater </a:t>
            </a:r>
            <a:r>
              <a:rPr lang="en-US" sz="2000" i="1" dirty="0" err="1"/>
              <a:t>D</a:t>
            </a:r>
            <a:r>
              <a:rPr lang="en-US" sz="2000" i="1" baseline="-25000" dirty="0" err="1"/>
              <a:t>BehindLeader</a:t>
            </a:r>
            <a:r>
              <a:rPr lang="en-US" sz="2000" dirty="0"/>
              <a:t>, the more distant the agents will remain from the leader. </a:t>
            </a:r>
            <a:r>
              <a:rPr lang="en-US" sz="2000" dirty="0" smtClean="0"/>
              <a:t>This</a:t>
            </a:r>
            <a:r>
              <a:rPr lang="en-US" sz="2000" dirty="0"/>
              <a:t> </a:t>
            </a:r>
            <a:r>
              <a:rPr lang="en-US" sz="2000" dirty="0" smtClean="0"/>
              <a:t>point </a:t>
            </a:r>
            <a:r>
              <a:rPr lang="en-US" sz="2000" dirty="0"/>
              <a:t>can be easily found based on the </a:t>
            </a:r>
            <a:r>
              <a:rPr lang="en-US" sz="2000" dirty="0" smtClean="0"/>
              <a:t>leader’s velocity, since </a:t>
            </a:r>
            <a:r>
              <a:rPr lang="en-US" sz="2000" dirty="0"/>
              <a:t>it also represents the agent’s direction. We </a:t>
            </a:r>
            <a:r>
              <a:rPr lang="en-US" sz="2000" dirty="0" smtClean="0"/>
              <a:t>denote leader’s parameters </a:t>
            </a:r>
            <a:r>
              <a:rPr lang="en-US" sz="2000" dirty="0"/>
              <a:t>by adding a superscript ”leader”. </a:t>
            </a:r>
            <a:r>
              <a:rPr lang="en-US" sz="2000" dirty="0" smtClean="0"/>
              <a:t>The following </a:t>
            </a:r>
            <a:r>
              <a:rPr lang="en-US" sz="2000" dirty="0"/>
              <a:t>point of </a:t>
            </a:r>
            <a:r>
              <a:rPr lang="en-US" sz="2000" dirty="0" smtClean="0"/>
              <a:t>agent </a:t>
            </a:r>
            <a:r>
              <a:rPr lang="en-US" sz="2000" i="1" dirty="0" smtClean="0"/>
              <a:t>Bi </a:t>
            </a:r>
            <a:r>
              <a:rPr lang="en-US" sz="2000" dirty="0"/>
              <a:t>at time t, </a:t>
            </a:r>
            <a:r>
              <a:rPr lang="en-US" sz="2000" dirty="0" smtClean="0"/>
              <a:t>                  is calculated </a:t>
            </a:r>
            <a:r>
              <a:rPr lang="en-US" sz="2000" dirty="0"/>
              <a:t>as in the Equation below </a:t>
            </a:r>
            <a:r>
              <a:rPr lang="en-US" sz="2000" dirty="0" smtClean="0"/>
              <a:t>and the calculation is </a:t>
            </a:r>
            <a:r>
              <a:rPr lang="en-US" sz="2000" dirty="0"/>
              <a:t>illustrated in Fig. 14: </a:t>
            </a:r>
            <a:endParaRPr lang="en-US" sz="2000" dirty="0" smtClean="0"/>
          </a:p>
          <a:p>
            <a:pPr algn="just"/>
            <a:endParaRPr lang="en-US" sz="2400" dirty="0" smtClean="0"/>
          </a:p>
          <a:p>
            <a:pPr algn="just"/>
            <a:r>
              <a:rPr lang="en-US" sz="2400" dirty="0"/>
              <a:t/>
            </a:r>
            <a:br>
              <a:rPr lang="en-US" sz="2400" dirty="0"/>
            </a:br>
            <a:endParaRPr lang="en-US" sz="2200" dirty="0"/>
          </a:p>
        </p:txBody>
      </p:sp>
      <p:pic>
        <p:nvPicPr>
          <p:cNvPr id="8" name="Picture 7"/>
          <p:cNvPicPr>
            <a:picLocks noChangeAspect="1"/>
          </p:cNvPicPr>
          <p:nvPr/>
        </p:nvPicPr>
        <p:blipFill>
          <a:blip r:embed="rId7"/>
          <a:stretch>
            <a:fillRect/>
          </a:stretch>
        </p:blipFill>
        <p:spPr>
          <a:xfrm>
            <a:off x="2019301" y="4352925"/>
            <a:ext cx="1249240" cy="314325"/>
          </a:xfrm>
          <a:prstGeom prst="rect">
            <a:avLst/>
          </a:prstGeom>
        </p:spPr>
      </p:pic>
      <p:pic>
        <p:nvPicPr>
          <p:cNvPr id="9" name="Picture 8"/>
          <p:cNvPicPr>
            <a:picLocks noChangeAspect="1"/>
          </p:cNvPicPr>
          <p:nvPr/>
        </p:nvPicPr>
        <p:blipFill>
          <a:blip r:embed="rId8"/>
          <a:stretch>
            <a:fillRect/>
          </a:stretch>
        </p:blipFill>
        <p:spPr>
          <a:xfrm>
            <a:off x="3268541" y="4829159"/>
            <a:ext cx="5238750" cy="1709753"/>
          </a:xfrm>
          <a:prstGeom prst="rect">
            <a:avLst/>
          </a:prstGeom>
        </p:spPr>
      </p:pic>
    </p:spTree>
    <p:extLst>
      <p:ext uri="{BB962C8B-B14F-4D97-AF65-F5344CB8AC3E}">
        <p14:creationId xmlns:p14="http://schemas.microsoft.com/office/powerpoint/2010/main" val="40122416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MÔ PHỎNG QUÂN SỰ</a:t>
            </a:r>
            <a:endParaRPr lang="en-US" sz="2000" b="1" dirty="0"/>
          </a:p>
        </p:txBody>
      </p:sp>
      <p:graphicFrame>
        <p:nvGraphicFramePr>
          <p:cNvPr id="2" name="Diagram 1"/>
          <p:cNvGraphicFramePr/>
          <p:nvPr>
            <p:extLst>
              <p:ext uri="{D42A27DB-BD31-4B8C-83A1-F6EECF244321}">
                <p14:modId xmlns:p14="http://schemas.microsoft.com/office/powerpoint/2010/main" val="370816349"/>
              </p:ext>
            </p:extLst>
          </p:nvPr>
        </p:nvGraphicFramePr>
        <p:xfrm>
          <a:off x="838200" y="24456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6585DF02-7A71-4BE2-BE21-5AE616495B03}" type="slidenum">
              <a:rPr lang="en-US" smtClean="0"/>
              <a:t>13</a:t>
            </a:fld>
            <a:endParaRPr lang="en-US"/>
          </a:p>
        </p:txBody>
      </p:sp>
      <p:sp>
        <p:nvSpPr>
          <p:cNvPr id="3" name="Content Placeholder 2"/>
          <p:cNvSpPr>
            <a:spLocks noGrp="1"/>
          </p:cNvSpPr>
          <p:nvPr>
            <p:ph idx="1"/>
          </p:nvPr>
        </p:nvSpPr>
        <p:spPr>
          <a:xfrm>
            <a:off x="838200" y="1374070"/>
            <a:ext cx="10515600" cy="4982280"/>
          </a:xfrm>
        </p:spPr>
        <p:txBody>
          <a:bodyPr>
            <a:normAutofit/>
          </a:bodyPr>
          <a:lstStyle/>
          <a:p>
            <a:pPr marL="0" lvl="0" indent="0" fontAlgn="base">
              <a:lnSpc>
                <a:spcPct val="100000"/>
              </a:lnSpc>
              <a:spcBef>
                <a:spcPct val="20000"/>
              </a:spcBef>
              <a:spcAft>
                <a:spcPct val="0"/>
              </a:spcAft>
              <a:buNone/>
            </a:pPr>
            <a:r>
              <a:rPr lang="en-US" dirty="0"/>
              <a:t/>
            </a:r>
            <a:br>
              <a:rPr lang="en-US" dirty="0"/>
            </a:br>
            <a:r>
              <a:rPr lang="en-US" dirty="0"/>
              <a:t/>
            </a:r>
            <a:br>
              <a:rPr lang="en-US" dirty="0"/>
            </a:br>
            <a:endParaRPr lang="en-US" dirty="0"/>
          </a:p>
        </p:txBody>
      </p:sp>
      <p:sp>
        <p:nvSpPr>
          <p:cNvPr id="7" name="Rectangle 6"/>
          <p:cNvSpPr/>
          <p:nvPr/>
        </p:nvSpPr>
        <p:spPr>
          <a:xfrm>
            <a:off x="838200" y="1641807"/>
            <a:ext cx="10377487" cy="369332"/>
          </a:xfrm>
          <a:prstGeom prst="rect">
            <a:avLst/>
          </a:prstGeom>
        </p:spPr>
        <p:txBody>
          <a:bodyPr wrap="square">
            <a:spAutoFit/>
          </a:bodyPr>
          <a:lstStyle/>
          <a:p>
            <a:pPr algn="just"/>
            <a:endParaRPr lang="en-US" dirty="0"/>
          </a:p>
        </p:txBody>
      </p:sp>
      <p:pic>
        <p:nvPicPr>
          <p:cNvPr id="10" name="Picture 9"/>
          <p:cNvPicPr>
            <a:picLocks noChangeAspect="1"/>
          </p:cNvPicPr>
          <p:nvPr/>
        </p:nvPicPr>
        <p:blipFill>
          <a:blip r:embed="rId7"/>
          <a:stretch>
            <a:fillRect/>
          </a:stretch>
        </p:blipFill>
        <p:spPr>
          <a:xfrm>
            <a:off x="3228975" y="1276691"/>
            <a:ext cx="6534150" cy="2845884"/>
          </a:xfrm>
          <a:prstGeom prst="rect">
            <a:avLst/>
          </a:prstGeom>
        </p:spPr>
      </p:pic>
      <p:sp>
        <p:nvSpPr>
          <p:cNvPr id="11" name="Rectangle 10"/>
          <p:cNvSpPr/>
          <p:nvPr/>
        </p:nvSpPr>
        <p:spPr>
          <a:xfrm>
            <a:off x="4341018" y="4269966"/>
            <a:ext cx="3371850" cy="369332"/>
          </a:xfrm>
          <a:prstGeom prst="rect">
            <a:avLst/>
          </a:prstGeom>
        </p:spPr>
        <p:txBody>
          <a:bodyPr wrap="square">
            <a:spAutoFit/>
          </a:bodyPr>
          <a:lstStyle/>
          <a:p>
            <a:r>
              <a:rPr lang="en-US" dirty="0">
                <a:solidFill>
                  <a:srgbClr val="000000"/>
                </a:solidFill>
                <a:latin typeface="NimbusRomNo9L-Regu"/>
              </a:rPr>
              <a:t>Fig. 14: Finding Following Point</a:t>
            </a:r>
            <a:r>
              <a:rPr lang="en-US" dirty="0"/>
              <a:t> </a:t>
            </a:r>
          </a:p>
        </p:txBody>
      </p:sp>
      <p:sp>
        <p:nvSpPr>
          <p:cNvPr id="12" name="Rectangle 11"/>
          <p:cNvSpPr/>
          <p:nvPr/>
        </p:nvSpPr>
        <p:spPr>
          <a:xfrm>
            <a:off x="609600" y="4830753"/>
            <a:ext cx="11430000" cy="1754326"/>
          </a:xfrm>
          <a:prstGeom prst="rect">
            <a:avLst/>
          </a:prstGeom>
        </p:spPr>
        <p:txBody>
          <a:bodyPr wrap="square">
            <a:spAutoFit/>
          </a:bodyPr>
          <a:lstStyle/>
          <a:p>
            <a:pPr algn="just"/>
            <a:r>
              <a:rPr lang="en-US" dirty="0">
                <a:solidFill>
                  <a:srgbClr val="000000"/>
                </a:solidFill>
                <a:latin typeface="NimbusRomNo9L-Regu"/>
              </a:rPr>
              <a:t>The next step is to make </a:t>
            </a:r>
            <a:r>
              <a:rPr lang="en-US" dirty="0" err="1">
                <a:solidFill>
                  <a:srgbClr val="000000"/>
                </a:solidFill>
                <a:latin typeface="NimbusRomNo9L-Regu"/>
              </a:rPr>
              <a:t>a</a:t>
            </a:r>
            <a:r>
              <a:rPr lang="en-US" dirty="0">
                <a:solidFill>
                  <a:srgbClr val="000000"/>
                </a:solidFill>
                <a:latin typeface="NimbusRomNo9L-Regu"/>
              </a:rPr>
              <a:t> agent follow the </a:t>
            </a:r>
            <a:r>
              <a:rPr lang="en-US" dirty="0" smtClean="0">
                <a:solidFill>
                  <a:srgbClr val="000000"/>
                </a:solidFill>
                <a:latin typeface="NimbusRomNo9L-Regu"/>
              </a:rPr>
              <a:t>Following Point                     . </a:t>
            </a:r>
            <a:r>
              <a:rPr lang="en-US" dirty="0">
                <a:solidFill>
                  <a:srgbClr val="000000"/>
                </a:solidFill>
                <a:latin typeface="NimbusRomNo9L-Regu"/>
              </a:rPr>
              <a:t>It can be easily performed by </a:t>
            </a:r>
            <a:r>
              <a:rPr lang="en-US" dirty="0" smtClean="0">
                <a:solidFill>
                  <a:srgbClr val="000000"/>
                </a:solidFill>
                <a:latin typeface="NimbusRomNo9L-Regu"/>
              </a:rPr>
              <a:t>using Arrival </a:t>
            </a:r>
            <a:r>
              <a:rPr lang="en-US" dirty="0">
                <a:solidFill>
                  <a:srgbClr val="000000"/>
                </a:solidFill>
                <a:latin typeface="NimbusRomNo9L-Regu"/>
              </a:rPr>
              <a:t>behavior. When the agents are very close to </a:t>
            </a:r>
            <a:r>
              <a:rPr lang="en-US" dirty="0" smtClean="0">
                <a:solidFill>
                  <a:srgbClr val="000000"/>
                </a:solidFill>
                <a:latin typeface="NimbusRomNo9L-Regu"/>
              </a:rPr>
              <a:t>each other </a:t>
            </a:r>
            <a:r>
              <a:rPr lang="en-US" dirty="0">
                <a:solidFill>
                  <a:srgbClr val="000000"/>
                </a:solidFill>
                <a:latin typeface="NimbusRomNo9L-Regu"/>
              </a:rPr>
              <a:t>while following the leader, the Separation </a:t>
            </a:r>
            <a:r>
              <a:rPr lang="en-US" dirty="0" smtClean="0">
                <a:solidFill>
                  <a:srgbClr val="000000"/>
                </a:solidFill>
                <a:latin typeface="NimbusRomNo9L-Regu"/>
              </a:rPr>
              <a:t>behavior described </a:t>
            </a:r>
            <a:r>
              <a:rPr lang="en-US" dirty="0">
                <a:solidFill>
                  <a:srgbClr val="000000"/>
                </a:solidFill>
                <a:latin typeface="NimbusRomNo9L-Regu"/>
              </a:rPr>
              <a:t>above can be used to prevent a group of </a:t>
            </a:r>
            <a:r>
              <a:rPr lang="en-US" dirty="0" smtClean="0">
                <a:solidFill>
                  <a:srgbClr val="000000"/>
                </a:solidFill>
                <a:latin typeface="NimbusRomNo9L-Regu"/>
              </a:rPr>
              <a:t>agents from </a:t>
            </a:r>
            <a:r>
              <a:rPr lang="en-US" dirty="0">
                <a:solidFill>
                  <a:srgbClr val="000000"/>
                </a:solidFill>
                <a:latin typeface="NimbusRomNo9L-Regu"/>
              </a:rPr>
              <a:t>crowding, so they keep a </a:t>
            </a:r>
            <a:r>
              <a:rPr lang="en-US" dirty="0" smtClean="0">
                <a:solidFill>
                  <a:srgbClr val="000000"/>
                </a:solidFill>
                <a:latin typeface="NimbusRomNo9L-Regu"/>
              </a:rPr>
              <a:t>certain distance </a:t>
            </a:r>
            <a:r>
              <a:rPr lang="en-US" dirty="0">
                <a:solidFill>
                  <a:srgbClr val="000000"/>
                </a:solidFill>
                <a:latin typeface="NimbusRomNo9L-Regu"/>
              </a:rPr>
              <a:t>from </a:t>
            </a:r>
            <a:r>
              <a:rPr lang="en-US" dirty="0" smtClean="0">
                <a:solidFill>
                  <a:srgbClr val="000000"/>
                </a:solidFill>
                <a:latin typeface="NimbusRomNo9L-Regu"/>
              </a:rPr>
              <a:t>each other</a:t>
            </a:r>
            <a:r>
              <a:rPr lang="en-US" dirty="0">
                <a:solidFill>
                  <a:srgbClr val="000000"/>
                </a:solidFill>
                <a:latin typeface="NimbusRomNo9L-Regu"/>
              </a:rPr>
              <a:t>. If the leader suddenly changes the current </a:t>
            </a:r>
            <a:r>
              <a:rPr lang="en-US" dirty="0" smtClean="0">
                <a:solidFill>
                  <a:srgbClr val="000000"/>
                </a:solidFill>
                <a:latin typeface="NimbusRomNo9L-Regu"/>
              </a:rPr>
              <a:t>direction, there’s </a:t>
            </a:r>
            <a:r>
              <a:rPr lang="en-US" dirty="0">
                <a:solidFill>
                  <a:srgbClr val="000000"/>
                </a:solidFill>
                <a:latin typeface="NimbusRomNo9L-Regu"/>
              </a:rPr>
              <a:t>a chance that </a:t>
            </a:r>
            <a:r>
              <a:rPr lang="en-US" dirty="0" smtClean="0">
                <a:solidFill>
                  <a:srgbClr val="000000"/>
                </a:solidFill>
                <a:latin typeface="NimbusRomNo9L-Regu"/>
              </a:rPr>
              <a:t>the characters </a:t>
            </a:r>
            <a:r>
              <a:rPr lang="en-US" dirty="0">
                <a:solidFill>
                  <a:srgbClr val="000000"/>
                </a:solidFill>
                <a:latin typeface="NimbusRomNo9L-Regu"/>
              </a:rPr>
              <a:t>will end up </a:t>
            </a:r>
            <a:r>
              <a:rPr lang="en-US" dirty="0" smtClean="0">
                <a:solidFill>
                  <a:srgbClr val="000000"/>
                </a:solidFill>
                <a:latin typeface="NimbusRomNo9L-Regu"/>
              </a:rPr>
              <a:t>getting in </a:t>
            </a:r>
            <a:r>
              <a:rPr lang="en-US" dirty="0">
                <a:solidFill>
                  <a:srgbClr val="000000"/>
                </a:solidFill>
                <a:latin typeface="NimbusRomNo9L-Regu"/>
              </a:rPr>
              <a:t>the way of the leader. If any agent gets in the way </a:t>
            </a:r>
            <a:r>
              <a:rPr lang="en-US" dirty="0" smtClean="0">
                <a:solidFill>
                  <a:srgbClr val="000000"/>
                </a:solidFill>
                <a:latin typeface="NimbusRomNo9L-Regu"/>
              </a:rPr>
              <a:t>of the </a:t>
            </a:r>
            <a:r>
              <a:rPr lang="en-US" dirty="0">
                <a:solidFill>
                  <a:srgbClr val="000000"/>
                </a:solidFill>
                <a:latin typeface="NimbusRomNo9L-Regu"/>
              </a:rPr>
              <a:t>leader, it </a:t>
            </a:r>
            <a:r>
              <a:rPr lang="en-US" dirty="0" smtClean="0">
                <a:solidFill>
                  <a:srgbClr val="000000"/>
                </a:solidFill>
                <a:latin typeface="NimbusRomNo9L-Regu"/>
              </a:rPr>
              <a:t>needs immediately </a:t>
            </a:r>
            <a:r>
              <a:rPr lang="en-US" dirty="0">
                <a:solidFill>
                  <a:srgbClr val="000000"/>
                </a:solidFill>
                <a:latin typeface="NimbusRomNo9L-Regu"/>
              </a:rPr>
              <a:t>to move away from </a:t>
            </a:r>
            <a:r>
              <a:rPr lang="en-US" dirty="0" smtClean="0">
                <a:solidFill>
                  <a:srgbClr val="000000"/>
                </a:solidFill>
                <a:latin typeface="NimbusRomNo9L-Regu"/>
              </a:rPr>
              <a:t>the leader’s </a:t>
            </a:r>
            <a:r>
              <a:rPr lang="en-US" dirty="0">
                <a:solidFill>
                  <a:srgbClr val="000000"/>
                </a:solidFill>
                <a:latin typeface="NimbusRomNo9L-Regu"/>
              </a:rPr>
              <a:t>route</a:t>
            </a:r>
            <a:r>
              <a:rPr lang="en-US" dirty="0"/>
              <a:t> </a:t>
            </a:r>
            <a:endParaRPr lang="en-US" dirty="0" smtClean="0"/>
          </a:p>
        </p:txBody>
      </p:sp>
      <p:pic>
        <p:nvPicPr>
          <p:cNvPr id="13" name="Picture 12"/>
          <p:cNvPicPr>
            <a:picLocks noChangeAspect="1"/>
          </p:cNvPicPr>
          <p:nvPr/>
        </p:nvPicPr>
        <p:blipFill>
          <a:blip r:embed="rId8"/>
          <a:stretch>
            <a:fillRect/>
          </a:stretch>
        </p:blipFill>
        <p:spPr>
          <a:xfrm>
            <a:off x="6829426" y="4830753"/>
            <a:ext cx="1249240" cy="314325"/>
          </a:xfrm>
          <a:prstGeom prst="rect">
            <a:avLst/>
          </a:prstGeom>
        </p:spPr>
      </p:pic>
    </p:spTree>
    <p:extLst>
      <p:ext uri="{BB962C8B-B14F-4D97-AF65-F5344CB8AC3E}">
        <p14:creationId xmlns:p14="http://schemas.microsoft.com/office/powerpoint/2010/main" val="2614636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MÔ PHỎNG QUÂN SỰ</a:t>
            </a:r>
            <a:endParaRPr lang="en-US" sz="2000" b="1" dirty="0"/>
          </a:p>
        </p:txBody>
      </p:sp>
      <p:graphicFrame>
        <p:nvGraphicFramePr>
          <p:cNvPr id="2" name="Diagram 1"/>
          <p:cNvGraphicFramePr/>
          <p:nvPr>
            <p:extLst>
              <p:ext uri="{D42A27DB-BD31-4B8C-83A1-F6EECF244321}">
                <p14:modId xmlns:p14="http://schemas.microsoft.com/office/powerpoint/2010/main" val="1687697756"/>
              </p:ext>
            </p:extLst>
          </p:nvPr>
        </p:nvGraphicFramePr>
        <p:xfrm>
          <a:off x="838200" y="24456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6585DF02-7A71-4BE2-BE21-5AE616495B03}" type="slidenum">
              <a:rPr lang="en-US" smtClean="0"/>
              <a:t>14</a:t>
            </a:fld>
            <a:endParaRPr lang="en-US" dirty="0"/>
          </a:p>
        </p:txBody>
      </p:sp>
      <p:sp>
        <p:nvSpPr>
          <p:cNvPr id="3" name="Content Placeholder 2"/>
          <p:cNvSpPr>
            <a:spLocks noGrp="1"/>
          </p:cNvSpPr>
          <p:nvPr>
            <p:ph idx="1"/>
          </p:nvPr>
        </p:nvSpPr>
        <p:spPr>
          <a:xfrm>
            <a:off x="838200" y="1374070"/>
            <a:ext cx="10515600" cy="4982280"/>
          </a:xfrm>
        </p:spPr>
        <p:txBody>
          <a:bodyPr>
            <a:normAutofit/>
          </a:bodyPr>
          <a:lstStyle/>
          <a:p>
            <a:pPr marL="0" lvl="0" indent="0" fontAlgn="base">
              <a:lnSpc>
                <a:spcPct val="100000"/>
              </a:lnSpc>
              <a:spcBef>
                <a:spcPct val="20000"/>
              </a:spcBef>
              <a:spcAft>
                <a:spcPct val="0"/>
              </a:spcAft>
              <a:buNone/>
            </a:pPr>
            <a:r>
              <a:rPr lang="en-US" dirty="0"/>
              <a:t/>
            </a:r>
            <a:br>
              <a:rPr lang="en-US" dirty="0"/>
            </a:br>
            <a:r>
              <a:rPr lang="en-US" dirty="0"/>
              <a:t/>
            </a:r>
            <a:br>
              <a:rPr lang="en-US" dirty="0"/>
            </a:br>
            <a:endParaRPr lang="en-US" dirty="0"/>
          </a:p>
        </p:txBody>
      </p:sp>
      <p:sp>
        <p:nvSpPr>
          <p:cNvPr id="7" name="Rectangle 6"/>
          <p:cNvSpPr/>
          <p:nvPr/>
        </p:nvSpPr>
        <p:spPr>
          <a:xfrm>
            <a:off x="838200" y="1641807"/>
            <a:ext cx="10377487" cy="369332"/>
          </a:xfrm>
          <a:prstGeom prst="rect">
            <a:avLst/>
          </a:prstGeom>
        </p:spPr>
        <p:txBody>
          <a:bodyPr wrap="square">
            <a:spAutoFit/>
          </a:bodyPr>
          <a:lstStyle/>
          <a:p>
            <a:pPr algn="just"/>
            <a:endParaRPr lang="en-US" dirty="0"/>
          </a:p>
        </p:txBody>
      </p:sp>
      <p:sp>
        <p:nvSpPr>
          <p:cNvPr id="6" name="Rectangle 5"/>
          <p:cNvSpPr/>
          <p:nvPr/>
        </p:nvSpPr>
        <p:spPr>
          <a:xfrm>
            <a:off x="771525" y="1268790"/>
            <a:ext cx="10820400" cy="4247317"/>
          </a:xfrm>
          <a:prstGeom prst="rect">
            <a:avLst/>
          </a:prstGeom>
        </p:spPr>
        <p:txBody>
          <a:bodyPr wrap="square">
            <a:spAutoFit/>
          </a:bodyPr>
          <a:lstStyle/>
          <a:p>
            <a:pPr algn="just"/>
            <a:r>
              <a:rPr lang="en-US" dirty="0">
                <a:solidFill>
                  <a:srgbClr val="000000"/>
                </a:solidFill>
                <a:latin typeface="NimbusRomNo9L-Regu"/>
              </a:rPr>
              <a:t>This can be achieved using the </a:t>
            </a:r>
            <a:r>
              <a:rPr lang="en-US" dirty="0" smtClean="0">
                <a:solidFill>
                  <a:srgbClr val="000000"/>
                </a:solidFill>
                <a:latin typeface="NimbusRomNo9L-Regu"/>
              </a:rPr>
              <a:t>Collision Avoidance </a:t>
            </a:r>
            <a:r>
              <a:rPr lang="en-US" dirty="0">
                <a:solidFill>
                  <a:srgbClr val="000000"/>
                </a:solidFill>
                <a:latin typeface="NimbusRomNo9L-Regu"/>
              </a:rPr>
              <a:t>behavior and Evade behavior (Fig. 15). </a:t>
            </a:r>
            <a:endParaRPr lang="en-US" dirty="0" smtClean="0">
              <a:solidFill>
                <a:srgbClr val="000000"/>
              </a:solidFill>
              <a:latin typeface="NimbusRomNo9L-Regu"/>
            </a:endParaRPr>
          </a:p>
          <a:p>
            <a:pPr algn="just"/>
            <a:endParaRPr lang="en-US" dirty="0">
              <a:solidFill>
                <a:srgbClr val="000000"/>
              </a:solidFill>
              <a:latin typeface="NimbusRomNo9L-Regu"/>
            </a:endParaRPr>
          </a:p>
          <a:p>
            <a:pPr algn="just"/>
            <a:endParaRPr lang="en-US" dirty="0" smtClean="0">
              <a:solidFill>
                <a:srgbClr val="000000"/>
              </a:solidFill>
              <a:latin typeface="NimbusRomNo9L-Regu"/>
            </a:endParaRPr>
          </a:p>
          <a:p>
            <a:pPr algn="just"/>
            <a:endParaRPr lang="en-US" dirty="0">
              <a:solidFill>
                <a:srgbClr val="000000"/>
              </a:solidFill>
              <a:latin typeface="NimbusRomNo9L-Regu"/>
            </a:endParaRPr>
          </a:p>
          <a:p>
            <a:pPr algn="just"/>
            <a:endParaRPr lang="en-US" dirty="0" smtClean="0">
              <a:solidFill>
                <a:srgbClr val="000000"/>
              </a:solidFill>
              <a:latin typeface="NimbusRomNo9L-Regu"/>
            </a:endParaRPr>
          </a:p>
          <a:p>
            <a:pPr algn="just"/>
            <a:endParaRPr lang="en-US" dirty="0">
              <a:solidFill>
                <a:srgbClr val="000000"/>
              </a:solidFill>
              <a:latin typeface="NimbusRomNo9L-Regu"/>
            </a:endParaRPr>
          </a:p>
          <a:p>
            <a:pPr algn="just"/>
            <a:endParaRPr lang="en-US" dirty="0" smtClean="0">
              <a:solidFill>
                <a:srgbClr val="000000"/>
              </a:solidFill>
              <a:latin typeface="NimbusRomNo9L-Regu"/>
            </a:endParaRPr>
          </a:p>
          <a:p>
            <a:pPr algn="just"/>
            <a:endParaRPr lang="en-US" dirty="0">
              <a:solidFill>
                <a:srgbClr val="000000"/>
              </a:solidFill>
              <a:latin typeface="NimbusRomNo9L-Regu"/>
            </a:endParaRPr>
          </a:p>
          <a:p>
            <a:pPr algn="just"/>
            <a:endParaRPr lang="en-US" dirty="0" smtClean="0">
              <a:solidFill>
                <a:srgbClr val="000000"/>
              </a:solidFill>
              <a:latin typeface="NimbusRomNo9L-Regu"/>
            </a:endParaRPr>
          </a:p>
          <a:p>
            <a:pPr algn="just"/>
            <a:r>
              <a:rPr lang="en-US" dirty="0" smtClean="0">
                <a:solidFill>
                  <a:srgbClr val="000000"/>
                </a:solidFill>
                <a:latin typeface="NimbusRomNo9L-Regu"/>
              </a:rPr>
              <a:t>The leader </a:t>
            </a:r>
            <a:r>
              <a:rPr lang="en-US" dirty="0">
                <a:solidFill>
                  <a:srgbClr val="000000"/>
                </a:solidFill>
                <a:latin typeface="NimbusRomNo9L-Regu"/>
              </a:rPr>
              <a:t>will consider </a:t>
            </a:r>
            <a:r>
              <a:rPr lang="en-US" dirty="0" err="1">
                <a:solidFill>
                  <a:srgbClr val="000000"/>
                </a:solidFill>
                <a:latin typeface="NimbusRomNo9L-Regu"/>
              </a:rPr>
              <a:t>a</a:t>
            </a:r>
            <a:r>
              <a:rPr lang="en-US" dirty="0">
                <a:solidFill>
                  <a:srgbClr val="000000"/>
                </a:solidFill>
                <a:latin typeface="NimbusRomNo9L-Regu"/>
              </a:rPr>
              <a:t> agent on its way as an </a:t>
            </a:r>
            <a:r>
              <a:rPr lang="en-US" dirty="0" smtClean="0">
                <a:solidFill>
                  <a:srgbClr val="000000"/>
                </a:solidFill>
                <a:latin typeface="NimbusRomNo9L-Regu"/>
              </a:rPr>
              <a:t>obstacle and </a:t>
            </a:r>
            <a:r>
              <a:rPr lang="en-US" dirty="0">
                <a:solidFill>
                  <a:srgbClr val="000000"/>
                </a:solidFill>
                <a:latin typeface="NimbusRomNo9L-Regu"/>
              </a:rPr>
              <a:t>try to avoid, and that agent will try to evade </a:t>
            </a:r>
            <a:r>
              <a:rPr lang="en-US" dirty="0" smtClean="0">
                <a:solidFill>
                  <a:srgbClr val="000000"/>
                </a:solidFill>
                <a:latin typeface="NimbusRomNo9L-Regu"/>
              </a:rPr>
              <a:t>from the </a:t>
            </a:r>
            <a:r>
              <a:rPr lang="en-US" dirty="0">
                <a:solidFill>
                  <a:srgbClr val="000000"/>
                </a:solidFill>
                <a:latin typeface="NimbusRomNo9L-Regu"/>
              </a:rPr>
              <a:t>leader. The Arrival, Collision avoidance, </a:t>
            </a:r>
            <a:r>
              <a:rPr lang="en-US" dirty="0" smtClean="0">
                <a:solidFill>
                  <a:srgbClr val="000000"/>
                </a:solidFill>
                <a:latin typeface="NimbusRomNo9L-Regu"/>
              </a:rPr>
              <a:t>Separation and </a:t>
            </a:r>
            <a:r>
              <a:rPr lang="en-US" dirty="0">
                <a:solidFill>
                  <a:srgbClr val="000000"/>
                </a:solidFill>
                <a:latin typeface="NimbusRomNo9L-Regu"/>
              </a:rPr>
              <a:t>Evade behaviors produce the corresponding </a:t>
            </a:r>
            <a:r>
              <a:rPr lang="en-US" dirty="0" smtClean="0">
                <a:solidFill>
                  <a:srgbClr val="000000"/>
                </a:solidFill>
                <a:latin typeface="NimbusRomNo9L-Regu"/>
              </a:rPr>
              <a:t>forces                                            , </a:t>
            </a:r>
            <a:r>
              <a:rPr lang="en-US" dirty="0">
                <a:solidFill>
                  <a:srgbClr val="000000"/>
                </a:solidFill>
                <a:latin typeface="NimbusRomNo9L-Regu"/>
              </a:rPr>
              <a:t>that can be </a:t>
            </a:r>
            <a:r>
              <a:rPr lang="en-US" dirty="0" smtClean="0">
                <a:solidFill>
                  <a:srgbClr val="000000"/>
                </a:solidFill>
                <a:latin typeface="NimbusRomNo9L-Regu"/>
              </a:rPr>
              <a:t>aggregated together </a:t>
            </a:r>
            <a:r>
              <a:rPr lang="en-US" dirty="0">
                <a:solidFill>
                  <a:srgbClr val="000000"/>
                </a:solidFill>
                <a:latin typeface="NimbusRomNo9L-Regu"/>
              </a:rPr>
              <a:t>with different weights </a:t>
            </a:r>
            <a:r>
              <a:rPr lang="en-US" i="1" dirty="0" err="1">
                <a:solidFill>
                  <a:srgbClr val="000000"/>
                </a:solidFill>
                <a:latin typeface="CMMI10"/>
              </a:rPr>
              <a:t>w</a:t>
            </a:r>
            <a:r>
              <a:rPr lang="en-US" sz="800" i="1" dirty="0" err="1">
                <a:solidFill>
                  <a:srgbClr val="000000"/>
                </a:solidFill>
                <a:latin typeface="CMMI7"/>
              </a:rPr>
              <a:t>arr</a:t>
            </a:r>
            <a:r>
              <a:rPr lang="en-US" dirty="0">
                <a:solidFill>
                  <a:srgbClr val="000000"/>
                </a:solidFill>
                <a:latin typeface="NimbusRomNo9L-Regu"/>
              </a:rPr>
              <a:t>, </a:t>
            </a:r>
            <a:r>
              <a:rPr lang="en-US" i="1" dirty="0">
                <a:solidFill>
                  <a:srgbClr val="000000"/>
                </a:solidFill>
                <a:latin typeface="CMMI10"/>
              </a:rPr>
              <a:t>w</a:t>
            </a:r>
            <a:r>
              <a:rPr lang="en-US" sz="800" i="1" dirty="0">
                <a:solidFill>
                  <a:srgbClr val="000000"/>
                </a:solidFill>
                <a:latin typeface="CMMI7"/>
              </a:rPr>
              <a:t>av</a:t>
            </a:r>
            <a:r>
              <a:rPr lang="en-US" dirty="0">
                <a:solidFill>
                  <a:srgbClr val="000000"/>
                </a:solidFill>
                <a:latin typeface="NimbusRomNo9L-Regu"/>
              </a:rPr>
              <a:t>, </a:t>
            </a:r>
            <a:r>
              <a:rPr lang="en-US" i="1" dirty="0" err="1">
                <a:solidFill>
                  <a:srgbClr val="000000"/>
                </a:solidFill>
                <a:latin typeface="CMMI10"/>
              </a:rPr>
              <a:t>w</a:t>
            </a:r>
            <a:r>
              <a:rPr lang="en-US" sz="800" i="1" dirty="0" err="1">
                <a:solidFill>
                  <a:srgbClr val="000000"/>
                </a:solidFill>
                <a:latin typeface="CMMI7"/>
              </a:rPr>
              <a:t>s</a:t>
            </a:r>
            <a:r>
              <a:rPr lang="en-US" dirty="0">
                <a:solidFill>
                  <a:srgbClr val="000000"/>
                </a:solidFill>
                <a:latin typeface="NimbusRomNo9L-Regu"/>
              </a:rPr>
              <a:t>, </a:t>
            </a:r>
            <a:r>
              <a:rPr lang="en-US" i="1" dirty="0">
                <a:solidFill>
                  <a:srgbClr val="000000"/>
                </a:solidFill>
                <a:latin typeface="CMMI10"/>
              </a:rPr>
              <a:t>w</a:t>
            </a:r>
            <a:r>
              <a:rPr lang="en-US" sz="800" i="1" dirty="0">
                <a:solidFill>
                  <a:srgbClr val="000000"/>
                </a:solidFill>
                <a:latin typeface="CMMI7"/>
              </a:rPr>
              <a:t>e </a:t>
            </a:r>
            <a:r>
              <a:rPr lang="en-US" dirty="0" smtClean="0">
                <a:solidFill>
                  <a:srgbClr val="000000"/>
                </a:solidFill>
                <a:latin typeface="NimbusRomNo9L-Regu"/>
              </a:rPr>
              <a:t>to make </a:t>
            </a:r>
            <a:r>
              <a:rPr lang="en-US" dirty="0">
                <a:solidFill>
                  <a:srgbClr val="000000"/>
                </a:solidFill>
                <a:latin typeface="NimbusRomNo9L-Regu"/>
              </a:rPr>
              <a:t>a steering force of Leader </a:t>
            </a:r>
            <a:r>
              <a:rPr lang="en-US" dirty="0" smtClean="0">
                <a:solidFill>
                  <a:srgbClr val="000000"/>
                </a:solidFill>
                <a:latin typeface="NimbusRomNo9L-Regu"/>
              </a:rPr>
              <a:t>behavior               .</a:t>
            </a:r>
            <a:r>
              <a:rPr lang="en-US" dirty="0" smtClean="0"/>
              <a:t> </a:t>
            </a:r>
          </a:p>
          <a:p>
            <a:pPr algn="just"/>
            <a:r>
              <a:rPr lang="en-US" dirty="0"/>
              <a:t/>
            </a:r>
            <a:br>
              <a:rPr lang="en-US" dirty="0"/>
            </a:br>
            <a:endParaRPr lang="en-US" dirty="0"/>
          </a:p>
        </p:txBody>
      </p:sp>
      <p:pic>
        <p:nvPicPr>
          <p:cNvPr id="8" name="Picture 7"/>
          <p:cNvPicPr>
            <a:picLocks noChangeAspect="1"/>
          </p:cNvPicPr>
          <p:nvPr/>
        </p:nvPicPr>
        <p:blipFill>
          <a:blip r:embed="rId7"/>
          <a:stretch>
            <a:fillRect/>
          </a:stretch>
        </p:blipFill>
        <p:spPr>
          <a:xfrm>
            <a:off x="3072764" y="4325315"/>
            <a:ext cx="2619375" cy="285750"/>
          </a:xfrm>
          <a:prstGeom prst="rect">
            <a:avLst/>
          </a:prstGeom>
        </p:spPr>
      </p:pic>
      <p:pic>
        <p:nvPicPr>
          <p:cNvPr id="9" name="Picture 8"/>
          <p:cNvPicPr>
            <a:picLocks noChangeAspect="1"/>
          </p:cNvPicPr>
          <p:nvPr/>
        </p:nvPicPr>
        <p:blipFill>
          <a:blip r:embed="rId8"/>
          <a:stretch>
            <a:fillRect/>
          </a:stretch>
        </p:blipFill>
        <p:spPr>
          <a:xfrm>
            <a:off x="6691312" y="4643551"/>
            <a:ext cx="866775" cy="304800"/>
          </a:xfrm>
          <a:prstGeom prst="rect">
            <a:avLst/>
          </a:prstGeom>
        </p:spPr>
      </p:pic>
      <p:pic>
        <p:nvPicPr>
          <p:cNvPr id="14" name="Picture 13"/>
          <p:cNvPicPr>
            <a:picLocks noChangeAspect="1"/>
          </p:cNvPicPr>
          <p:nvPr/>
        </p:nvPicPr>
        <p:blipFill>
          <a:blip r:embed="rId9"/>
          <a:stretch>
            <a:fillRect/>
          </a:stretch>
        </p:blipFill>
        <p:spPr>
          <a:xfrm>
            <a:off x="2559362" y="4889418"/>
            <a:ext cx="6935161" cy="1832390"/>
          </a:xfrm>
          <a:prstGeom prst="rect">
            <a:avLst/>
          </a:prstGeom>
        </p:spPr>
      </p:pic>
      <p:pic>
        <p:nvPicPr>
          <p:cNvPr id="15" name="Picture 14"/>
          <p:cNvPicPr>
            <a:picLocks noChangeAspect="1"/>
          </p:cNvPicPr>
          <p:nvPr/>
        </p:nvPicPr>
        <p:blipFill>
          <a:blip r:embed="rId10"/>
          <a:stretch>
            <a:fillRect/>
          </a:stretch>
        </p:blipFill>
        <p:spPr>
          <a:xfrm>
            <a:off x="3907631" y="1558098"/>
            <a:ext cx="3217069" cy="1984435"/>
          </a:xfrm>
          <a:prstGeom prst="rect">
            <a:avLst/>
          </a:prstGeom>
        </p:spPr>
      </p:pic>
      <p:sp>
        <p:nvSpPr>
          <p:cNvPr id="16" name="Rectangle 15"/>
          <p:cNvSpPr/>
          <p:nvPr/>
        </p:nvSpPr>
        <p:spPr>
          <a:xfrm>
            <a:off x="3987041" y="3416957"/>
            <a:ext cx="3788217" cy="369332"/>
          </a:xfrm>
          <a:prstGeom prst="rect">
            <a:avLst/>
          </a:prstGeom>
        </p:spPr>
        <p:txBody>
          <a:bodyPr wrap="none">
            <a:spAutoFit/>
          </a:bodyPr>
          <a:lstStyle/>
          <a:p>
            <a:pPr algn="just"/>
            <a:r>
              <a:rPr lang="en-US" dirty="0"/>
              <a:t>Fig. 15: Leader Following </a:t>
            </a:r>
            <a:r>
              <a:rPr lang="en-US" dirty="0" smtClean="0"/>
              <a:t>behavior</a:t>
            </a:r>
            <a:endParaRPr lang="en-US" dirty="0">
              <a:solidFill>
                <a:srgbClr val="000000"/>
              </a:solidFill>
              <a:latin typeface="NimbusRomNo9L-Regu"/>
            </a:endParaRPr>
          </a:p>
        </p:txBody>
      </p:sp>
    </p:spTree>
    <p:extLst>
      <p:ext uri="{BB962C8B-B14F-4D97-AF65-F5344CB8AC3E}">
        <p14:creationId xmlns:p14="http://schemas.microsoft.com/office/powerpoint/2010/main" val="8617956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MÔ PHỎNG QUÂN SỰ</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khanh29bk@gmail.com</a:t>
            </a:r>
            <a:endParaRPr lang="en-US" dirty="0"/>
          </a:p>
        </p:txBody>
      </p:sp>
      <p:graphicFrame>
        <p:nvGraphicFramePr>
          <p:cNvPr id="2" name="Diagram 1"/>
          <p:cNvGraphicFramePr/>
          <p:nvPr>
            <p:extLst>
              <p:ext uri="{D42A27DB-BD31-4B8C-83A1-F6EECF244321}">
                <p14:modId xmlns:p14="http://schemas.microsoft.com/office/powerpoint/2010/main" val="3814375947"/>
              </p:ext>
            </p:extLst>
          </p:nvPr>
        </p:nvGraphicFramePr>
        <p:xfrm>
          <a:off x="838200" y="24456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7"/>
          <p:cNvSpPr>
            <a:spLocks noGrp="1"/>
          </p:cNvSpPr>
          <p:nvPr>
            <p:ph idx="1"/>
          </p:nvPr>
        </p:nvSpPr>
        <p:spPr>
          <a:xfrm>
            <a:off x="1116106" y="1371600"/>
            <a:ext cx="10237694" cy="4549869"/>
          </a:xfrm>
        </p:spPr>
        <p:txBody>
          <a:bodyPr>
            <a:noAutofit/>
          </a:bodyPr>
          <a:lstStyle/>
          <a:p>
            <a:pPr marL="0" lvl="0" indent="0" fontAlgn="base">
              <a:lnSpc>
                <a:spcPct val="100000"/>
              </a:lnSpc>
              <a:spcBef>
                <a:spcPct val="20000"/>
              </a:spcBef>
              <a:spcAft>
                <a:spcPct val="0"/>
              </a:spcAft>
              <a:buNone/>
            </a:pPr>
            <a:r>
              <a:rPr lang="en-US" altLang="en-US" dirty="0">
                <a:solidFill>
                  <a:srgbClr val="000000"/>
                </a:solidFill>
              </a:rPr>
              <a:t>I. </a:t>
            </a:r>
            <a:r>
              <a:rPr lang="en-US" altLang="en-US" dirty="0" err="1" smtClean="0">
                <a:solidFill>
                  <a:srgbClr val="000000"/>
                </a:solidFill>
              </a:rPr>
              <a:t>Mô</a:t>
            </a:r>
            <a:r>
              <a:rPr lang="en-US" altLang="en-US" dirty="0" smtClean="0">
                <a:solidFill>
                  <a:srgbClr val="000000"/>
                </a:solidFill>
              </a:rPr>
              <a:t> </a:t>
            </a:r>
            <a:r>
              <a:rPr lang="en-US" altLang="en-US" dirty="0" err="1" smtClean="0">
                <a:solidFill>
                  <a:srgbClr val="000000"/>
                </a:solidFill>
              </a:rPr>
              <a:t>phỏng</a:t>
            </a:r>
            <a:r>
              <a:rPr lang="en-US" altLang="en-US" dirty="0" smtClean="0">
                <a:solidFill>
                  <a:srgbClr val="000000"/>
                </a:solidFill>
              </a:rPr>
              <a:t> </a:t>
            </a:r>
            <a:r>
              <a:rPr lang="en-US" altLang="en-US" dirty="0" err="1" smtClean="0">
                <a:solidFill>
                  <a:srgbClr val="000000"/>
                </a:solidFill>
              </a:rPr>
              <a:t>hành</a:t>
            </a:r>
            <a:r>
              <a:rPr lang="en-US" altLang="en-US" dirty="0" smtClean="0">
                <a:solidFill>
                  <a:srgbClr val="000000"/>
                </a:solidFill>
              </a:rPr>
              <a:t> vi alignment</a:t>
            </a:r>
            <a:endParaRPr lang="en-US" altLang="en-US" dirty="0">
              <a:solidFill>
                <a:srgbClr val="000000"/>
              </a:solidFill>
            </a:endParaRPr>
          </a:p>
          <a:p>
            <a:pPr marL="0" lvl="0" indent="0" fontAlgn="base">
              <a:lnSpc>
                <a:spcPct val="100000"/>
              </a:lnSpc>
              <a:spcBef>
                <a:spcPct val="20000"/>
              </a:spcBef>
              <a:spcAft>
                <a:spcPct val="0"/>
              </a:spcAft>
              <a:buNone/>
            </a:pPr>
            <a:r>
              <a:rPr lang="en-US" altLang="en-US" dirty="0" smtClean="0">
                <a:solidFill>
                  <a:srgbClr val="000000"/>
                </a:solidFill>
              </a:rPr>
              <a:t>II. </a:t>
            </a:r>
            <a:r>
              <a:rPr lang="en-US" altLang="en-US" dirty="0" err="1">
                <a:solidFill>
                  <a:srgbClr val="000000"/>
                </a:solidFill>
              </a:rPr>
              <a:t>Mô</a:t>
            </a:r>
            <a:r>
              <a:rPr lang="en-US" altLang="en-US" dirty="0">
                <a:solidFill>
                  <a:srgbClr val="000000"/>
                </a:solidFill>
              </a:rPr>
              <a:t> </a:t>
            </a:r>
            <a:r>
              <a:rPr lang="en-US" altLang="en-US" dirty="0" err="1">
                <a:solidFill>
                  <a:srgbClr val="000000"/>
                </a:solidFill>
              </a:rPr>
              <a:t>phỏng</a:t>
            </a:r>
            <a:r>
              <a:rPr lang="en-US" altLang="en-US" dirty="0">
                <a:solidFill>
                  <a:srgbClr val="000000"/>
                </a:solidFill>
              </a:rPr>
              <a:t> </a:t>
            </a:r>
            <a:r>
              <a:rPr lang="en-US" altLang="en-US" dirty="0" err="1">
                <a:solidFill>
                  <a:srgbClr val="000000"/>
                </a:solidFill>
              </a:rPr>
              <a:t>hành</a:t>
            </a:r>
            <a:r>
              <a:rPr lang="en-US" altLang="en-US" dirty="0">
                <a:solidFill>
                  <a:srgbClr val="000000"/>
                </a:solidFill>
              </a:rPr>
              <a:t> vi </a:t>
            </a:r>
            <a:r>
              <a:rPr lang="en-US" altLang="en-US" dirty="0" smtClean="0">
                <a:solidFill>
                  <a:srgbClr val="000000"/>
                </a:solidFill>
              </a:rPr>
              <a:t>Cohesion</a:t>
            </a:r>
          </a:p>
          <a:p>
            <a:pPr marL="0" indent="0" fontAlgn="base">
              <a:lnSpc>
                <a:spcPct val="100000"/>
              </a:lnSpc>
              <a:spcBef>
                <a:spcPct val="20000"/>
              </a:spcBef>
              <a:spcAft>
                <a:spcPct val="0"/>
              </a:spcAft>
              <a:buNone/>
            </a:pPr>
            <a:r>
              <a:rPr lang="en-US" altLang="en-US" dirty="0" smtClean="0">
                <a:solidFill>
                  <a:srgbClr val="000000"/>
                </a:solidFill>
              </a:rPr>
              <a:t>III. </a:t>
            </a:r>
            <a:r>
              <a:rPr lang="en-US" altLang="en-US" dirty="0" err="1">
                <a:solidFill>
                  <a:srgbClr val="000000"/>
                </a:solidFill>
              </a:rPr>
              <a:t>Mô</a:t>
            </a:r>
            <a:r>
              <a:rPr lang="en-US" altLang="en-US" dirty="0">
                <a:solidFill>
                  <a:srgbClr val="000000"/>
                </a:solidFill>
              </a:rPr>
              <a:t> </a:t>
            </a:r>
            <a:r>
              <a:rPr lang="en-US" altLang="en-US" dirty="0" err="1">
                <a:solidFill>
                  <a:srgbClr val="000000"/>
                </a:solidFill>
              </a:rPr>
              <a:t>phỏng</a:t>
            </a:r>
            <a:r>
              <a:rPr lang="en-US" altLang="en-US" dirty="0">
                <a:solidFill>
                  <a:srgbClr val="000000"/>
                </a:solidFill>
              </a:rPr>
              <a:t> </a:t>
            </a:r>
            <a:r>
              <a:rPr lang="en-US" altLang="en-US" dirty="0" err="1">
                <a:solidFill>
                  <a:srgbClr val="000000"/>
                </a:solidFill>
              </a:rPr>
              <a:t>hành</a:t>
            </a:r>
            <a:r>
              <a:rPr lang="en-US" altLang="en-US" dirty="0">
                <a:solidFill>
                  <a:srgbClr val="000000"/>
                </a:solidFill>
              </a:rPr>
              <a:t> vi </a:t>
            </a:r>
            <a:r>
              <a:rPr lang="en-US" altLang="en-US" dirty="0" smtClean="0">
                <a:solidFill>
                  <a:srgbClr val="000000"/>
                </a:solidFill>
              </a:rPr>
              <a:t>Separation</a:t>
            </a:r>
          </a:p>
          <a:p>
            <a:pPr marL="0" indent="0" fontAlgn="base">
              <a:lnSpc>
                <a:spcPct val="100000"/>
              </a:lnSpc>
              <a:spcBef>
                <a:spcPct val="20000"/>
              </a:spcBef>
              <a:spcAft>
                <a:spcPct val="0"/>
              </a:spcAft>
              <a:buNone/>
            </a:pPr>
            <a:r>
              <a:rPr lang="en-US" altLang="en-US" dirty="0" smtClean="0">
                <a:solidFill>
                  <a:srgbClr val="000000"/>
                </a:solidFill>
              </a:rPr>
              <a:t>IV. </a:t>
            </a:r>
            <a:r>
              <a:rPr lang="en-US" altLang="en-US" dirty="0" err="1" smtClean="0">
                <a:solidFill>
                  <a:srgbClr val="000000"/>
                </a:solidFill>
              </a:rPr>
              <a:t>Mô</a:t>
            </a:r>
            <a:r>
              <a:rPr lang="en-US" altLang="en-US" dirty="0" smtClean="0">
                <a:solidFill>
                  <a:srgbClr val="000000"/>
                </a:solidFill>
              </a:rPr>
              <a:t> </a:t>
            </a:r>
            <a:r>
              <a:rPr lang="en-US" altLang="en-US" dirty="0" err="1" smtClean="0">
                <a:solidFill>
                  <a:srgbClr val="000000"/>
                </a:solidFill>
              </a:rPr>
              <a:t>phỏng</a:t>
            </a:r>
            <a:r>
              <a:rPr lang="en-US" altLang="en-US" dirty="0" smtClean="0">
                <a:solidFill>
                  <a:srgbClr val="000000"/>
                </a:solidFill>
              </a:rPr>
              <a:t> </a:t>
            </a:r>
            <a:r>
              <a:rPr lang="en-US" altLang="en-US" dirty="0" err="1" smtClean="0">
                <a:solidFill>
                  <a:srgbClr val="000000"/>
                </a:solidFill>
              </a:rPr>
              <a:t>hành</a:t>
            </a:r>
            <a:r>
              <a:rPr lang="en-US" altLang="en-US" dirty="0" smtClean="0">
                <a:solidFill>
                  <a:srgbClr val="000000"/>
                </a:solidFill>
              </a:rPr>
              <a:t> </a:t>
            </a:r>
            <a:r>
              <a:rPr lang="en-US" altLang="en-US" smtClean="0">
                <a:solidFill>
                  <a:srgbClr val="000000"/>
                </a:solidFill>
              </a:rPr>
              <a:t>vi Flocking</a:t>
            </a:r>
          </a:p>
          <a:p>
            <a:pPr marL="0" indent="0" fontAlgn="base">
              <a:lnSpc>
                <a:spcPct val="100000"/>
              </a:lnSpc>
              <a:spcBef>
                <a:spcPct val="20000"/>
              </a:spcBef>
              <a:spcAft>
                <a:spcPct val="0"/>
              </a:spcAft>
              <a:buNone/>
            </a:pPr>
            <a:r>
              <a:rPr lang="en-US" altLang="en-US" dirty="0" smtClean="0">
                <a:solidFill>
                  <a:srgbClr val="000000"/>
                </a:solidFill>
              </a:rPr>
              <a:t>V</a:t>
            </a:r>
            <a:r>
              <a:rPr lang="en-US" altLang="en-US" dirty="0">
                <a:solidFill>
                  <a:srgbClr val="000000"/>
                </a:solidFill>
              </a:rPr>
              <a:t>. </a:t>
            </a:r>
            <a:r>
              <a:rPr lang="en-US" altLang="en-US" dirty="0" err="1">
                <a:solidFill>
                  <a:srgbClr val="000000"/>
                </a:solidFill>
              </a:rPr>
              <a:t>Mô</a:t>
            </a:r>
            <a:r>
              <a:rPr lang="en-US" altLang="en-US" dirty="0">
                <a:solidFill>
                  <a:srgbClr val="000000"/>
                </a:solidFill>
              </a:rPr>
              <a:t> </a:t>
            </a:r>
            <a:r>
              <a:rPr lang="en-US" altLang="en-US" dirty="0" err="1">
                <a:solidFill>
                  <a:srgbClr val="000000"/>
                </a:solidFill>
              </a:rPr>
              <a:t>phỏng</a:t>
            </a:r>
            <a:r>
              <a:rPr lang="en-US" altLang="en-US" dirty="0">
                <a:solidFill>
                  <a:srgbClr val="000000"/>
                </a:solidFill>
              </a:rPr>
              <a:t> </a:t>
            </a:r>
            <a:r>
              <a:rPr lang="en-US" altLang="en-US" dirty="0" err="1">
                <a:solidFill>
                  <a:srgbClr val="000000"/>
                </a:solidFill>
              </a:rPr>
              <a:t>hành</a:t>
            </a:r>
            <a:r>
              <a:rPr lang="en-US" altLang="en-US" dirty="0">
                <a:solidFill>
                  <a:srgbClr val="000000"/>
                </a:solidFill>
              </a:rPr>
              <a:t> vi </a:t>
            </a:r>
            <a:r>
              <a:rPr lang="en-US" altLang="en-US" dirty="0" smtClean="0">
                <a:solidFill>
                  <a:srgbClr val="000000"/>
                </a:solidFill>
              </a:rPr>
              <a:t>Leader Following</a:t>
            </a:r>
            <a:endParaRPr lang="en-US" altLang="en-US" dirty="0">
              <a:solidFill>
                <a:srgbClr val="000000"/>
              </a:solidFill>
            </a:endParaRPr>
          </a:p>
          <a:p>
            <a:pPr marL="0" indent="0" fontAlgn="base">
              <a:lnSpc>
                <a:spcPct val="100000"/>
              </a:lnSpc>
              <a:spcBef>
                <a:spcPct val="20000"/>
              </a:spcBef>
              <a:spcAft>
                <a:spcPct val="0"/>
              </a:spcAft>
              <a:buNone/>
            </a:pPr>
            <a:endParaRPr lang="en-US" altLang="en-US" dirty="0">
              <a:solidFill>
                <a:srgbClr val="000000"/>
              </a:solidFill>
            </a:endParaRPr>
          </a:p>
          <a:p>
            <a:pPr marL="0" lvl="0" indent="0" fontAlgn="base">
              <a:lnSpc>
                <a:spcPct val="100000"/>
              </a:lnSpc>
              <a:spcBef>
                <a:spcPct val="20000"/>
              </a:spcBef>
              <a:spcAft>
                <a:spcPct val="0"/>
              </a:spcAft>
              <a:buNone/>
            </a:pPr>
            <a:endParaRPr lang="en-US" altLang="en-US" dirty="0">
              <a:solidFill>
                <a:srgbClr val="000000"/>
              </a:solidFill>
            </a:endParaRPr>
          </a:p>
        </p:txBody>
      </p:sp>
      <p:sp>
        <p:nvSpPr>
          <p:cNvPr id="5" name="Slide Number Placeholder 4"/>
          <p:cNvSpPr>
            <a:spLocks noGrp="1"/>
          </p:cNvSpPr>
          <p:nvPr>
            <p:ph type="sldNum" sz="quarter" idx="12"/>
          </p:nvPr>
        </p:nvSpPr>
        <p:spPr/>
        <p:txBody>
          <a:bodyPr/>
          <a:lstStyle/>
          <a:p>
            <a:fld id="{6585DF02-7A71-4BE2-BE21-5AE616495B03}" type="slidenum">
              <a:rPr lang="en-US" smtClean="0"/>
              <a:t>2</a:t>
            </a:fld>
            <a:endParaRPr lang="en-US"/>
          </a:p>
        </p:txBody>
      </p:sp>
    </p:spTree>
    <p:extLst>
      <p:ext uri="{BB962C8B-B14F-4D97-AF65-F5344CB8AC3E}">
        <p14:creationId xmlns:p14="http://schemas.microsoft.com/office/powerpoint/2010/main" val="32667425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MÔ PHỎNG QUÂN SỰ</a:t>
            </a:r>
            <a:endParaRPr lang="en-US" sz="2000" b="1" dirty="0"/>
          </a:p>
        </p:txBody>
      </p:sp>
      <p:graphicFrame>
        <p:nvGraphicFramePr>
          <p:cNvPr id="2" name="Diagram 1"/>
          <p:cNvGraphicFramePr/>
          <p:nvPr>
            <p:extLst>
              <p:ext uri="{D42A27DB-BD31-4B8C-83A1-F6EECF244321}">
                <p14:modId xmlns:p14="http://schemas.microsoft.com/office/powerpoint/2010/main" val="3717591503"/>
              </p:ext>
            </p:extLst>
          </p:nvPr>
        </p:nvGraphicFramePr>
        <p:xfrm>
          <a:off x="838200" y="24456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6585DF02-7A71-4BE2-BE21-5AE616495B03}" type="slidenum">
              <a:rPr lang="en-US" smtClean="0"/>
              <a:t>3</a:t>
            </a:fld>
            <a:endParaRPr lang="en-US"/>
          </a:p>
        </p:txBody>
      </p:sp>
      <p:sp>
        <p:nvSpPr>
          <p:cNvPr id="3" name="Content Placeholder 2"/>
          <p:cNvSpPr>
            <a:spLocks noGrp="1"/>
          </p:cNvSpPr>
          <p:nvPr>
            <p:ph idx="1"/>
          </p:nvPr>
        </p:nvSpPr>
        <p:spPr>
          <a:xfrm>
            <a:off x="838200" y="1374070"/>
            <a:ext cx="10515600" cy="4982280"/>
          </a:xfrm>
        </p:spPr>
        <p:txBody>
          <a:bodyPr>
            <a:normAutofit/>
          </a:bodyPr>
          <a:lstStyle/>
          <a:p>
            <a:pPr marL="0" lvl="0" indent="0" fontAlgn="base">
              <a:lnSpc>
                <a:spcPct val="100000"/>
              </a:lnSpc>
              <a:spcBef>
                <a:spcPct val="20000"/>
              </a:spcBef>
              <a:spcAft>
                <a:spcPct val="0"/>
              </a:spcAft>
              <a:buNone/>
            </a:pPr>
            <a:r>
              <a:rPr lang="en-US" dirty="0"/>
              <a:t/>
            </a:r>
            <a:br>
              <a:rPr lang="en-US" dirty="0"/>
            </a:br>
            <a:r>
              <a:rPr lang="en-US" dirty="0"/>
              <a:t/>
            </a:r>
            <a:br>
              <a:rPr lang="en-US" dirty="0"/>
            </a:br>
            <a:endParaRPr lang="en-US" dirty="0"/>
          </a:p>
        </p:txBody>
      </p:sp>
      <p:sp>
        <p:nvSpPr>
          <p:cNvPr id="7" name="Rectangle 6"/>
          <p:cNvSpPr/>
          <p:nvPr/>
        </p:nvSpPr>
        <p:spPr>
          <a:xfrm>
            <a:off x="838200" y="1641807"/>
            <a:ext cx="10377487" cy="369332"/>
          </a:xfrm>
          <a:prstGeom prst="rect">
            <a:avLst/>
          </a:prstGeom>
        </p:spPr>
        <p:txBody>
          <a:bodyPr wrap="square">
            <a:spAutoFit/>
          </a:bodyPr>
          <a:lstStyle/>
          <a:p>
            <a:pPr algn="just"/>
            <a:endParaRPr lang="en-US" dirty="0"/>
          </a:p>
        </p:txBody>
      </p:sp>
      <p:pic>
        <p:nvPicPr>
          <p:cNvPr id="8" name="Picture 7"/>
          <p:cNvPicPr>
            <a:picLocks noChangeAspect="1"/>
          </p:cNvPicPr>
          <p:nvPr/>
        </p:nvPicPr>
        <p:blipFill>
          <a:blip r:embed="rId7"/>
          <a:stretch>
            <a:fillRect/>
          </a:stretch>
        </p:blipFill>
        <p:spPr>
          <a:xfrm>
            <a:off x="838200" y="1338465"/>
            <a:ext cx="10377487" cy="4638472"/>
          </a:xfrm>
          <a:prstGeom prst="rect">
            <a:avLst/>
          </a:prstGeom>
        </p:spPr>
      </p:pic>
    </p:spTree>
    <p:extLst>
      <p:ext uri="{BB962C8B-B14F-4D97-AF65-F5344CB8AC3E}">
        <p14:creationId xmlns:p14="http://schemas.microsoft.com/office/powerpoint/2010/main" val="91012385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MÔ PHỎNG QUÂN SỰ</a:t>
            </a:r>
            <a:endParaRPr lang="en-US" sz="2000" b="1" dirty="0"/>
          </a:p>
        </p:txBody>
      </p:sp>
      <p:graphicFrame>
        <p:nvGraphicFramePr>
          <p:cNvPr id="2" name="Diagram 1"/>
          <p:cNvGraphicFramePr/>
          <p:nvPr>
            <p:extLst>
              <p:ext uri="{D42A27DB-BD31-4B8C-83A1-F6EECF244321}">
                <p14:modId xmlns:p14="http://schemas.microsoft.com/office/powerpoint/2010/main" val="3944521589"/>
              </p:ext>
            </p:extLst>
          </p:nvPr>
        </p:nvGraphicFramePr>
        <p:xfrm>
          <a:off x="838200" y="24456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6585DF02-7A71-4BE2-BE21-5AE616495B03}" type="slidenum">
              <a:rPr lang="en-US" smtClean="0"/>
              <a:t>4</a:t>
            </a:fld>
            <a:endParaRPr lang="en-US"/>
          </a:p>
        </p:txBody>
      </p:sp>
      <p:sp>
        <p:nvSpPr>
          <p:cNvPr id="3" name="Content Placeholder 2"/>
          <p:cNvSpPr>
            <a:spLocks noGrp="1"/>
          </p:cNvSpPr>
          <p:nvPr>
            <p:ph idx="1"/>
          </p:nvPr>
        </p:nvSpPr>
        <p:spPr>
          <a:xfrm>
            <a:off x="838200" y="1374070"/>
            <a:ext cx="10515600" cy="4982280"/>
          </a:xfrm>
        </p:spPr>
        <p:txBody>
          <a:bodyPr>
            <a:normAutofit/>
          </a:bodyPr>
          <a:lstStyle/>
          <a:p>
            <a:pPr marL="0" lvl="0" indent="0" fontAlgn="base">
              <a:lnSpc>
                <a:spcPct val="100000"/>
              </a:lnSpc>
              <a:spcBef>
                <a:spcPct val="20000"/>
              </a:spcBef>
              <a:spcAft>
                <a:spcPct val="0"/>
              </a:spcAft>
              <a:buNone/>
            </a:pPr>
            <a:r>
              <a:rPr lang="en-US" dirty="0"/>
              <a:t/>
            </a:r>
            <a:br>
              <a:rPr lang="en-US" dirty="0"/>
            </a:br>
            <a:r>
              <a:rPr lang="en-US" dirty="0"/>
              <a:t/>
            </a:r>
            <a:br>
              <a:rPr lang="en-US" dirty="0"/>
            </a:br>
            <a:endParaRPr lang="en-US" dirty="0"/>
          </a:p>
        </p:txBody>
      </p:sp>
      <p:sp>
        <p:nvSpPr>
          <p:cNvPr id="7" name="Rectangle 6"/>
          <p:cNvSpPr/>
          <p:nvPr/>
        </p:nvSpPr>
        <p:spPr>
          <a:xfrm>
            <a:off x="838200" y="1641807"/>
            <a:ext cx="10377487" cy="369332"/>
          </a:xfrm>
          <a:prstGeom prst="rect">
            <a:avLst/>
          </a:prstGeom>
        </p:spPr>
        <p:txBody>
          <a:bodyPr wrap="square">
            <a:spAutoFit/>
          </a:bodyPr>
          <a:lstStyle/>
          <a:p>
            <a:pPr algn="just"/>
            <a:endParaRPr lang="en-US" dirty="0"/>
          </a:p>
        </p:txBody>
      </p:sp>
      <p:pic>
        <p:nvPicPr>
          <p:cNvPr id="6" name="Picture 5"/>
          <p:cNvPicPr>
            <a:picLocks noChangeAspect="1"/>
          </p:cNvPicPr>
          <p:nvPr/>
        </p:nvPicPr>
        <p:blipFill>
          <a:blip r:embed="rId7"/>
          <a:stretch>
            <a:fillRect/>
          </a:stretch>
        </p:blipFill>
        <p:spPr>
          <a:xfrm>
            <a:off x="3195636" y="1151090"/>
            <a:ext cx="6176963" cy="5428240"/>
          </a:xfrm>
          <a:prstGeom prst="rect">
            <a:avLst/>
          </a:prstGeom>
        </p:spPr>
      </p:pic>
    </p:spTree>
    <p:extLst>
      <p:ext uri="{BB962C8B-B14F-4D97-AF65-F5344CB8AC3E}">
        <p14:creationId xmlns:p14="http://schemas.microsoft.com/office/powerpoint/2010/main" val="31651118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MÔ PHỎNG QUÂN SỰ</a:t>
            </a:r>
            <a:endParaRPr lang="en-US" sz="2000" b="1" dirty="0"/>
          </a:p>
        </p:txBody>
      </p:sp>
      <p:graphicFrame>
        <p:nvGraphicFramePr>
          <p:cNvPr id="2" name="Diagram 1"/>
          <p:cNvGraphicFramePr/>
          <p:nvPr>
            <p:extLst>
              <p:ext uri="{D42A27DB-BD31-4B8C-83A1-F6EECF244321}">
                <p14:modId xmlns:p14="http://schemas.microsoft.com/office/powerpoint/2010/main" val="1434957427"/>
              </p:ext>
            </p:extLst>
          </p:nvPr>
        </p:nvGraphicFramePr>
        <p:xfrm>
          <a:off x="838200" y="24456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6585DF02-7A71-4BE2-BE21-5AE616495B03}" type="slidenum">
              <a:rPr lang="en-US" smtClean="0"/>
              <a:t>5</a:t>
            </a:fld>
            <a:endParaRPr lang="en-US"/>
          </a:p>
        </p:txBody>
      </p:sp>
      <p:sp>
        <p:nvSpPr>
          <p:cNvPr id="3" name="Content Placeholder 2"/>
          <p:cNvSpPr>
            <a:spLocks noGrp="1"/>
          </p:cNvSpPr>
          <p:nvPr>
            <p:ph idx="1"/>
          </p:nvPr>
        </p:nvSpPr>
        <p:spPr>
          <a:xfrm>
            <a:off x="838200" y="1374070"/>
            <a:ext cx="10515600" cy="4982280"/>
          </a:xfrm>
        </p:spPr>
        <p:txBody>
          <a:bodyPr>
            <a:normAutofit/>
          </a:bodyPr>
          <a:lstStyle/>
          <a:p>
            <a:pPr marL="0" lvl="0" indent="0" fontAlgn="base">
              <a:lnSpc>
                <a:spcPct val="100000"/>
              </a:lnSpc>
              <a:spcBef>
                <a:spcPct val="20000"/>
              </a:spcBef>
              <a:spcAft>
                <a:spcPct val="0"/>
              </a:spcAft>
              <a:buNone/>
            </a:pPr>
            <a:r>
              <a:rPr lang="en-US" dirty="0"/>
              <a:t/>
            </a:r>
            <a:br>
              <a:rPr lang="en-US" dirty="0"/>
            </a:br>
            <a:r>
              <a:rPr lang="en-US" dirty="0"/>
              <a:t/>
            </a:r>
            <a:br>
              <a:rPr lang="en-US" dirty="0"/>
            </a:br>
            <a:endParaRPr lang="en-US" dirty="0"/>
          </a:p>
        </p:txBody>
      </p:sp>
      <p:sp>
        <p:nvSpPr>
          <p:cNvPr id="7" name="Rectangle 6"/>
          <p:cNvSpPr/>
          <p:nvPr/>
        </p:nvSpPr>
        <p:spPr>
          <a:xfrm>
            <a:off x="838200" y="1641807"/>
            <a:ext cx="10377487" cy="369332"/>
          </a:xfrm>
          <a:prstGeom prst="rect">
            <a:avLst/>
          </a:prstGeom>
        </p:spPr>
        <p:txBody>
          <a:bodyPr wrap="square">
            <a:spAutoFit/>
          </a:bodyPr>
          <a:lstStyle/>
          <a:p>
            <a:pPr algn="just"/>
            <a:endParaRPr lang="en-US" dirty="0"/>
          </a:p>
        </p:txBody>
      </p:sp>
      <p:pic>
        <p:nvPicPr>
          <p:cNvPr id="8" name="Picture 7"/>
          <p:cNvPicPr>
            <a:picLocks noChangeAspect="1"/>
          </p:cNvPicPr>
          <p:nvPr/>
        </p:nvPicPr>
        <p:blipFill>
          <a:blip r:embed="rId7"/>
          <a:stretch>
            <a:fillRect/>
          </a:stretch>
        </p:blipFill>
        <p:spPr>
          <a:xfrm>
            <a:off x="1000124" y="1374070"/>
            <a:ext cx="10561320" cy="5128361"/>
          </a:xfrm>
          <a:prstGeom prst="rect">
            <a:avLst/>
          </a:prstGeom>
        </p:spPr>
      </p:pic>
    </p:spTree>
    <p:extLst>
      <p:ext uri="{BB962C8B-B14F-4D97-AF65-F5344CB8AC3E}">
        <p14:creationId xmlns:p14="http://schemas.microsoft.com/office/powerpoint/2010/main" val="5796291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MÔ PHỎNG QUÂN SỰ</a:t>
            </a:r>
            <a:endParaRPr lang="en-US" sz="2000" b="1" dirty="0"/>
          </a:p>
        </p:txBody>
      </p:sp>
      <p:graphicFrame>
        <p:nvGraphicFramePr>
          <p:cNvPr id="2" name="Diagram 1"/>
          <p:cNvGraphicFramePr/>
          <p:nvPr>
            <p:extLst>
              <p:ext uri="{D42A27DB-BD31-4B8C-83A1-F6EECF244321}">
                <p14:modId xmlns:p14="http://schemas.microsoft.com/office/powerpoint/2010/main" val="2749845127"/>
              </p:ext>
            </p:extLst>
          </p:nvPr>
        </p:nvGraphicFramePr>
        <p:xfrm>
          <a:off x="838200" y="24456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6585DF02-7A71-4BE2-BE21-5AE616495B03}" type="slidenum">
              <a:rPr lang="en-US" smtClean="0"/>
              <a:t>6</a:t>
            </a:fld>
            <a:endParaRPr lang="en-US"/>
          </a:p>
        </p:txBody>
      </p:sp>
      <p:sp>
        <p:nvSpPr>
          <p:cNvPr id="3" name="Content Placeholder 2"/>
          <p:cNvSpPr>
            <a:spLocks noGrp="1"/>
          </p:cNvSpPr>
          <p:nvPr>
            <p:ph idx="1"/>
          </p:nvPr>
        </p:nvSpPr>
        <p:spPr>
          <a:xfrm>
            <a:off x="838200" y="1374070"/>
            <a:ext cx="10515600" cy="4982280"/>
          </a:xfrm>
        </p:spPr>
        <p:txBody>
          <a:bodyPr>
            <a:normAutofit/>
          </a:bodyPr>
          <a:lstStyle/>
          <a:p>
            <a:pPr marL="0" lvl="0" indent="0" fontAlgn="base">
              <a:lnSpc>
                <a:spcPct val="100000"/>
              </a:lnSpc>
              <a:spcBef>
                <a:spcPct val="20000"/>
              </a:spcBef>
              <a:spcAft>
                <a:spcPct val="0"/>
              </a:spcAft>
              <a:buNone/>
            </a:pPr>
            <a:r>
              <a:rPr lang="en-US" dirty="0"/>
              <a:t/>
            </a:r>
            <a:br>
              <a:rPr lang="en-US" dirty="0"/>
            </a:br>
            <a:r>
              <a:rPr lang="en-US" dirty="0"/>
              <a:t/>
            </a:r>
            <a:br>
              <a:rPr lang="en-US" dirty="0"/>
            </a:br>
            <a:endParaRPr lang="en-US" dirty="0"/>
          </a:p>
        </p:txBody>
      </p:sp>
      <p:sp>
        <p:nvSpPr>
          <p:cNvPr id="7" name="Rectangle 6"/>
          <p:cNvSpPr/>
          <p:nvPr/>
        </p:nvSpPr>
        <p:spPr>
          <a:xfrm>
            <a:off x="838200" y="1641807"/>
            <a:ext cx="10377487" cy="369332"/>
          </a:xfrm>
          <a:prstGeom prst="rect">
            <a:avLst/>
          </a:prstGeom>
        </p:spPr>
        <p:txBody>
          <a:bodyPr wrap="square">
            <a:spAutoFit/>
          </a:bodyPr>
          <a:lstStyle/>
          <a:p>
            <a:pPr algn="just"/>
            <a:endParaRPr lang="en-US" dirty="0"/>
          </a:p>
        </p:txBody>
      </p:sp>
      <p:pic>
        <p:nvPicPr>
          <p:cNvPr id="6" name="Picture 5"/>
          <p:cNvPicPr>
            <a:picLocks noChangeAspect="1"/>
          </p:cNvPicPr>
          <p:nvPr/>
        </p:nvPicPr>
        <p:blipFill>
          <a:blip r:embed="rId7"/>
          <a:stretch>
            <a:fillRect/>
          </a:stretch>
        </p:blipFill>
        <p:spPr>
          <a:xfrm>
            <a:off x="3138488" y="1238670"/>
            <a:ext cx="6248400" cy="5253079"/>
          </a:xfrm>
          <a:prstGeom prst="rect">
            <a:avLst/>
          </a:prstGeom>
        </p:spPr>
      </p:pic>
    </p:spTree>
    <p:extLst>
      <p:ext uri="{BB962C8B-B14F-4D97-AF65-F5344CB8AC3E}">
        <p14:creationId xmlns:p14="http://schemas.microsoft.com/office/powerpoint/2010/main" val="12529723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MÔ PHỎNG QUÂN SỰ</a:t>
            </a:r>
            <a:endParaRPr lang="en-US" sz="2000" b="1" dirty="0"/>
          </a:p>
        </p:txBody>
      </p:sp>
      <p:graphicFrame>
        <p:nvGraphicFramePr>
          <p:cNvPr id="2" name="Diagram 1"/>
          <p:cNvGraphicFramePr/>
          <p:nvPr>
            <p:extLst>
              <p:ext uri="{D42A27DB-BD31-4B8C-83A1-F6EECF244321}">
                <p14:modId xmlns:p14="http://schemas.microsoft.com/office/powerpoint/2010/main" val="322369167"/>
              </p:ext>
            </p:extLst>
          </p:nvPr>
        </p:nvGraphicFramePr>
        <p:xfrm>
          <a:off x="838200" y="24456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6585DF02-7A71-4BE2-BE21-5AE616495B03}" type="slidenum">
              <a:rPr lang="en-US" smtClean="0"/>
              <a:t>7</a:t>
            </a:fld>
            <a:endParaRPr lang="en-US"/>
          </a:p>
        </p:txBody>
      </p:sp>
      <p:sp>
        <p:nvSpPr>
          <p:cNvPr id="3" name="Content Placeholder 2"/>
          <p:cNvSpPr>
            <a:spLocks noGrp="1"/>
          </p:cNvSpPr>
          <p:nvPr>
            <p:ph idx="1"/>
          </p:nvPr>
        </p:nvSpPr>
        <p:spPr>
          <a:xfrm>
            <a:off x="838200" y="1374070"/>
            <a:ext cx="10515600" cy="4982280"/>
          </a:xfrm>
        </p:spPr>
        <p:txBody>
          <a:bodyPr>
            <a:normAutofit/>
          </a:bodyPr>
          <a:lstStyle/>
          <a:p>
            <a:pPr marL="0" lvl="0" indent="0" fontAlgn="base">
              <a:lnSpc>
                <a:spcPct val="100000"/>
              </a:lnSpc>
              <a:spcBef>
                <a:spcPct val="20000"/>
              </a:spcBef>
              <a:spcAft>
                <a:spcPct val="0"/>
              </a:spcAft>
              <a:buNone/>
            </a:pPr>
            <a:r>
              <a:rPr lang="en-US" dirty="0"/>
              <a:t/>
            </a:r>
            <a:br>
              <a:rPr lang="en-US" dirty="0"/>
            </a:br>
            <a:r>
              <a:rPr lang="en-US" dirty="0"/>
              <a:t/>
            </a:r>
            <a:br>
              <a:rPr lang="en-US" dirty="0"/>
            </a:br>
            <a:endParaRPr lang="en-US" dirty="0"/>
          </a:p>
        </p:txBody>
      </p:sp>
      <p:sp>
        <p:nvSpPr>
          <p:cNvPr id="7" name="Rectangle 6"/>
          <p:cNvSpPr/>
          <p:nvPr/>
        </p:nvSpPr>
        <p:spPr>
          <a:xfrm>
            <a:off x="838200" y="1641807"/>
            <a:ext cx="10377487" cy="369332"/>
          </a:xfrm>
          <a:prstGeom prst="rect">
            <a:avLst/>
          </a:prstGeom>
        </p:spPr>
        <p:txBody>
          <a:bodyPr wrap="square">
            <a:spAutoFit/>
          </a:bodyPr>
          <a:lstStyle/>
          <a:p>
            <a:pPr algn="just"/>
            <a:endParaRPr lang="en-US" dirty="0"/>
          </a:p>
        </p:txBody>
      </p:sp>
      <p:pic>
        <p:nvPicPr>
          <p:cNvPr id="9" name="Picture 8"/>
          <p:cNvPicPr>
            <a:picLocks noChangeAspect="1"/>
          </p:cNvPicPr>
          <p:nvPr/>
        </p:nvPicPr>
        <p:blipFill>
          <a:blip r:embed="rId7"/>
          <a:stretch>
            <a:fillRect/>
          </a:stretch>
        </p:blipFill>
        <p:spPr>
          <a:xfrm>
            <a:off x="1643062" y="1374070"/>
            <a:ext cx="9001125" cy="5049412"/>
          </a:xfrm>
          <a:prstGeom prst="rect">
            <a:avLst/>
          </a:prstGeom>
        </p:spPr>
      </p:pic>
    </p:spTree>
    <p:extLst>
      <p:ext uri="{BB962C8B-B14F-4D97-AF65-F5344CB8AC3E}">
        <p14:creationId xmlns:p14="http://schemas.microsoft.com/office/powerpoint/2010/main" val="28306321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MÔ PHỎNG QUÂN SỰ</a:t>
            </a:r>
            <a:endParaRPr lang="en-US" sz="2000" b="1" dirty="0"/>
          </a:p>
        </p:txBody>
      </p:sp>
      <p:graphicFrame>
        <p:nvGraphicFramePr>
          <p:cNvPr id="2" name="Diagram 1"/>
          <p:cNvGraphicFramePr/>
          <p:nvPr>
            <p:extLst>
              <p:ext uri="{D42A27DB-BD31-4B8C-83A1-F6EECF244321}">
                <p14:modId xmlns:p14="http://schemas.microsoft.com/office/powerpoint/2010/main" val="3747865109"/>
              </p:ext>
            </p:extLst>
          </p:nvPr>
        </p:nvGraphicFramePr>
        <p:xfrm>
          <a:off x="838200" y="24456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6585DF02-7A71-4BE2-BE21-5AE616495B03}" type="slidenum">
              <a:rPr lang="en-US" smtClean="0"/>
              <a:t>8</a:t>
            </a:fld>
            <a:endParaRPr lang="en-US"/>
          </a:p>
        </p:txBody>
      </p:sp>
      <p:sp>
        <p:nvSpPr>
          <p:cNvPr id="3" name="Content Placeholder 2"/>
          <p:cNvSpPr>
            <a:spLocks noGrp="1"/>
          </p:cNvSpPr>
          <p:nvPr>
            <p:ph idx="1"/>
          </p:nvPr>
        </p:nvSpPr>
        <p:spPr>
          <a:xfrm>
            <a:off x="838200" y="1374070"/>
            <a:ext cx="10515600" cy="4982280"/>
          </a:xfrm>
        </p:spPr>
        <p:txBody>
          <a:bodyPr>
            <a:normAutofit/>
          </a:bodyPr>
          <a:lstStyle/>
          <a:p>
            <a:pPr marL="0" lvl="0" indent="0" fontAlgn="base">
              <a:lnSpc>
                <a:spcPct val="100000"/>
              </a:lnSpc>
              <a:spcBef>
                <a:spcPct val="20000"/>
              </a:spcBef>
              <a:spcAft>
                <a:spcPct val="0"/>
              </a:spcAft>
              <a:buNone/>
            </a:pPr>
            <a:r>
              <a:rPr lang="en-US" dirty="0"/>
              <a:t/>
            </a:r>
            <a:br>
              <a:rPr lang="en-US" dirty="0"/>
            </a:br>
            <a:r>
              <a:rPr lang="en-US" dirty="0"/>
              <a:t/>
            </a:r>
            <a:br>
              <a:rPr lang="en-US" dirty="0"/>
            </a:br>
            <a:endParaRPr lang="en-US" dirty="0"/>
          </a:p>
        </p:txBody>
      </p:sp>
      <p:sp>
        <p:nvSpPr>
          <p:cNvPr id="7" name="Rectangle 6"/>
          <p:cNvSpPr/>
          <p:nvPr/>
        </p:nvSpPr>
        <p:spPr>
          <a:xfrm>
            <a:off x="838200" y="1641807"/>
            <a:ext cx="10377487" cy="369332"/>
          </a:xfrm>
          <a:prstGeom prst="rect">
            <a:avLst/>
          </a:prstGeom>
        </p:spPr>
        <p:txBody>
          <a:bodyPr wrap="square">
            <a:spAutoFit/>
          </a:bodyPr>
          <a:lstStyle/>
          <a:p>
            <a:pPr algn="just"/>
            <a:endParaRPr lang="en-US" dirty="0"/>
          </a:p>
        </p:txBody>
      </p:sp>
      <p:pic>
        <p:nvPicPr>
          <p:cNvPr id="8" name="Picture 7"/>
          <p:cNvPicPr>
            <a:picLocks noChangeAspect="1"/>
          </p:cNvPicPr>
          <p:nvPr/>
        </p:nvPicPr>
        <p:blipFill>
          <a:blip r:embed="rId7"/>
          <a:stretch>
            <a:fillRect/>
          </a:stretch>
        </p:blipFill>
        <p:spPr>
          <a:xfrm>
            <a:off x="2652712" y="1374070"/>
            <a:ext cx="6405563" cy="5108486"/>
          </a:xfrm>
          <a:prstGeom prst="rect">
            <a:avLst/>
          </a:prstGeom>
        </p:spPr>
      </p:pic>
    </p:spTree>
    <p:extLst>
      <p:ext uri="{BB962C8B-B14F-4D97-AF65-F5344CB8AC3E}">
        <p14:creationId xmlns:p14="http://schemas.microsoft.com/office/powerpoint/2010/main" val="13873028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MÔ PHỎNG QUÂN SỰ</a:t>
            </a:r>
            <a:endParaRPr lang="en-US" sz="2000" b="1" dirty="0"/>
          </a:p>
        </p:txBody>
      </p:sp>
      <p:graphicFrame>
        <p:nvGraphicFramePr>
          <p:cNvPr id="2" name="Diagram 1"/>
          <p:cNvGraphicFramePr/>
          <p:nvPr>
            <p:extLst>
              <p:ext uri="{D42A27DB-BD31-4B8C-83A1-F6EECF244321}">
                <p14:modId xmlns:p14="http://schemas.microsoft.com/office/powerpoint/2010/main" val="1666485322"/>
              </p:ext>
            </p:extLst>
          </p:nvPr>
        </p:nvGraphicFramePr>
        <p:xfrm>
          <a:off x="838200" y="24456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6585DF02-7A71-4BE2-BE21-5AE616495B03}" type="slidenum">
              <a:rPr lang="en-US" smtClean="0"/>
              <a:t>9</a:t>
            </a:fld>
            <a:endParaRPr lang="en-US"/>
          </a:p>
        </p:txBody>
      </p:sp>
      <p:sp>
        <p:nvSpPr>
          <p:cNvPr id="3" name="Content Placeholder 2"/>
          <p:cNvSpPr>
            <a:spLocks noGrp="1"/>
          </p:cNvSpPr>
          <p:nvPr>
            <p:ph idx="1"/>
          </p:nvPr>
        </p:nvSpPr>
        <p:spPr>
          <a:xfrm>
            <a:off x="838200" y="1374070"/>
            <a:ext cx="10515600" cy="4982280"/>
          </a:xfrm>
        </p:spPr>
        <p:txBody>
          <a:bodyPr>
            <a:normAutofit/>
          </a:bodyPr>
          <a:lstStyle/>
          <a:p>
            <a:pPr marL="0" lvl="0" indent="0" fontAlgn="base">
              <a:lnSpc>
                <a:spcPct val="100000"/>
              </a:lnSpc>
              <a:spcBef>
                <a:spcPct val="20000"/>
              </a:spcBef>
              <a:spcAft>
                <a:spcPct val="0"/>
              </a:spcAft>
              <a:buNone/>
            </a:pPr>
            <a:r>
              <a:rPr lang="en-US" dirty="0"/>
              <a:t/>
            </a:r>
            <a:br>
              <a:rPr lang="en-US" dirty="0"/>
            </a:br>
            <a:r>
              <a:rPr lang="en-US" dirty="0"/>
              <a:t/>
            </a:r>
            <a:br>
              <a:rPr lang="en-US" dirty="0"/>
            </a:br>
            <a:endParaRPr lang="en-US" dirty="0"/>
          </a:p>
        </p:txBody>
      </p:sp>
      <p:sp>
        <p:nvSpPr>
          <p:cNvPr id="7" name="Rectangle 6"/>
          <p:cNvSpPr/>
          <p:nvPr/>
        </p:nvSpPr>
        <p:spPr>
          <a:xfrm>
            <a:off x="838200" y="1641807"/>
            <a:ext cx="10377487" cy="369332"/>
          </a:xfrm>
          <a:prstGeom prst="rect">
            <a:avLst/>
          </a:prstGeom>
        </p:spPr>
        <p:txBody>
          <a:bodyPr wrap="square">
            <a:spAutoFit/>
          </a:bodyPr>
          <a:lstStyle/>
          <a:p>
            <a:pPr algn="just"/>
            <a:endParaRPr lang="en-US" dirty="0"/>
          </a:p>
        </p:txBody>
      </p:sp>
      <p:sp>
        <p:nvSpPr>
          <p:cNvPr id="6" name="Rectangle 5"/>
          <p:cNvSpPr/>
          <p:nvPr/>
        </p:nvSpPr>
        <p:spPr>
          <a:xfrm>
            <a:off x="838200" y="1397675"/>
            <a:ext cx="10723244" cy="2123658"/>
          </a:xfrm>
          <a:prstGeom prst="rect">
            <a:avLst/>
          </a:prstGeom>
        </p:spPr>
        <p:txBody>
          <a:bodyPr wrap="square">
            <a:spAutoFit/>
          </a:bodyPr>
          <a:lstStyle/>
          <a:p>
            <a:pPr algn="just"/>
            <a:r>
              <a:rPr lang="en-US" sz="2200" i="1" dirty="0">
                <a:solidFill>
                  <a:srgbClr val="000000"/>
                </a:solidFill>
                <a:latin typeface="NimbusRomNo9L-ReguItal"/>
              </a:rPr>
              <a:t>Flocking </a:t>
            </a:r>
            <a:r>
              <a:rPr lang="en-US" sz="2200" dirty="0">
                <a:solidFill>
                  <a:srgbClr val="000000"/>
                </a:solidFill>
                <a:latin typeface="NimbusRomNo9L-Regu"/>
              </a:rPr>
              <a:t>- Flocking behavior (Emergent behavior) is </a:t>
            </a:r>
            <a:r>
              <a:rPr lang="en-US" sz="2200" dirty="0" smtClean="0">
                <a:solidFill>
                  <a:srgbClr val="000000"/>
                </a:solidFill>
                <a:latin typeface="NimbusRomNo9L-Regu"/>
              </a:rPr>
              <a:t>a combination </a:t>
            </a:r>
            <a:r>
              <a:rPr lang="en-US" sz="2200" dirty="0">
                <a:solidFill>
                  <a:srgbClr val="000000"/>
                </a:solidFill>
                <a:latin typeface="NimbusRomNo9L-Regu"/>
              </a:rPr>
              <a:t>of three behaviors Alignment, </a:t>
            </a:r>
            <a:r>
              <a:rPr lang="en-US" sz="2200" dirty="0" err="1" smtClean="0">
                <a:solidFill>
                  <a:srgbClr val="000000"/>
                </a:solidFill>
                <a:latin typeface="NimbusRomNo9L-Regu"/>
              </a:rPr>
              <a:t>Seperation</a:t>
            </a:r>
            <a:r>
              <a:rPr lang="en-US" sz="2200" dirty="0" smtClean="0">
                <a:solidFill>
                  <a:srgbClr val="000000"/>
                </a:solidFill>
                <a:latin typeface="NimbusRomNo9L-Regu"/>
              </a:rPr>
              <a:t> and </a:t>
            </a:r>
            <a:r>
              <a:rPr lang="en-US" sz="2200" dirty="0">
                <a:solidFill>
                  <a:srgbClr val="000000"/>
                </a:solidFill>
                <a:latin typeface="NimbusRomNo9L-Regu"/>
              </a:rPr>
              <a:t>Cohesion. The velocity of agent is modified </a:t>
            </a:r>
            <a:r>
              <a:rPr lang="en-US" sz="2200" dirty="0" smtClean="0">
                <a:solidFill>
                  <a:srgbClr val="000000"/>
                </a:solidFill>
                <a:latin typeface="NimbusRomNo9L-Regu"/>
              </a:rPr>
              <a:t>by applying </a:t>
            </a:r>
            <a:r>
              <a:rPr lang="en-US" sz="2200" dirty="0">
                <a:solidFill>
                  <a:srgbClr val="000000"/>
                </a:solidFill>
                <a:latin typeface="NimbusRomNo9L-Regu"/>
              </a:rPr>
              <a:t>three forces with different weights, denoted </a:t>
            </a:r>
            <a:r>
              <a:rPr lang="en-US" sz="2200" dirty="0" smtClean="0">
                <a:solidFill>
                  <a:srgbClr val="000000"/>
                </a:solidFill>
                <a:latin typeface="NimbusRomNo9L-Regu"/>
              </a:rPr>
              <a:t>by scalers </a:t>
            </a:r>
            <a:r>
              <a:rPr lang="en-US" sz="2200" i="1" dirty="0" err="1">
                <a:solidFill>
                  <a:srgbClr val="000000"/>
                </a:solidFill>
                <a:latin typeface="CMMI10"/>
              </a:rPr>
              <a:t>w</a:t>
            </a:r>
            <a:r>
              <a:rPr lang="en-US" sz="2200" i="1" baseline="-25000" dirty="0" err="1">
                <a:solidFill>
                  <a:srgbClr val="000000"/>
                </a:solidFill>
                <a:latin typeface="CMMI7"/>
              </a:rPr>
              <a:t>a</a:t>
            </a:r>
            <a:r>
              <a:rPr lang="en-US" sz="2200" dirty="0">
                <a:solidFill>
                  <a:srgbClr val="000000"/>
                </a:solidFill>
                <a:latin typeface="NimbusRomNo9L-Regu"/>
              </a:rPr>
              <a:t>, </a:t>
            </a:r>
            <a:r>
              <a:rPr lang="en-US" sz="2200" i="1" dirty="0" err="1">
                <a:solidFill>
                  <a:srgbClr val="000000"/>
                </a:solidFill>
                <a:latin typeface="CMMI10"/>
              </a:rPr>
              <a:t>w</a:t>
            </a:r>
            <a:r>
              <a:rPr lang="en-US" sz="2200" i="1" baseline="-25000" dirty="0" err="1">
                <a:solidFill>
                  <a:srgbClr val="000000"/>
                </a:solidFill>
                <a:latin typeface="CMMI7"/>
              </a:rPr>
              <a:t>s</a:t>
            </a:r>
            <a:r>
              <a:rPr lang="en-US" sz="2200" dirty="0">
                <a:solidFill>
                  <a:srgbClr val="000000"/>
                </a:solidFill>
                <a:latin typeface="NimbusRomNo9L-Regu"/>
              </a:rPr>
              <a:t>, </a:t>
            </a:r>
            <a:r>
              <a:rPr lang="en-US" sz="2200" i="1" dirty="0" err="1">
                <a:solidFill>
                  <a:srgbClr val="000000"/>
                </a:solidFill>
                <a:latin typeface="CMMI10"/>
              </a:rPr>
              <a:t>w</a:t>
            </a:r>
            <a:r>
              <a:rPr lang="en-US" sz="2200" i="1" baseline="-25000" dirty="0" err="1">
                <a:solidFill>
                  <a:srgbClr val="000000"/>
                </a:solidFill>
                <a:latin typeface="CMMI7"/>
              </a:rPr>
              <a:t>c</a:t>
            </a:r>
            <a:r>
              <a:rPr lang="en-US" sz="2200" i="1" dirty="0">
                <a:solidFill>
                  <a:srgbClr val="000000"/>
                </a:solidFill>
                <a:latin typeface="CMMI7"/>
              </a:rPr>
              <a:t> </a:t>
            </a:r>
            <a:r>
              <a:rPr lang="en-US" sz="2200" dirty="0">
                <a:solidFill>
                  <a:srgbClr val="000000"/>
                </a:solidFill>
                <a:latin typeface="NimbusRomNo9L-Regu"/>
              </a:rPr>
              <a:t>respectively. In this case the </a:t>
            </a:r>
            <a:r>
              <a:rPr lang="en-US" sz="2200" dirty="0" smtClean="0">
                <a:solidFill>
                  <a:srgbClr val="000000"/>
                </a:solidFill>
                <a:latin typeface="NimbusRomNo9L-Regu"/>
              </a:rPr>
              <a:t>Flocking force </a:t>
            </a:r>
            <a:r>
              <a:rPr lang="en-US" sz="2200" dirty="0">
                <a:solidFill>
                  <a:srgbClr val="000000"/>
                </a:solidFill>
                <a:latin typeface="NimbusRomNo9L-Regu"/>
              </a:rPr>
              <a:t>is calculated as </a:t>
            </a:r>
            <a:r>
              <a:rPr lang="en-US" sz="2200" dirty="0" smtClean="0">
                <a:solidFill>
                  <a:srgbClr val="000000"/>
                </a:solidFill>
                <a:latin typeface="NimbusRomNo9L-Regu"/>
              </a:rPr>
              <a:t>below:</a:t>
            </a:r>
            <a:r>
              <a:rPr lang="en-US" sz="2200" dirty="0" smtClean="0"/>
              <a:t> </a:t>
            </a:r>
          </a:p>
          <a:p>
            <a:pPr algn="just"/>
            <a:r>
              <a:rPr lang="en-US" sz="2200" dirty="0"/>
              <a:t/>
            </a:r>
            <a:br>
              <a:rPr lang="en-US" sz="2200" dirty="0"/>
            </a:br>
            <a:endParaRPr lang="en-US" sz="2200" dirty="0"/>
          </a:p>
        </p:txBody>
      </p:sp>
      <p:pic>
        <p:nvPicPr>
          <p:cNvPr id="9" name="Picture 8"/>
          <p:cNvPicPr>
            <a:picLocks noChangeAspect="1"/>
          </p:cNvPicPr>
          <p:nvPr/>
        </p:nvPicPr>
        <p:blipFill>
          <a:blip r:embed="rId7"/>
          <a:stretch>
            <a:fillRect/>
          </a:stretch>
        </p:blipFill>
        <p:spPr>
          <a:xfrm>
            <a:off x="1952625" y="3598320"/>
            <a:ext cx="7480042" cy="2290763"/>
          </a:xfrm>
          <a:prstGeom prst="rect">
            <a:avLst/>
          </a:prstGeom>
        </p:spPr>
      </p:pic>
    </p:spTree>
    <p:extLst>
      <p:ext uri="{BB962C8B-B14F-4D97-AF65-F5344CB8AC3E}">
        <p14:creationId xmlns:p14="http://schemas.microsoft.com/office/powerpoint/2010/main" val="24797455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2217</TotalTime>
  <Words>918</Words>
  <Application>Microsoft Office PowerPoint</Application>
  <PresentationFormat>Widescreen</PresentationFormat>
  <Paragraphs>86</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CMMI10</vt:lpstr>
      <vt:lpstr>CMMI7</vt:lpstr>
      <vt:lpstr>NimbusRomNo9L-Regu</vt:lpstr>
      <vt:lpstr>NimbusRomNo9L-ReguItal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HUUNOI</dc:creator>
  <cp:lastModifiedBy>giovatuyet</cp:lastModifiedBy>
  <cp:revision>197</cp:revision>
  <cp:lastPrinted>2021-01-25T02:33:13Z</cp:lastPrinted>
  <dcterms:created xsi:type="dcterms:W3CDTF">2015-01-21T13:06:50Z</dcterms:created>
  <dcterms:modified xsi:type="dcterms:W3CDTF">2021-05-31T08:36:11Z</dcterms:modified>
</cp:coreProperties>
</file>