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diagrams/data44.xml" ContentType="application/vnd.openxmlformats-officedocument.drawingml.diagramData+xml"/>
  <Override PartName="/ppt/diagrams/layout44.xml" ContentType="application/vnd.openxmlformats-officedocument.drawingml.diagramLayout+xml"/>
  <Override PartName="/ppt/diagrams/quickStyle44.xml" ContentType="application/vnd.openxmlformats-officedocument.drawingml.diagramStyle+xml"/>
  <Override PartName="/ppt/diagrams/colors44.xml" ContentType="application/vnd.openxmlformats-officedocument.drawingml.diagramColors+xml"/>
  <Override PartName="/ppt/diagrams/drawing44.xml" ContentType="application/vnd.ms-office.drawingml.diagramDrawing+xml"/>
  <Override PartName="/ppt/diagrams/data45.xml" ContentType="application/vnd.openxmlformats-officedocument.drawingml.diagramData+xml"/>
  <Override PartName="/ppt/diagrams/layout45.xml" ContentType="application/vnd.openxmlformats-officedocument.drawingml.diagramLayout+xml"/>
  <Override PartName="/ppt/diagrams/quickStyle45.xml" ContentType="application/vnd.openxmlformats-officedocument.drawingml.diagramStyle+xml"/>
  <Override PartName="/ppt/diagrams/colors45.xml" ContentType="application/vnd.openxmlformats-officedocument.drawingml.diagramColors+xml"/>
  <Override PartName="/ppt/diagrams/drawing45.xml" ContentType="application/vnd.ms-office.drawingml.diagramDrawing+xml"/>
  <Override PartName="/ppt/diagrams/data46.xml" ContentType="application/vnd.openxmlformats-officedocument.drawingml.diagramData+xml"/>
  <Override PartName="/ppt/diagrams/layout46.xml" ContentType="application/vnd.openxmlformats-officedocument.drawingml.diagramLayout+xml"/>
  <Override PartName="/ppt/diagrams/quickStyle46.xml" ContentType="application/vnd.openxmlformats-officedocument.drawingml.diagramStyle+xml"/>
  <Override PartName="/ppt/diagrams/colors46.xml" ContentType="application/vnd.openxmlformats-officedocument.drawingml.diagramColors+xml"/>
  <Override PartName="/ppt/diagrams/drawing46.xml" ContentType="application/vnd.ms-office.drawingml.diagramDrawing+xml"/>
  <Override PartName="/ppt/diagrams/data47.xml" ContentType="application/vnd.openxmlformats-officedocument.drawingml.diagramData+xml"/>
  <Override PartName="/ppt/diagrams/layout47.xml" ContentType="application/vnd.openxmlformats-officedocument.drawingml.diagramLayout+xml"/>
  <Override PartName="/ppt/diagrams/quickStyle47.xml" ContentType="application/vnd.openxmlformats-officedocument.drawingml.diagramStyle+xml"/>
  <Override PartName="/ppt/diagrams/colors47.xml" ContentType="application/vnd.openxmlformats-officedocument.drawingml.diagramColors+xml"/>
  <Override PartName="/ppt/diagrams/drawing47.xml" ContentType="application/vnd.ms-office.drawingml.diagramDrawing+xml"/>
  <Override PartName="/ppt/diagrams/data48.xml" ContentType="application/vnd.openxmlformats-officedocument.drawingml.diagramData+xml"/>
  <Override PartName="/ppt/diagrams/layout48.xml" ContentType="application/vnd.openxmlformats-officedocument.drawingml.diagramLayout+xml"/>
  <Override PartName="/ppt/diagrams/quickStyle48.xml" ContentType="application/vnd.openxmlformats-officedocument.drawingml.diagramStyle+xml"/>
  <Override PartName="/ppt/diagrams/colors48.xml" ContentType="application/vnd.openxmlformats-officedocument.drawingml.diagramColors+xml"/>
  <Override PartName="/ppt/diagrams/drawing48.xml" ContentType="application/vnd.ms-office.drawingml.diagramDrawing+xml"/>
  <Override PartName="/ppt/diagrams/data49.xml" ContentType="application/vnd.openxmlformats-officedocument.drawingml.diagramData+xml"/>
  <Override PartName="/ppt/diagrams/layout49.xml" ContentType="application/vnd.openxmlformats-officedocument.drawingml.diagramLayout+xml"/>
  <Override PartName="/ppt/diagrams/quickStyle49.xml" ContentType="application/vnd.openxmlformats-officedocument.drawingml.diagramStyle+xml"/>
  <Override PartName="/ppt/diagrams/colors49.xml" ContentType="application/vnd.openxmlformats-officedocument.drawingml.diagramColors+xml"/>
  <Override PartName="/ppt/diagrams/drawing49.xml" ContentType="application/vnd.ms-office.drawingml.diagramDrawing+xml"/>
  <Override PartName="/ppt/diagrams/data50.xml" ContentType="application/vnd.openxmlformats-officedocument.drawingml.diagramData+xml"/>
  <Override PartName="/ppt/diagrams/layout50.xml" ContentType="application/vnd.openxmlformats-officedocument.drawingml.diagramLayout+xml"/>
  <Override PartName="/ppt/diagrams/quickStyle50.xml" ContentType="application/vnd.openxmlformats-officedocument.drawingml.diagramStyle+xml"/>
  <Override PartName="/ppt/diagrams/colors50.xml" ContentType="application/vnd.openxmlformats-officedocument.drawingml.diagramColors+xml"/>
  <Override PartName="/ppt/diagrams/drawing50.xml" ContentType="application/vnd.ms-office.drawingml.diagramDrawing+xml"/>
  <Override PartName="/ppt/diagrams/data51.xml" ContentType="application/vnd.openxmlformats-officedocument.drawingml.diagramData+xml"/>
  <Override PartName="/ppt/diagrams/layout51.xml" ContentType="application/vnd.openxmlformats-officedocument.drawingml.diagramLayout+xml"/>
  <Override PartName="/ppt/diagrams/quickStyle51.xml" ContentType="application/vnd.openxmlformats-officedocument.drawingml.diagramStyle+xml"/>
  <Override PartName="/ppt/diagrams/colors51.xml" ContentType="application/vnd.openxmlformats-officedocument.drawingml.diagramColors+xml"/>
  <Override PartName="/ppt/diagrams/drawing51.xml" ContentType="application/vnd.ms-office.drawingml.diagramDrawing+xml"/>
  <Override PartName="/ppt/diagrams/data52.xml" ContentType="application/vnd.openxmlformats-officedocument.drawingml.diagramData+xml"/>
  <Override PartName="/ppt/diagrams/layout52.xml" ContentType="application/vnd.openxmlformats-officedocument.drawingml.diagramLayout+xml"/>
  <Override PartName="/ppt/diagrams/quickStyle52.xml" ContentType="application/vnd.openxmlformats-officedocument.drawingml.diagramStyle+xml"/>
  <Override PartName="/ppt/diagrams/colors52.xml" ContentType="application/vnd.openxmlformats-officedocument.drawingml.diagramColors+xml"/>
  <Override PartName="/ppt/diagrams/drawing52.xml" ContentType="application/vnd.ms-office.drawingml.diagramDrawing+xml"/>
  <Override PartName="/ppt/diagrams/data53.xml" ContentType="application/vnd.openxmlformats-officedocument.drawingml.diagramData+xml"/>
  <Override PartName="/ppt/diagrams/layout53.xml" ContentType="application/vnd.openxmlformats-officedocument.drawingml.diagramLayout+xml"/>
  <Override PartName="/ppt/diagrams/quickStyle53.xml" ContentType="application/vnd.openxmlformats-officedocument.drawingml.diagramStyle+xml"/>
  <Override PartName="/ppt/diagrams/colors53.xml" ContentType="application/vnd.openxmlformats-officedocument.drawingml.diagramColors+xml"/>
  <Override PartName="/ppt/diagrams/drawing53.xml" ContentType="application/vnd.ms-office.drawingml.diagramDrawing+xml"/>
  <Override PartName="/ppt/diagrams/data54.xml" ContentType="application/vnd.openxmlformats-officedocument.drawingml.diagramData+xml"/>
  <Override PartName="/ppt/diagrams/layout54.xml" ContentType="application/vnd.openxmlformats-officedocument.drawingml.diagramLayout+xml"/>
  <Override PartName="/ppt/diagrams/quickStyle54.xml" ContentType="application/vnd.openxmlformats-officedocument.drawingml.diagramStyle+xml"/>
  <Override PartName="/ppt/diagrams/colors54.xml" ContentType="application/vnd.openxmlformats-officedocument.drawingml.diagramColors+xml"/>
  <Override PartName="/ppt/diagrams/drawing54.xml" ContentType="application/vnd.ms-office.drawingml.diagramDrawing+xml"/>
  <Override PartName="/ppt/diagrams/data55.xml" ContentType="application/vnd.openxmlformats-officedocument.drawingml.diagramData+xml"/>
  <Override PartName="/ppt/diagrams/layout55.xml" ContentType="application/vnd.openxmlformats-officedocument.drawingml.diagramLayout+xml"/>
  <Override PartName="/ppt/diagrams/quickStyle55.xml" ContentType="application/vnd.openxmlformats-officedocument.drawingml.diagramStyle+xml"/>
  <Override PartName="/ppt/diagrams/colors55.xml" ContentType="application/vnd.openxmlformats-officedocument.drawingml.diagramColors+xml"/>
  <Override PartName="/ppt/diagrams/drawing55.xml" ContentType="application/vnd.ms-office.drawingml.diagramDrawing+xml"/>
  <Override PartName="/ppt/diagrams/data56.xml" ContentType="application/vnd.openxmlformats-officedocument.drawingml.diagramData+xml"/>
  <Override PartName="/ppt/diagrams/layout56.xml" ContentType="application/vnd.openxmlformats-officedocument.drawingml.diagramLayout+xml"/>
  <Override PartName="/ppt/diagrams/quickStyle56.xml" ContentType="application/vnd.openxmlformats-officedocument.drawingml.diagramStyle+xml"/>
  <Override PartName="/ppt/diagrams/colors56.xml" ContentType="application/vnd.openxmlformats-officedocument.drawingml.diagramColors+xml"/>
  <Override PartName="/ppt/diagrams/drawing56.xml" ContentType="application/vnd.ms-office.drawingml.diagramDrawing+xml"/>
  <Override PartName="/ppt/diagrams/data57.xml" ContentType="application/vnd.openxmlformats-officedocument.drawingml.diagramData+xml"/>
  <Override PartName="/ppt/diagrams/layout57.xml" ContentType="application/vnd.openxmlformats-officedocument.drawingml.diagramLayout+xml"/>
  <Override PartName="/ppt/diagrams/quickStyle57.xml" ContentType="application/vnd.openxmlformats-officedocument.drawingml.diagramStyle+xml"/>
  <Override PartName="/ppt/diagrams/colors57.xml" ContentType="application/vnd.openxmlformats-officedocument.drawingml.diagramColors+xml"/>
  <Override PartName="/ppt/diagrams/drawing57.xml" ContentType="application/vnd.ms-office.drawingml.diagramDrawing+xml"/>
  <Override PartName="/ppt/diagrams/data58.xml" ContentType="application/vnd.openxmlformats-officedocument.drawingml.diagramData+xml"/>
  <Override PartName="/ppt/diagrams/layout58.xml" ContentType="application/vnd.openxmlformats-officedocument.drawingml.diagramLayout+xml"/>
  <Override PartName="/ppt/diagrams/quickStyle58.xml" ContentType="application/vnd.openxmlformats-officedocument.drawingml.diagramStyle+xml"/>
  <Override PartName="/ppt/diagrams/colors58.xml" ContentType="application/vnd.openxmlformats-officedocument.drawingml.diagramColors+xml"/>
  <Override PartName="/ppt/diagrams/drawing58.xml" ContentType="application/vnd.ms-office.drawingml.diagramDrawing+xml"/>
  <Override PartName="/ppt/diagrams/data59.xml" ContentType="application/vnd.openxmlformats-officedocument.drawingml.diagramData+xml"/>
  <Override PartName="/ppt/diagrams/layout59.xml" ContentType="application/vnd.openxmlformats-officedocument.drawingml.diagramLayout+xml"/>
  <Override PartName="/ppt/diagrams/quickStyle59.xml" ContentType="application/vnd.openxmlformats-officedocument.drawingml.diagramStyle+xml"/>
  <Override PartName="/ppt/diagrams/colors59.xml" ContentType="application/vnd.openxmlformats-officedocument.drawingml.diagramColors+xml"/>
  <Override PartName="/ppt/diagrams/drawing59.xml" ContentType="application/vnd.ms-office.drawingml.diagramDrawing+xml"/>
  <Override PartName="/ppt/diagrams/data60.xml" ContentType="application/vnd.openxmlformats-officedocument.drawingml.diagramData+xml"/>
  <Override PartName="/ppt/diagrams/layout60.xml" ContentType="application/vnd.openxmlformats-officedocument.drawingml.diagramLayout+xml"/>
  <Override PartName="/ppt/diagrams/quickStyle60.xml" ContentType="application/vnd.openxmlformats-officedocument.drawingml.diagramStyle+xml"/>
  <Override PartName="/ppt/diagrams/colors60.xml" ContentType="application/vnd.openxmlformats-officedocument.drawingml.diagramColors+xml"/>
  <Override PartName="/ppt/diagrams/drawing60.xml" ContentType="application/vnd.ms-office.drawingml.diagramDrawing+xml"/>
  <Override PartName="/ppt/diagrams/data61.xml" ContentType="application/vnd.openxmlformats-officedocument.drawingml.diagramData+xml"/>
  <Override PartName="/ppt/diagrams/layout61.xml" ContentType="application/vnd.openxmlformats-officedocument.drawingml.diagramLayout+xml"/>
  <Override PartName="/ppt/diagrams/quickStyle61.xml" ContentType="application/vnd.openxmlformats-officedocument.drawingml.diagramStyle+xml"/>
  <Override PartName="/ppt/diagrams/colors61.xml" ContentType="application/vnd.openxmlformats-officedocument.drawingml.diagramColors+xml"/>
  <Override PartName="/ppt/diagrams/drawing61.xml" ContentType="application/vnd.ms-office.drawingml.diagramDrawing+xml"/>
  <Override PartName="/ppt/diagrams/data62.xml" ContentType="application/vnd.openxmlformats-officedocument.drawingml.diagramData+xml"/>
  <Override PartName="/ppt/diagrams/layout62.xml" ContentType="application/vnd.openxmlformats-officedocument.drawingml.diagramLayout+xml"/>
  <Override PartName="/ppt/diagrams/quickStyle62.xml" ContentType="application/vnd.openxmlformats-officedocument.drawingml.diagramStyle+xml"/>
  <Override PartName="/ppt/diagrams/colors62.xml" ContentType="application/vnd.openxmlformats-officedocument.drawingml.diagramColors+xml"/>
  <Override PartName="/ppt/diagrams/drawing62.xml" ContentType="application/vnd.ms-office.drawingml.diagramDrawing+xml"/>
  <Override PartName="/ppt/diagrams/data63.xml" ContentType="application/vnd.openxmlformats-officedocument.drawingml.diagramData+xml"/>
  <Override PartName="/ppt/diagrams/layout63.xml" ContentType="application/vnd.openxmlformats-officedocument.drawingml.diagramLayout+xml"/>
  <Override PartName="/ppt/diagrams/quickStyle63.xml" ContentType="application/vnd.openxmlformats-officedocument.drawingml.diagramStyle+xml"/>
  <Override PartName="/ppt/diagrams/colors63.xml" ContentType="application/vnd.openxmlformats-officedocument.drawingml.diagramColors+xml"/>
  <Override PartName="/ppt/diagrams/drawing63.xml" ContentType="application/vnd.ms-office.drawingml.diagramDrawing+xml"/>
  <Override PartName="/ppt/diagrams/data64.xml" ContentType="application/vnd.openxmlformats-officedocument.drawingml.diagramData+xml"/>
  <Override PartName="/ppt/diagrams/layout64.xml" ContentType="application/vnd.openxmlformats-officedocument.drawingml.diagramLayout+xml"/>
  <Override PartName="/ppt/diagrams/quickStyle64.xml" ContentType="application/vnd.openxmlformats-officedocument.drawingml.diagramStyle+xml"/>
  <Override PartName="/ppt/diagrams/colors64.xml" ContentType="application/vnd.openxmlformats-officedocument.drawingml.diagramColors+xml"/>
  <Override PartName="/ppt/diagrams/drawing64.xml" ContentType="application/vnd.ms-office.drawingml.diagramDrawing+xml"/>
  <Override PartName="/ppt/diagrams/data65.xml" ContentType="application/vnd.openxmlformats-officedocument.drawingml.diagramData+xml"/>
  <Override PartName="/ppt/diagrams/layout65.xml" ContentType="application/vnd.openxmlformats-officedocument.drawingml.diagramLayout+xml"/>
  <Override PartName="/ppt/diagrams/quickStyle65.xml" ContentType="application/vnd.openxmlformats-officedocument.drawingml.diagramStyle+xml"/>
  <Override PartName="/ppt/diagrams/colors65.xml" ContentType="application/vnd.openxmlformats-officedocument.drawingml.diagramColors+xml"/>
  <Override PartName="/ppt/diagrams/drawing65.xml" ContentType="application/vnd.ms-office.drawingml.diagramDrawing+xml"/>
  <Override PartName="/ppt/diagrams/data66.xml" ContentType="application/vnd.openxmlformats-officedocument.drawingml.diagramData+xml"/>
  <Override PartName="/ppt/diagrams/layout66.xml" ContentType="application/vnd.openxmlformats-officedocument.drawingml.diagramLayout+xml"/>
  <Override PartName="/ppt/diagrams/quickStyle66.xml" ContentType="application/vnd.openxmlformats-officedocument.drawingml.diagramStyle+xml"/>
  <Override PartName="/ppt/diagrams/colors66.xml" ContentType="application/vnd.openxmlformats-officedocument.drawingml.diagramColors+xml"/>
  <Override PartName="/ppt/diagrams/drawing66.xml" ContentType="application/vnd.ms-office.drawingml.diagramDrawing+xml"/>
  <Override PartName="/ppt/diagrams/data67.xml" ContentType="application/vnd.openxmlformats-officedocument.drawingml.diagramData+xml"/>
  <Override PartName="/ppt/diagrams/layout67.xml" ContentType="application/vnd.openxmlformats-officedocument.drawingml.diagramLayout+xml"/>
  <Override PartName="/ppt/diagrams/quickStyle67.xml" ContentType="application/vnd.openxmlformats-officedocument.drawingml.diagramStyle+xml"/>
  <Override PartName="/ppt/diagrams/colors67.xml" ContentType="application/vnd.openxmlformats-officedocument.drawingml.diagramColors+xml"/>
  <Override PartName="/ppt/diagrams/drawing67.xml" ContentType="application/vnd.ms-office.drawingml.diagramDrawing+xml"/>
  <Override PartName="/ppt/diagrams/data68.xml" ContentType="application/vnd.openxmlformats-officedocument.drawingml.diagramData+xml"/>
  <Override PartName="/ppt/diagrams/layout68.xml" ContentType="application/vnd.openxmlformats-officedocument.drawingml.diagramLayout+xml"/>
  <Override PartName="/ppt/diagrams/quickStyle68.xml" ContentType="application/vnd.openxmlformats-officedocument.drawingml.diagramStyle+xml"/>
  <Override PartName="/ppt/diagrams/colors68.xml" ContentType="application/vnd.openxmlformats-officedocument.drawingml.diagramColors+xml"/>
  <Override PartName="/ppt/diagrams/drawing68.xml" ContentType="application/vnd.ms-office.drawingml.diagramDrawing+xml"/>
  <Override PartName="/ppt/diagrams/data69.xml" ContentType="application/vnd.openxmlformats-officedocument.drawingml.diagramData+xml"/>
  <Override PartName="/ppt/diagrams/layout69.xml" ContentType="application/vnd.openxmlformats-officedocument.drawingml.diagramLayout+xml"/>
  <Override PartName="/ppt/diagrams/quickStyle69.xml" ContentType="application/vnd.openxmlformats-officedocument.drawingml.diagramStyle+xml"/>
  <Override PartName="/ppt/diagrams/colors69.xml" ContentType="application/vnd.openxmlformats-officedocument.drawingml.diagramColors+xml"/>
  <Override PartName="/ppt/diagrams/drawing69.xml" ContentType="application/vnd.ms-office.drawingml.diagramDrawing+xml"/>
  <Override PartName="/ppt/diagrams/data70.xml" ContentType="application/vnd.openxmlformats-officedocument.drawingml.diagramData+xml"/>
  <Override PartName="/ppt/diagrams/layout70.xml" ContentType="application/vnd.openxmlformats-officedocument.drawingml.diagramLayout+xml"/>
  <Override PartName="/ppt/diagrams/quickStyle70.xml" ContentType="application/vnd.openxmlformats-officedocument.drawingml.diagramStyle+xml"/>
  <Override PartName="/ppt/diagrams/colors70.xml" ContentType="application/vnd.openxmlformats-officedocument.drawingml.diagramColors+xml"/>
  <Override PartName="/ppt/diagrams/drawing70.xml" ContentType="application/vnd.ms-office.drawingml.diagramDrawing+xml"/>
  <Override PartName="/ppt/diagrams/data71.xml" ContentType="application/vnd.openxmlformats-officedocument.drawingml.diagramData+xml"/>
  <Override PartName="/ppt/diagrams/layout71.xml" ContentType="application/vnd.openxmlformats-officedocument.drawingml.diagramLayout+xml"/>
  <Override PartName="/ppt/diagrams/quickStyle71.xml" ContentType="application/vnd.openxmlformats-officedocument.drawingml.diagramStyle+xml"/>
  <Override PartName="/ppt/diagrams/colors71.xml" ContentType="application/vnd.openxmlformats-officedocument.drawingml.diagramColors+xml"/>
  <Override PartName="/ppt/diagrams/drawing71.xml" ContentType="application/vnd.ms-office.drawingml.diagramDrawing+xml"/>
  <Override PartName="/ppt/diagrams/data72.xml" ContentType="application/vnd.openxmlformats-officedocument.drawingml.diagramData+xml"/>
  <Override PartName="/ppt/diagrams/layout72.xml" ContentType="application/vnd.openxmlformats-officedocument.drawingml.diagramLayout+xml"/>
  <Override PartName="/ppt/diagrams/quickStyle72.xml" ContentType="application/vnd.openxmlformats-officedocument.drawingml.diagramStyle+xml"/>
  <Override PartName="/ppt/diagrams/colors72.xml" ContentType="application/vnd.openxmlformats-officedocument.drawingml.diagramColors+xml"/>
  <Override PartName="/ppt/diagrams/drawing72.xml" ContentType="application/vnd.ms-office.drawingml.diagramDrawing+xml"/>
  <Override PartName="/ppt/diagrams/data73.xml" ContentType="application/vnd.openxmlformats-officedocument.drawingml.diagramData+xml"/>
  <Override PartName="/ppt/diagrams/layout73.xml" ContentType="application/vnd.openxmlformats-officedocument.drawingml.diagramLayout+xml"/>
  <Override PartName="/ppt/diagrams/quickStyle73.xml" ContentType="application/vnd.openxmlformats-officedocument.drawingml.diagramStyle+xml"/>
  <Override PartName="/ppt/diagrams/colors73.xml" ContentType="application/vnd.openxmlformats-officedocument.drawingml.diagramColors+xml"/>
  <Override PartName="/ppt/diagrams/drawing73.xml" ContentType="application/vnd.ms-office.drawingml.diagramDrawing+xml"/>
  <Override PartName="/ppt/diagrams/data74.xml" ContentType="application/vnd.openxmlformats-officedocument.drawingml.diagramData+xml"/>
  <Override PartName="/ppt/diagrams/layout74.xml" ContentType="application/vnd.openxmlformats-officedocument.drawingml.diagramLayout+xml"/>
  <Override PartName="/ppt/diagrams/quickStyle74.xml" ContentType="application/vnd.openxmlformats-officedocument.drawingml.diagramStyle+xml"/>
  <Override PartName="/ppt/diagrams/colors74.xml" ContentType="application/vnd.openxmlformats-officedocument.drawingml.diagramColors+xml"/>
  <Override PartName="/ppt/diagrams/drawing74.xml" ContentType="application/vnd.ms-office.drawingml.diagramDrawing+xml"/>
  <Override PartName="/ppt/diagrams/data75.xml" ContentType="application/vnd.openxmlformats-officedocument.drawingml.diagramData+xml"/>
  <Override PartName="/ppt/diagrams/layout75.xml" ContentType="application/vnd.openxmlformats-officedocument.drawingml.diagramLayout+xml"/>
  <Override PartName="/ppt/diagrams/quickStyle75.xml" ContentType="application/vnd.openxmlformats-officedocument.drawingml.diagramStyle+xml"/>
  <Override PartName="/ppt/diagrams/colors75.xml" ContentType="application/vnd.openxmlformats-officedocument.drawingml.diagramColors+xml"/>
  <Override PartName="/ppt/diagrams/drawing75.xml" ContentType="application/vnd.ms-office.drawingml.diagramDrawing+xml"/>
  <Override PartName="/ppt/diagrams/data76.xml" ContentType="application/vnd.openxmlformats-officedocument.drawingml.diagramData+xml"/>
  <Override PartName="/ppt/diagrams/layout76.xml" ContentType="application/vnd.openxmlformats-officedocument.drawingml.diagramLayout+xml"/>
  <Override PartName="/ppt/diagrams/quickStyle76.xml" ContentType="application/vnd.openxmlformats-officedocument.drawingml.diagramStyle+xml"/>
  <Override PartName="/ppt/diagrams/colors76.xml" ContentType="application/vnd.openxmlformats-officedocument.drawingml.diagramColors+xml"/>
  <Override PartName="/ppt/diagrams/drawing76.xml" ContentType="application/vnd.ms-office.drawingml.diagramDrawing+xml"/>
  <Override PartName="/ppt/diagrams/data77.xml" ContentType="application/vnd.openxmlformats-officedocument.drawingml.diagramData+xml"/>
  <Override PartName="/ppt/diagrams/layout77.xml" ContentType="application/vnd.openxmlformats-officedocument.drawingml.diagramLayout+xml"/>
  <Override PartName="/ppt/diagrams/quickStyle77.xml" ContentType="application/vnd.openxmlformats-officedocument.drawingml.diagramStyle+xml"/>
  <Override PartName="/ppt/diagrams/colors77.xml" ContentType="application/vnd.openxmlformats-officedocument.drawingml.diagramColors+xml"/>
  <Override PartName="/ppt/diagrams/drawing77.xml" ContentType="application/vnd.ms-office.drawingml.diagramDrawing+xml"/>
  <Override PartName="/ppt/diagrams/data78.xml" ContentType="application/vnd.openxmlformats-officedocument.drawingml.diagramData+xml"/>
  <Override PartName="/ppt/diagrams/layout78.xml" ContentType="application/vnd.openxmlformats-officedocument.drawingml.diagramLayout+xml"/>
  <Override PartName="/ppt/diagrams/quickStyle78.xml" ContentType="application/vnd.openxmlformats-officedocument.drawingml.diagramStyle+xml"/>
  <Override PartName="/ppt/diagrams/colors78.xml" ContentType="application/vnd.openxmlformats-officedocument.drawingml.diagramColors+xml"/>
  <Override PartName="/ppt/diagrams/drawing78.xml" ContentType="application/vnd.ms-office.drawingml.diagramDrawing+xml"/>
  <Override PartName="/ppt/diagrams/data79.xml" ContentType="application/vnd.openxmlformats-officedocument.drawingml.diagramData+xml"/>
  <Override PartName="/ppt/diagrams/layout79.xml" ContentType="application/vnd.openxmlformats-officedocument.drawingml.diagramLayout+xml"/>
  <Override PartName="/ppt/diagrams/quickStyle79.xml" ContentType="application/vnd.openxmlformats-officedocument.drawingml.diagramStyle+xml"/>
  <Override PartName="/ppt/diagrams/colors79.xml" ContentType="application/vnd.openxmlformats-officedocument.drawingml.diagramColors+xml"/>
  <Override PartName="/ppt/diagrams/drawing79.xml" ContentType="application/vnd.ms-office.drawingml.diagramDrawing+xml"/>
  <Override PartName="/ppt/diagrams/data80.xml" ContentType="application/vnd.openxmlformats-officedocument.drawingml.diagramData+xml"/>
  <Override PartName="/ppt/diagrams/layout80.xml" ContentType="application/vnd.openxmlformats-officedocument.drawingml.diagramLayout+xml"/>
  <Override PartName="/ppt/diagrams/quickStyle80.xml" ContentType="application/vnd.openxmlformats-officedocument.drawingml.diagramStyle+xml"/>
  <Override PartName="/ppt/diagrams/colors80.xml" ContentType="application/vnd.openxmlformats-officedocument.drawingml.diagramColors+xml"/>
  <Override PartName="/ppt/diagrams/drawing80.xml" ContentType="application/vnd.ms-office.drawingml.diagramDrawing+xml"/>
  <Override PartName="/ppt/diagrams/data81.xml" ContentType="application/vnd.openxmlformats-officedocument.drawingml.diagramData+xml"/>
  <Override PartName="/ppt/diagrams/layout81.xml" ContentType="application/vnd.openxmlformats-officedocument.drawingml.diagramLayout+xml"/>
  <Override PartName="/ppt/diagrams/quickStyle81.xml" ContentType="application/vnd.openxmlformats-officedocument.drawingml.diagramStyle+xml"/>
  <Override PartName="/ppt/diagrams/colors81.xml" ContentType="application/vnd.openxmlformats-officedocument.drawingml.diagramColors+xml"/>
  <Override PartName="/ppt/diagrams/drawing81.xml" ContentType="application/vnd.ms-office.drawingml.diagramDrawing+xml"/>
  <Override PartName="/ppt/diagrams/data82.xml" ContentType="application/vnd.openxmlformats-officedocument.drawingml.diagramData+xml"/>
  <Override PartName="/ppt/diagrams/layout82.xml" ContentType="application/vnd.openxmlformats-officedocument.drawingml.diagramLayout+xml"/>
  <Override PartName="/ppt/diagrams/quickStyle82.xml" ContentType="application/vnd.openxmlformats-officedocument.drawingml.diagramStyle+xml"/>
  <Override PartName="/ppt/diagrams/colors82.xml" ContentType="application/vnd.openxmlformats-officedocument.drawingml.diagramColors+xml"/>
  <Override PartName="/ppt/diagrams/drawing82.xml" ContentType="application/vnd.ms-office.drawingml.diagramDrawing+xml"/>
  <Override PartName="/ppt/diagrams/data83.xml" ContentType="application/vnd.openxmlformats-officedocument.drawingml.diagramData+xml"/>
  <Override PartName="/ppt/diagrams/layout83.xml" ContentType="application/vnd.openxmlformats-officedocument.drawingml.diagramLayout+xml"/>
  <Override PartName="/ppt/diagrams/quickStyle83.xml" ContentType="application/vnd.openxmlformats-officedocument.drawingml.diagramStyle+xml"/>
  <Override PartName="/ppt/diagrams/colors83.xml" ContentType="application/vnd.openxmlformats-officedocument.drawingml.diagramColors+xml"/>
  <Override PartName="/ppt/diagrams/drawing83.xml" ContentType="application/vnd.ms-office.drawingml.diagramDrawing+xml"/>
  <Override PartName="/ppt/diagrams/data84.xml" ContentType="application/vnd.openxmlformats-officedocument.drawingml.diagramData+xml"/>
  <Override PartName="/ppt/diagrams/layout84.xml" ContentType="application/vnd.openxmlformats-officedocument.drawingml.diagramLayout+xml"/>
  <Override PartName="/ppt/diagrams/quickStyle84.xml" ContentType="application/vnd.openxmlformats-officedocument.drawingml.diagramStyle+xml"/>
  <Override PartName="/ppt/diagrams/colors84.xml" ContentType="application/vnd.openxmlformats-officedocument.drawingml.diagramColors+xml"/>
  <Override PartName="/ppt/diagrams/drawing84.xml" ContentType="application/vnd.ms-office.drawingml.diagramDrawing+xml"/>
  <Override PartName="/ppt/diagrams/data85.xml" ContentType="application/vnd.openxmlformats-officedocument.drawingml.diagramData+xml"/>
  <Override PartName="/ppt/diagrams/layout85.xml" ContentType="application/vnd.openxmlformats-officedocument.drawingml.diagramLayout+xml"/>
  <Override PartName="/ppt/diagrams/quickStyle85.xml" ContentType="application/vnd.openxmlformats-officedocument.drawingml.diagramStyle+xml"/>
  <Override PartName="/ppt/diagrams/colors85.xml" ContentType="application/vnd.openxmlformats-officedocument.drawingml.diagramColors+xml"/>
  <Override PartName="/ppt/diagrams/drawing85.xml" ContentType="application/vnd.ms-office.drawingml.diagramDrawing+xml"/>
  <Override PartName="/ppt/diagrams/data86.xml" ContentType="application/vnd.openxmlformats-officedocument.drawingml.diagramData+xml"/>
  <Override PartName="/ppt/diagrams/layout86.xml" ContentType="application/vnd.openxmlformats-officedocument.drawingml.diagramLayout+xml"/>
  <Override PartName="/ppt/diagrams/quickStyle86.xml" ContentType="application/vnd.openxmlformats-officedocument.drawingml.diagramStyle+xml"/>
  <Override PartName="/ppt/diagrams/colors86.xml" ContentType="application/vnd.openxmlformats-officedocument.drawingml.diagramColors+xml"/>
  <Override PartName="/ppt/diagrams/drawing86.xml" ContentType="application/vnd.ms-office.drawingml.diagramDrawing+xml"/>
  <Override PartName="/ppt/diagrams/data87.xml" ContentType="application/vnd.openxmlformats-officedocument.drawingml.diagramData+xml"/>
  <Override PartName="/ppt/diagrams/layout87.xml" ContentType="application/vnd.openxmlformats-officedocument.drawingml.diagramLayout+xml"/>
  <Override PartName="/ppt/diagrams/quickStyle87.xml" ContentType="application/vnd.openxmlformats-officedocument.drawingml.diagramStyle+xml"/>
  <Override PartName="/ppt/diagrams/colors87.xml" ContentType="application/vnd.openxmlformats-officedocument.drawingml.diagramColors+xml"/>
  <Override PartName="/ppt/diagrams/drawing87.xml" ContentType="application/vnd.ms-office.drawingml.diagramDrawing+xml"/>
  <Override PartName="/ppt/diagrams/data88.xml" ContentType="application/vnd.openxmlformats-officedocument.drawingml.diagramData+xml"/>
  <Override PartName="/ppt/diagrams/layout88.xml" ContentType="application/vnd.openxmlformats-officedocument.drawingml.diagramLayout+xml"/>
  <Override PartName="/ppt/diagrams/quickStyle88.xml" ContentType="application/vnd.openxmlformats-officedocument.drawingml.diagramStyle+xml"/>
  <Override PartName="/ppt/diagrams/colors88.xml" ContentType="application/vnd.openxmlformats-officedocument.drawingml.diagramColors+xml"/>
  <Override PartName="/ppt/diagrams/drawing88.xml" ContentType="application/vnd.ms-office.drawingml.diagramDrawing+xml"/>
  <Override PartName="/ppt/diagrams/data89.xml" ContentType="application/vnd.openxmlformats-officedocument.drawingml.diagramData+xml"/>
  <Override PartName="/ppt/diagrams/layout89.xml" ContentType="application/vnd.openxmlformats-officedocument.drawingml.diagramLayout+xml"/>
  <Override PartName="/ppt/diagrams/quickStyle89.xml" ContentType="application/vnd.openxmlformats-officedocument.drawingml.diagramStyle+xml"/>
  <Override PartName="/ppt/diagrams/colors89.xml" ContentType="application/vnd.openxmlformats-officedocument.drawingml.diagramColors+xml"/>
  <Override PartName="/ppt/diagrams/drawing89.xml" ContentType="application/vnd.ms-office.drawingml.diagramDrawing+xml"/>
  <Override PartName="/ppt/diagrams/data90.xml" ContentType="application/vnd.openxmlformats-officedocument.drawingml.diagramData+xml"/>
  <Override PartName="/ppt/diagrams/layout90.xml" ContentType="application/vnd.openxmlformats-officedocument.drawingml.diagramLayout+xml"/>
  <Override PartName="/ppt/diagrams/quickStyle90.xml" ContentType="application/vnd.openxmlformats-officedocument.drawingml.diagramStyle+xml"/>
  <Override PartName="/ppt/diagrams/colors90.xml" ContentType="application/vnd.openxmlformats-officedocument.drawingml.diagramColors+xml"/>
  <Override PartName="/ppt/diagrams/drawing90.xml" ContentType="application/vnd.ms-office.drawingml.diagramDrawing+xml"/>
  <Override PartName="/ppt/diagrams/data91.xml" ContentType="application/vnd.openxmlformats-officedocument.drawingml.diagramData+xml"/>
  <Override PartName="/ppt/diagrams/layout91.xml" ContentType="application/vnd.openxmlformats-officedocument.drawingml.diagramLayout+xml"/>
  <Override PartName="/ppt/diagrams/quickStyle91.xml" ContentType="application/vnd.openxmlformats-officedocument.drawingml.diagramStyle+xml"/>
  <Override PartName="/ppt/diagrams/colors91.xml" ContentType="application/vnd.openxmlformats-officedocument.drawingml.diagramColors+xml"/>
  <Override PartName="/ppt/diagrams/drawing91.xml" ContentType="application/vnd.ms-office.drawingml.diagramDrawing+xml"/>
  <Override PartName="/ppt/diagrams/data92.xml" ContentType="application/vnd.openxmlformats-officedocument.drawingml.diagramData+xml"/>
  <Override PartName="/ppt/diagrams/layout92.xml" ContentType="application/vnd.openxmlformats-officedocument.drawingml.diagramLayout+xml"/>
  <Override PartName="/ppt/diagrams/quickStyle92.xml" ContentType="application/vnd.openxmlformats-officedocument.drawingml.diagramStyle+xml"/>
  <Override PartName="/ppt/diagrams/colors92.xml" ContentType="application/vnd.openxmlformats-officedocument.drawingml.diagramColors+xml"/>
  <Override PartName="/ppt/diagrams/drawing92.xml" ContentType="application/vnd.ms-office.drawingml.diagramDrawing+xml"/>
  <Override PartName="/ppt/diagrams/data93.xml" ContentType="application/vnd.openxmlformats-officedocument.drawingml.diagramData+xml"/>
  <Override PartName="/ppt/diagrams/layout93.xml" ContentType="application/vnd.openxmlformats-officedocument.drawingml.diagramLayout+xml"/>
  <Override PartName="/ppt/diagrams/quickStyle93.xml" ContentType="application/vnd.openxmlformats-officedocument.drawingml.diagramStyle+xml"/>
  <Override PartName="/ppt/diagrams/colors93.xml" ContentType="application/vnd.openxmlformats-officedocument.drawingml.diagramColors+xml"/>
  <Override PartName="/ppt/diagrams/drawing93.xml" ContentType="application/vnd.ms-office.drawingml.diagramDrawing+xml"/>
  <Override PartName="/ppt/diagrams/data94.xml" ContentType="application/vnd.openxmlformats-officedocument.drawingml.diagramData+xml"/>
  <Override PartName="/ppt/diagrams/layout94.xml" ContentType="application/vnd.openxmlformats-officedocument.drawingml.diagramLayout+xml"/>
  <Override PartName="/ppt/diagrams/quickStyle94.xml" ContentType="application/vnd.openxmlformats-officedocument.drawingml.diagramStyle+xml"/>
  <Override PartName="/ppt/diagrams/colors94.xml" ContentType="application/vnd.openxmlformats-officedocument.drawingml.diagramColors+xml"/>
  <Override PartName="/ppt/diagrams/drawing94.xml" ContentType="application/vnd.ms-office.drawingml.diagramDrawing+xml"/>
  <Override PartName="/ppt/diagrams/data95.xml" ContentType="application/vnd.openxmlformats-officedocument.drawingml.diagramData+xml"/>
  <Override PartName="/ppt/diagrams/layout95.xml" ContentType="application/vnd.openxmlformats-officedocument.drawingml.diagramLayout+xml"/>
  <Override PartName="/ppt/diagrams/quickStyle95.xml" ContentType="application/vnd.openxmlformats-officedocument.drawingml.diagramStyle+xml"/>
  <Override PartName="/ppt/diagrams/colors95.xml" ContentType="application/vnd.openxmlformats-officedocument.drawingml.diagramColors+xml"/>
  <Override PartName="/ppt/diagrams/drawing95.xml" ContentType="application/vnd.ms-office.drawingml.diagramDrawing+xml"/>
  <Override PartName="/ppt/diagrams/data96.xml" ContentType="application/vnd.openxmlformats-officedocument.drawingml.diagramData+xml"/>
  <Override PartName="/ppt/diagrams/layout96.xml" ContentType="application/vnd.openxmlformats-officedocument.drawingml.diagramLayout+xml"/>
  <Override PartName="/ppt/diagrams/quickStyle96.xml" ContentType="application/vnd.openxmlformats-officedocument.drawingml.diagramStyle+xml"/>
  <Override PartName="/ppt/diagrams/colors96.xml" ContentType="application/vnd.openxmlformats-officedocument.drawingml.diagramColors+xml"/>
  <Override PartName="/ppt/diagrams/drawing96.xml" ContentType="application/vnd.ms-office.drawingml.diagramDrawing+xml"/>
  <Override PartName="/ppt/diagrams/data97.xml" ContentType="application/vnd.openxmlformats-officedocument.drawingml.diagramData+xml"/>
  <Override PartName="/ppt/diagrams/layout97.xml" ContentType="application/vnd.openxmlformats-officedocument.drawingml.diagramLayout+xml"/>
  <Override PartName="/ppt/diagrams/quickStyle97.xml" ContentType="application/vnd.openxmlformats-officedocument.drawingml.diagramStyle+xml"/>
  <Override PartName="/ppt/diagrams/colors97.xml" ContentType="application/vnd.openxmlformats-officedocument.drawingml.diagramColors+xml"/>
  <Override PartName="/ppt/diagrams/drawing97.xml" ContentType="application/vnd.ms-office.drawingml.diagramDrawing+xml"/>
  <Override PartName="/ppt/diagrams/data98.xml" ContentType="application/vnd.openxmlformats-officedocument.drawingml.diagramData+xml"/>
  <Override PartName="/ppt/diagrams/layout98.xml" ContentType="application/vnd.openxmlformats-officedocument.drawingml.diagramLayout+xml"/>
  <Override PartName="/ppt/diagrams/quickStyle98.xml" ContentType="application/vnd.openxmlformats-officedocument.drawingml.diagramStyle+xml"/>
  <Override PartName="/ppt/diagrams/colors98.xml" ContentType="application/vnd.openxmlformats-officedocument.drawingml.diagramColors+xml"/>
  <Override PartName="/ppt/diagrams/drawing98.xml" ContentType="application/vnd.ms-office.drawingml.diagramDrawing+xml"/>
  <Override PartName="/ppt/diagrams/data99.xml" ContentType="application/vnd.openxmlformats-officedocument.drawingml.diagramData+xml"/>
  <Override PartName="/ppt/diagrams/layout99.xml" ContentType="application/vnd.openxmlformats-officedocument.drawingml.diagramLayout+xml"/>
  <Override PartName="/ppt/diagrams/quickStyle99.xml" ContentType="application/vnd.openxmlformats-officedocument.drawingml.diagramStyle+xml"/>
  <Override PartName="/ppt/diagrams/colors99.xml" ContentType="application/vnd.openxmlformats-officedocument.drawingml.diagramColors+xml"/>
  <Override PartName="/ppt/diagrams/drawing99.xml" ContentType="application/vnd.ms-office.drawingml.diagramDrawing+xml"/>
  <Override PartName="/ppt/diagrams/data100.xml" ContentType="application/vnd.openxmlformats-officedocument.drawingml.diagramData+xml"/>
  <Override PartName="/ppt/diagrams/layout100.xml" ContentType="application/vnd.openxmlformats-officedocument.drawingml.diagramLayout+xml"/>
  <Override PartName="/ppt/diagrams/quickStyle100.xml" ContentType="application/vnd.openxmlformats-officedocument.drawingml.diagramStyle+xml"/>
  <Override PartName="/ppt/diagrams/colors100.xml" ContentType="application/vnd.openxmlformats-officedocument.drawingml.diagramColors+xml"/>
  <Override PartName="/ppt/diagrams/drawing100.xml" ContentType="application/vnd.ms-office.drawingml.diagramDrawing+xml"/>
  <Override PartName="/ppt/diagrams/data101.xml" ContentType="application/vnd.openxmlformats-officedocument.drawingml.diagramData+xml"/>
  <Override PartName="/ppt/diagrams/layout101.xml" ContentType="application/vnd.openxmlformats-officedocument.drawingml.diagramLayout+xml"/>
  <Override PartName="/ppt/diagrams/quickStyle101.xml" ContentType="application/vnd.openxmlformats-officedocument.drawingml.diagramStyle+xml"/>
  <Override PartName="/ppt/diagrams/colors101.xml" ContentType="application/vnd.openxmlformats-officedocument.drawingml.diagramColors+xml"/>
  <Override PartName="/ppt/diagrams/drawing101.xml" ContentType="application/vnd.ms-office.drawingml.diagramDrawing+xml"/>
  <Override PartName="/ppt/diagrams/data102.xml" ContentType="application/vnd.openxmlformats-officedocument.drawingml.diagramData+xml"/>
  <Override PartName="/ppt/diagrams/layout102.xml" ContentType="application/vnd.openxmlformats-officedocument.drawingml.diagramLayout+xml"/>
  <Override PartName="/ppt/diagrams/quickStyle102.xml" ContentType="application/vnd.openxmlformats-officedocument.drawingml.diagramStyle+xml"/>
  <Override PartName="/ppt/diagrams/colors102.xml" ContentType="application/vnd.openxmlformats-officedocument.drawingml.diagramColors+xml"/>
  <Override PartName="/ppt/diagrams/drawing102.xml" ContentType="application/vnd.ms-office.drawingml.diagramDrawing+xml"/>
  <Override PartName="/ppt/diagrams/data103.xml" ContentType="application/vnd.openxmlformats-officedocument.drawingml.diagramData+xml"/>
  <Override PartName="/ppt/diagrams/layout103.xml" ContentType="application/vnd.openxmlformats-officedocument.drawingml.diagramLayout+xml"/>
  <Override PartName="/ppt/diagrams/quickStyle103.xml" ContentType="application/vnd.openxmlformats-officedocument.drawingml.diagramStyle+xml"/>
  <Override PartName="/ppt/diagrams/colors103.xml" ContentType="application/vnd.openxmlformats-officedocument.drawingml.diagramColors+xml"/>
  <Override PartName="/ppt/diagrams/drawing103.xml" ContentType="application/vnd.ms-office.drawingml.diagramDrawing+xml"/>
  <Override PartName="/ppt/diagrams/data104.xml" ContentType="application/vnd.openxmlformats-officedocument.drawingml.diagramData+xml"/>
  <Override PartName="/ppt/diagrams/layout104.xml" ContentType="application/vnd.openxmlformats-officedocument.drawingml.diagramLayout+xml"/>
  <Override PartName="/ppt/diagrams/quickStyle104.xml" ContentType="application/vnd.openxmlformats-officedocument.drawingml.diagramStyle+xml"/>
  <Override PartName="/ppt/diagrams/colors104.xml" ContentType="application/vnd.openxmlformats-officedocument.drawingml.diagramColors+xml"/>
  <Override PartName="/ppt/diagrams/drawing104.xml" ContentType="application/vnd.ms-office.drawingml.diagramDrawing+xml"/>
  <Override PartName="/ppt/diagrams/data105.xml" ContentType="application/vnd.openxmlformats-officedocument.drawingml.diagramData+xml"/>
  <Override PartName="/ppt/diagrams/layout105.xml" ContentType="application/vnd.openxmlformats-officedocument.drawingml.diagramLayout+xml"/>
  <Override PartName="/ppt/diagrams/quickStyle105.xml" ContentType="application/vnd.openxmlformats-officedocument.drawingml.diagramStyle+xml"/>
  <Override PartName="/ppt/diagrams/colors105.xml" ContentType="application/vnd.openxmlformats-officedocument.drawingml.diagramColors+xml"/>
  <Override PartName="/ppt/diagrams/drawing105.xml" ContentType="application/vnd.ms-office.drawingml.diagramDrawing+xml"/>
  <Override PartName="/ppt/diagrams/data106.xml" ContentType="application/vnd.openxmlformats-officedocument.drawingml.diagramData+xml"/>
  <Override PartName="/ppt/diagrams/layout106.xml" ContentType="application/vnd.openxmlformats-officedocument.drawingml.diagramLayout+xml"/>
  <Override PartName="/ppt/diagrams/quickStyle106.xml" ContentType="application/vnd.openxmlformats-officedocument.drawingml.diagramStyle+xml"/>
  <Override PartName="/ppt/diagrams/colors106.xml" ContentType="application/vnd.openxmlformats-officedocument.drawingml.diagramColors+xml"/>
  <Override PartName="/ppt/diagrams/drawing106.xml" ContentType="application/vnd.ms-office.drawingml.diagramDrawing+xml"/>
  <Override PartName="/ppt/diagrams/data107.xml" ContentType="application/vnd.openxmlformats-officedocument.drawingml.diagramData+xml"/>
  <Override PartName="/ppt/diagrams/layout107.xml" ContentType="application/vnd.openxmlformats-officedocument.drawingml.diagramLayout+xml"/>
  <Override PartName="/ppt/diagrams/quickStyle107.xml" ContentType="application/vnd.openxmlformats-officedocument.drawingml.diagramStyle+xml"/>
  <Override PartName="/ppt/diagrams/colors107.xml" ContentType="application/vnd.openxmlformats-officedocument.drawingml.diagramColors+xml"/>
  <Override PartName="/ppt/diagrams/drawing107.xml" ContentType="application/vnd.ms-office.drawingml.diagramDrawing+xml"/>
  <Override PartName="/ppt/diagrams/data108.xml" ContentType="application/vnd.openxmlformats-officedocument.drawingml.diagramData+xml"/>
  <Override PartName="/ppt/diagrams/layout108.xml" ContentType="application/vnd.openxmlformats-officedocument.drawingml.diagramLayout+xml"/>
  <Override PartName="/ppt/diagrams/quickStyle108.xml" ContentType="application/vnd.openxmlformats-officedocument.drawingml.diagramStyle+xml"/>
  <Override PartName="/ppt/diagrams/colors108.xml" ContentType="application/vnd.openxmlformats-officedocument.drawingml.diagramColors+xml"/>
  <Override PartName="/ppt/diagrams/drawing108.xml" ContentType="application/vnd.ms-office.drawingml.diagramDrawing+xml"/>
  <Override PartName="/ppt/diagrams/data109.xml" ContentType="application/vnd.openxmlformats-officedocument.drawingml.diagramData+xml"/>
  <Override PartName="/ppt/diagrams/layout109.xml" ContentType="application/vnd.openxmlformats-officedocument.drawingml.diagramLayout+xml"/>
  <Override PartName="/ppt/diagrams/quickStyle109.xml" ContentType="application/vnd.openxmlformats-officedocument.drawingml.diagramStyle+xml"/>
  <Override PartName="/ppt/diagrams/colors109.xml" ContentType="application/vnd.openxmlformats-officedocument.drawingml.diagramColors+xml"/>
  <Override PartName="/ppt/diagrams/drawing109.xml" ContentType="application/vnd.ms-office.drawingml.diagramDrawing+xml"/>
  <Override PartName="/ppt/diagrams/data110.xml" ContentType="application/vnd.openxmlformats-officedocument.drawingml.diagramData+xml"/>
  <Override PartName="/ppt/diagrams/layout110.xml" ContentType="application/vnd.openxmlformats-officedocument.drawingml.diagramLayout+xml"/>
  <Override PartName="/ppt/diagrams/quickStyle110.xml" ContentType="application/vnd.openxmlformats-officedocument.drawingml.diagramStyle+xml"/>
  <Override PartName="/ppt/diagrams/colors110.xml" ContentType="application/vnd.openxmlformats-officedocument.drawingml.diagramColors+xml"/>
  <Override PartName="/ppt/diagrams/drawing110.xml" ContentType="application/vnd.ms-office.drawingml.diagramDrawing+xml"/>
  <Override PartName="/ppt/diagrams/data111.xml" ContentType="application/vnd.openxmlformats-officedocument.drawingml.diagramData+xml"/>
  <Override PartName="/ppt/diagrams/layout111.xml" ContentType="application/vnd.openxmlformats-officedocument.drawingml.diagramLayout+xml"/>
  <Override PartName="/ppt/diagrams/quickStyle111.xml" ContentType="application/vnd.openxmlformats-officedocument.drawingml.diagramStyle+xml"/>
  <Override PartName="/ppt/diagrams/colors111.xml" ContentType="application/vnd.openxmlformats-officedocument.drawingml.diagramColors+xml"/>
  <Override PartName="/ppt/diagrams/drawing111.xml" ContentType="application/vnd.ms-office.drawingml.diagramDrawing+xml"/>
  <Override PartName="/ppt/diagrams/data112.xml" ContentType="application/vnd.openxmlformats-officedocument.drawingml.diagramData+xml"/>
  <Override PartName="/ppt/diagrams/layout112.xml" ContentType="application/vnd.openxmlformats-officedocument.drawingml.diagramLayout+xml"/>
  <Override PartName="/ppt/diagrams/quickStyle112.xml" ContentType="application/vnd.openxmlformats-officedocument.drawingml.diagramStyle+xml"/>
  <Override PartName="/ppt/diagrams/colors112.xml" ContentType="application/vnd.openxmlformats-officedocument.drawingml.diagramColors+xml"/>
  <Override PartName="/ppt/diagrams/drawing112.xml" ContentType="application/vnd.ms-office.drawingml.diagramDrawing+xml"/>
  <Override PartName="/ppt/diagrams/data113.xml" ContentType="application/vnd.openxmlformats-officedocument.drawingml.diagramData+xml"/>
  <Override PartName="/ppt/diagrams/layout113.xml" ContentType="application/vnd.openxmlformats-officedocument.drawingml.diagramLayout+xml"/>
  <Override PartName="/ppt/diagrams/quickStyle113.xml" ContentType="application/vnd.openxmlformats-officedocument.drawingml.diagramStyle+xml"/>
  <Override PartName="/ppt/diagrams/colors113.xml" ContentType="application/vnd.openxmlformats-officedocument.drawingml.diagramColors+xml"/>
  <Override PartName="/ppt/diagrams/drawing113.xml" ContentType="application/vnd.ms-office.drawingml.diagramDrawing+xml"/>
  <Override PartName="/ppt/diagrams/data114.xml" ContentType="application/vnd.openxmlformats-officedocument.drawingml.diagramData+xml"/>
  <Override PartName="/ppt/diagrams/layout114.xml" ContentType="application/vnd.openxmlformats-officedocument.drawingml.diagramLayout+xml"/>
  <Override PartName="/ppt/diagrams/quickStyle114.xml" ContentType="application/vnd.openxmlformats-officedocument.drawingml.diagramStyle+xml"/>
  <Override PartName="/ppt/diagrams/colors114.xml" ContentType="application/vnd.openxmlformats-officedocument.drawingml.diagramColors+xml"/>
  <Override PartName="/ppt/diagrams/drawing11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7"/>
  </p:notesMasterIdLst>
  <p:handoutMasterIdLst>
    <p:handoutMasterId r:id="rId118"/>
  </p:handoutMasterIdLst>
  <p:sldIdLst>
    <p:sldId id="368"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369" r:id="rId40"/>
    <p:sldId id="370" r:id="rId41"/>
    <p:sldId id="371" r:id="rId42"/>
    <p:sldId id="372"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 id="353" r:id="rId102"/>
    <p:sldId id="354" r:id="rId103"/>
    <p:sldId id="355" r:id="rId104"/>
    <p:sldId id="356" r:id="rId105"/>
    <p:sldId id="357" r:id="rId106"/>
    <p:sldId id="358" r:id="rId107"/>
    <p:sldId id="359" r:id="rId108"/>
    <p:sldId id="360" r:id="rId109"/>
    <p:sldId id="361" r:id="rId110"/>
    <p:sldId id="362" r:id="rId111"/>
    <p:sldId id="363" r:id="rId112"/>
    <p:sldId id="364" r:id="rId113"/>
    <p:sldId id="365" r:id="rId114"/>
    <p:sldId id="366" r:id="rId115"/>
    <p:sldId id="367" r:id="rId1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11" autoAdjust="0"/>
    <p:restoredTop sz="94660"/>
  </p:normalViewPr>
  <p:slideViewPr>
    <p:cSldViewPr snapToGrid="0">
      <p:cViewPr varScale="1">
        <p:scale>
          <a:sx n="78" d="100"/>
          <a:sy n="78" d="100"/>
        </p:scale>
        <p:origin x="1584" y="62"/>
      </p:cViewPr>
      <p:guideLst>
        <p:guide orient="horz" pos="2160"/>
        <p:guide pos="2880"/>
      </p:guideLst>
    </p:cSldViewPr>
  </p:slideViewPr>
  <p:notesTextViewPr>
    <p:cViewPr>
      <p:scale>
        <a:sx n="1" d="1"/>
        <a:sy n="1" d="1"/>
      </p:scale>
      <p:origin x="0" y="0"/>
    </p:cViewPr>
  </p:notesTextViewPr>
  <p:sorterViewPr>
    <p:cViewPr>
      <p:scale>
        <a:sx n="140" d="100"/>
        <a:sy n="14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notesMaster" Target="notesMasters/notesMaster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handoutMaster" Target="handoutMasters/handout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presProps" Target="pres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8716DD-75D3-4965-9B9E-F71B6D78991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7D1E83E-F965-42AE-9EA6-E667F7AC3714}">
      <dgm:prSet custT="1"/>
      <dgm:spPr>
        <a:solidFill>
          <a:schemeClr val="accent1">
            <a:lumMod val="75000"/>
          </a:schemeClr>
        </a:solidFill>
      </dgm:spPr>
      <dgm:t>
        <a:bodyPr/>
        <a:lstStyle/>
        <a:p>
          <a:pPr algn="ctr" rtl="0"/>
          <a:r>
            <a:rPr lang="en-US" sz="4800" b="1" dirty="0">
              <a:latin typeface="Corbel" panose="020B0503020204020204" pitchFamily="34" charset="0"/>
            </a:rPr>
            <a:t>BÀI GIẢNG</a:t>
          </a:r>
        </a:p>
        <a:p>
          <a:pPr algn="ctr" rtl="0"/>
          <a:r>
            <a:rPr lang="en-US" sz="4800" b="1" dirty="0">
              <a:latin typeface="Corbel" panose="020B0503020204020204" pitchFamily="34" charset="0"/>
            </a:rPr>
            <a:t>TỔNG QUAN VỀ MẬT MÃ</a:t>
          </a:r>
        </a:p>
      </dgm:t>
    </dgm:pt>
    <dgm:pt modelId="{71EFFDF8-0C94-4DAC-AA0A-5237EBF5D30A}" type="parTrans" cxnId="{94E6D8FA-E08A-4784-B4C6-1CEDD02B6DDF}">
      <dgm:prSet/>
      <dgm:spPr/>
      <dgm:t>
        <a:bodyPr/>
        <a:lstStyle/>
        <a:p>
          <a:endParaRPr lang="en-US"/>
        </a:p>
      </dgm:t>
    </dgm:pt>
    <dgm:pt modelId="{DA40168A-3C4F-47EF-80F2-AFFE696FA1A0}" type="sibTrans" cxnId="{94E6D8FA-E08A-4784-B4C6-1CEDD02B6DDF}">
      <dgm:prSet/>
      <dgm:spPr/>
      <dgm:t>
        <a:bodyPr/>
        <a:lstStyle/>
        <a:p>
          <a:endParaRPr lang="en-US"/>
        </a:p>
      </dgm:t>
    </dgm:pt>
    <dgm:pt modelId="{6E0FDF8A-D2F2-4313-839D-4DDAA7C794E7}" type="pres">
      <dgm:prSet presAssocID="{448716DD-75D3-4965-9B9E-F71B6D78991A}" presName="linear" presStyleCnt="0">
        <dgm:presLayoutVars>
          <dgm:animLvl val="lvl"/>
          <dgm:resizeHandles val="exact"/>
        </dgm:presLayoutVars>
      </dgm:prSet>
      <dgm:spPr/>
    </dgm:pt>
    <dgm:pt modelId="{EF7AD82A-F7A2-47AE-BCE6-186044AB23BE}" type="pres">
      <dgm:prSet presAssocID="{77D1E83E-F965-42AE-9EA6-E667F7AC3714}" presName="parentText" presStyleLbl="node1" presStyleIdx="0" presStyleCnt="1">
        <dgm:presLayoutVars>
          <dgm:chMax val="0"/>
          <dgm:bulletEnabled val="1"/>
        </dgm:presLayoutVars>
      </dgm:prSet>
      <dgm:spPr/>
    </dgm:pt>
  </dgm:ptLst>
  <dgm:cxnLst>
    <dgm:cxn modelId="{38C9D25C-410B-4EC5-ACDC-D46003F412DD}" type="presOf" srcId="{77D1E83E-F965-42AE-9EA6-E667F7AC3714}" destId="{EF7AD82A-F7A2-47AE-BCE6-186044AB23BE}" srcOrd="0" destOrd="0" presId="urn:microsoft.com/office/officeart/2005/8/layout/vList2"/>
    <dgm:cxn modelId="{22B131C2-592B-4E50-8243-1B5788E8A73A}" type="presOf" srcId="{448716DD-75D3-4965-9B9E-F71B6D78991A}" destId="{6E0FDF8A-D2F2-4313-839D-4DDAA7C794E7}" srcOrd="0" destOrd="0" presId="urn:microsoft.com/office/officeart/2005/8/layout/vList2"/>
    <dgm:cxn modelId="{94E6D8FA-E08A-4784-B4C6-1CEDD02B6DDF}" srcId="{448716DD-75D3-4965-9B9E-F71B6D78991A}" destId="{77D1E83E-F965-42AE-9EA6-E667F7AC3714}" srcOrd="0" destOrd="0" parTransId="{71EFFDF8-0C94-4DAC-AA0A-5237EBF5D30A}" sibTransId="{DA40168A-3C4F-47EF-80F2-AFFE696FA1A0}"/>
    <dgm:cxn modelId="{A728BF9F-A192-4394-B79B-ADBC5D994A67}" type="presParOf" srcId="{6E0FDF8A-D2F2-4313-839D-4DDAA7C794E7}" destId="{EF7AD82A-F7A2-47AE-BCE6-186044AB23B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E136DA1-954C-420E-BC1B-C582DD4763A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31D80F2-8920-47EA-8598-031EB5D1F615}">
      <dgm:prSet/>
      <dgm:spPr/>
      <dgm:t>
        <a:bodyPr/>
        <a:lstStyle/>
        <a:p>
          <a:pPr rtl="0"/>
          <a:r>
            <a:rPr lang="vi-VN"/>
            <a:t>(tiếp)</a:t>
          </a:r>
          <a:endParaRPr lang="en-US"/>
        </a:p>
      </dgm:t>
    </dgm:pt>
    <dgm:pt modelId="{C0D2EA03-6C35-41E8-BF5D-5FE49CB6EAE6}" type="parTrans" cxnId="{227C0F45-662D-4623-9F04-A8A7E8C8DCA5}">
      <dgm:prSet/>
      <dgm:spPr/>
      <dgm:t>
        <a:bodyPr/>
        <a:lstStyle/>
        <a:p>
          <a:endParaRPr lang="en-US"/>
        </a:p>
      </dgm:t>
    </dgm:pt>
    <dgm:pt modelId="{166843A5-62F8-4D00-AE34-1B12FA3FA69C}" type="sibTrans" cxnId="{227C0F45-662D-4623-9F04-A8A7E8C8DCA5}">
      <dgm:prSet/>
      <dgm:spPr/>
      <dgm:t>
        <a:bodyPr/>
        <a:lstStyle/>
        <a:p>
          <a:endParaRPr lang="en-US"/>
        </a:p>
      </dgm:t>
    </dgm:pt>
    <dgm:pt modelId="{9689847C-B51F-4C55-B2CD-2F13BDBB6AE2}" type="pres">
      <dgm:prSet presAssocID="{BE136DA1-954C-420E-BC1B-C582DD4763A5}" presName="linear" presStyleCnt="0">
        <dgm:presLayoutVars>
          <dgm:animLvl val="lvl"/>
          <dgm:resizeHandles val="exact"/>
        </dgm:presLayoutVars>
      </dgm:prSet>
      <dgm:spPr/>
    </dgm:pt>
    <dgm:pt modelId="{4893C3BB-003F-46CD-86FB-3A2FED253512}" type="pres">
      <dgm:prSet presAssocID="{931D80F2-8920-47EA-8598-031EB5D1F615}" presName="parentText" presStyleLbl="node1" presStyleIdx="0" presStyleCnt="1">
        <dgm:presLayoutVars>
          <dgm:chMax val="0"/>
          <dgm:bulletEnabled val="1"/>
        </dgm:presLayoutVars>
      </dgm:prSet>
      <dgm:spPr/>
    </dgm:pt>
  </dgm:ptLst>
  <dgm:cxnLst>
    <dgm:cxn modelId="{E5FB4501-0093-40C6-AAC6-B3B5DC283B7E}" type="presOf" srcId="{931D80F2-8920-47EA-8598-031EB5D1F615}" destId="{4893C3BB-003F-46CD-86FB-3A2FED253512}" srcOrd="0" destOrd="0" presId="urn:microsoft.com/office/officeart/2005/8/layout/vList2"/>
    <dgm:cxn modelId="{227C0F45-662D-4623-9F04-A8A7E8C8DCA5}" srcId="{BE136DA1-954C-420E-BC1B-C582DD4763A5}" destId="{931D80F2-8920-47EA-8598-031EB5D1F615}" srcOrd="0" destOrd="0" parTransId="{C0D2EA03-6C35-41E8-BF5D-5FE49CB6EAE6}" sibTransId="{166843A5-62F8-4D00-AE34-1B12FA3FA69C}"/>
    <dgm:cxn modelId="{6564A650-7563-4221-B1CE-B88FEBD4567F}" type="presOf" srcId="{BE136DA1-954C-420E-BC1B-C582DD4763A5}" destId="{9689847C-B51F-4C55-B2CD-2F13BDBB6AE2}" srcOrd="0" destOrd="0" presId="urn:microsoft.com/office/officeart/2005/8/layout/vList2"/>
    <dgm:cxn modelId="{D30719B3-EFAF-4AA6-A1B2-9DE13E30E96E}" type="presParOf" srcId="{9689847C-B51F-4C55-B2CD-2F13BDBB6AE2}" destId="{4893C3BB-003F-46CD-86FB-3A2FED25351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0.xml><?xml version="1.0" encoding="utf-8"?>
<dgm:dataModel xmlns:dgm="http://schemas.openxmlformats.org/drawingml/2006/diagram" xmlns:a="http://schemas.openxmlformats.org/drawingml/2006/main">
  <dgm:ptLst>
    <dgm:pt modelId="{E3B9B294-BF69-45CA-AC43-B405A7BA908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826C9A1-82AD-4FA1-B97D-963C166C0EC2}">
      <dgm:prSet/>
      <dgm:spPr/>
      <dgm:t>
        <a:bodyPr/>
        <a:lstStyle/>
        <a:p>
          <a:pPr rtl="0"/>
          <a:r>
            <a:rPr lang="fr-FR"/>
            <a:t>Mô </a:t>
          </a:r>
          <a:r>
            <a:rPr lang="vi-VN"/>
            <a:t>hình bộ </a:t>
          </a:r>
          <a:r>
            <a:rPr lang="en-US"/>
            <a:t>ba CIA</a:t>
          </a:r>
        </a:p>
      </dgm:t>
    </dgm:pt>
    <dgm:pt modelId="{783D8B1C-A61C-4582-8083-930CBBCC1F1D}" type="parTrans" cxnId="{AA200547-1740-4A3F-954E-64CB75186D4F}">
      <dgm:prSet/>
      <dgm:spPr/>
      <dgm:t>
        <a:bodyPr/>
        <a:lstStyle/>
        <a:p>
          <a:endParaRPr lang="en-US"/>
        </a:p>
      </dgm:t>
    </dgm:pt>
    <dgm:pt modelId="{F774CB3F-7FEA-4C8F-986E-CE59DFBF54BD}" type="sibTrans" cxnId="{AA200547-1740-4A3F-954E-64CB75186D4F}">
      <dgm:prSet/>
      <dgm:spPr/>
      <dgm:t>
        <a:bodyPr/>
        <a:lstStyle/>
        <a:p>
          <a:endParaRPr lang="en-US"/>
        </a:p>
      </dgm:t>
    </dgm:pt>
    <dgm:pt modelId="{23BC02EF-86C2-4B65-8FD1-2DF61991B82A}" type="pres">
      <dgm:prSet presAssocID="{E3B9B294-BF69-45CA-AC43-B405A7BA908A}" presName="linear" presStyleCnt="0">
        <dgm:presLayoutVars>
          <dgm:animLvl val="lvl"/>
          <dgm:resizeHandles val="exact"/>
        </dgm:presLayoutVars>
      </dgm:prSet>
      <dgm:spPr/>
    </dgm:pt>
    <dgm:pt modelId="{245A472A-7432-4F0E-B260-C648DF05A11B}" type="pres">
      <dgm:prSet presAssocID="{5826C9A1-82AD-4FA1-B97D-963C166C0EC2}" presName="parentText" presStyleLbl="node1" presStyleIdx="0" presStyleCnt="1">
        <dgm:presLayoutVars>
          <dgm:chMax val="0"/>
          <dgm:bulletEnabled val="1"/>
        </dgm:presLayoutVars>
      </dgm:prSet>
      <dgm:spPr/>
    </dgm:pt>
  </dgm:ptLst>
  <dgm:cxnLst>
    <dgm:cxn modelId="{2E8C1314-EC86-4A34-9207-A31BA4388DE9}" type="presOf" srcId="{E3B9B294-BF69-45CA-AC43-B405A7BA908A}" destId="{23BC02EF-86C2-4B65-8FD1-2DF61991B82A}" srcOrd="0" destOrd="0" presId="urn:microsoft.com/office/officeart/2005/8/layout/vList2"/>
    <dgm:cxn modelId="{AA200547-1740-4A3F-954E-64CB75186D4F}" srcId="{E3B9B294-BF69-45CA-AC43-B405A7BA908A}" destId="{5826C9A1-82AD-4FA1-B97D-963C166C0EC2}" srcOrd="0" destOrd="0" parTransId="{783D8B1C-A61C-4582-8083-930CBBCC1F1D}" sibTransId="{F774CB3F-7FEA-4C8F-986E-CE59DFBF54BD}"/>
    <dgm:cxn modelId="{A63F18AD-A77C-4426-A3EA-452CA6D32B58}" type="presOf" srcId="{5826C9A1-82AD-4FA1-B97D-963C166C0EC2}" destId="{245A472A-7432-4F0E-B260-C648DF05A11B}" srcOrd="0" destOrd="0" presId="urn:microsoft.com/office/officeart/2005/8/layout/vList2"/>
    <dgm:cxn modelId="{79D3DECB-9057-476F-A941-976046AFFDB4}" type="presParOf" srcId="{23BC02EF-86C2-4B65-8FD1-2DF61991B82A}" destId="{245A472A-7432-4F0E-B260-C648DF05A11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1.xml><?xml version="1.0" encoding="utf-8"?>
<dgm:dataModel xmlns:dgm="http://schemas.openxmlformats.org/drawingml/2006/diagram" xmlns:a="http://schemas.openxmlformats.org/drawingml/2006/main">
  <dgm:ptLst>
    <dgm:pt modelId="{A1D92D1F-B0B7-4304-ADCF-DFCC1CD4F35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5EA1892-F663-41F7-9967-47CD7E37D9C5}">
      <dgm:prSet/>
      <dgm:spPr/>
      <dgm:t>
        <a:bodyPr/>
        <a:lstStyle/>
        <a:p>
          <a:pPr rtl="0"/>
          <a:r>
            <a:rPr lang="vi-VN"/>
            <a:t>(tiếp)</a:t>
          </a:r>
          <a:endParaRPr lang="en-US"/>
        </a:p>
      </dgm:t>
    </dgm:pt>
    <dgm:pt modelId="{7ABAC2F5-B6C2-48FE-B85F-BD7146BA4BA8}" type="parTrans" cxnId="{D66CD56B-4939-453F-8ED8-DD39BB19C4E0}">
      <dgm:prSet/>
      <dgm:spPr/>
      <dgm:t>
        <a:bodyPr/>
        <a:lstStyle/>
        <a:p>
          <a:endParaRPr lang="en-US"/>
        </a:p>
      </dgm:t>
    </dgm:pt>
    <dgm:pt modelId="{AC1A8BE3-201C-4146-B206-08CAA2D6E9FB}" type="sibTrans" cxnId="{D66CD56B-4939-453F-8ED8-DD39BB19C4E0}">
      <dgm:prSet/>
      <dgm:spPr/>
      <dgm:t>
        <a:bodyPr/>
        <a:lstStyle/>
        <a:p>
          <a:endParaRPr lang="en-US"/>
        </a:p>
      </dgm:t>
    </dgm:pt>
    <dgm:pt modelId="{138AD02A-0392-4577-8AA2-0B237160617E}" type="pres">
      <dgm:prSet presAssocID="{A1D92D1F-B0B7-4304-ADCF-DFCC1CD4F356}" presName="linear" presStyleCnt="0">
        <dgm:presLayoutVars>
          <dgm:animLvl val="lvl"/>
          <dgm:resizeHandles val="exact"/>
        </dgm:presLayoutVars>
      </dgm:prSet>
      <dgm:spPr/>
    </dgm:pt>
    <dgm:pt modelId="{88E01EED-EE0A-4FA5-8F07-06D83A5ED6BD}" type="pres">
      <dgm:prSet presAssocID="{25EA1892-F663-41F7-9967-47CD7E37D9C5}" presName="parentText" presStyleLbl="node1" presStyleIdx="0" presStyleCnt="1">
        <dgm:presLayoutVars>
          <dgm:chMax val="0"/>
          <dgm:bulletEnabled val="1"/>
        </dgm:presLayoutVars>
      </dgm:prSet>
      <dgm:spPr/>
    </dgm:pt>
  </dgm:ptLst>
  <dgm:cxnLst>
    <dgm:cxn modelId="{4702E722-E800-4FF6-A23F-B2AA1C2977F3}" type="presOf" srcId="{25EA1892-F663-41F7-9967-47CD7E37D9C5}" destId="{88E01EED-EE0A-4FA5-8F07-06D83A5ED6BD}" srcOrd="0" destOrd="0" presId="urn:microsoft.com/office/officeart/2005/8/layout/vList2"/>
    <dgm:cxn modelId="{D66CD56B-4939-453F-8ED8-DD39BB19C4E0}" srcId="{A1D92D1F-B0B7-4304-ADCF-DFCC1CD4F356}" destId="{25EA1892-F663-41F7-9967-47CD7E37D9C5}" srcOrd="0" destOrd="0" parTransId="{7ABAC2F5-B6C2-48FE-B85F-BD7146BA4BA8}" sibTransId="{AC1A8BE3-201C-4146-B206-08CAA2D6E9FB}"/>
    <dgm:cxn modelId="{B753D7E7-0DAE-4019-BADD-483BE8A59068}" type="presOf" srcId="{A1D92D1F-B0B7-4304-ADCF-DFCC1CD4F356}" destId="{138AD02A-0392-4577-8AA2-0B237160617E}" srcOrd="0" destOrd="0" presId="urn:microsoft.com/office/officeart/2005/8/layout/vList2"/>
    <dgm:cxn modelId="{6F0E64EF-2E6C-450F-8BB8-5DBA40731263}" type="presParOf" srcId="{138AD02A-0392-4577-8AA2-0B237160617E}" destId="{88E01EED-EE0A-4FA5-8F07-06D83A5ED6B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2.xml><?xml version="1.0" encoding="utf-8"?>
<dgm:dataModel xmlns:dgm="http://schemas.openxmlformats.org/drawingml/2006/diagram" xmlns:a="http://schemas.openxmlformats.org/drawingml/2006/main">
  <dgm:ptLst>
    <dgm:pt modelId="{B13B641A-43DE-4BC1-89C6-1B87813E70F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17A0822-037D-47AB-BBF7-29BFC24FBD78}">
      <dgm:prSet/>
      <dgm:spPr/>
      <dgm:t>
        <a:bodyPr/>
        <a:lstStyle/>
        <a:p>
          <a:pPr rtl="0"/>
          <a:r>
            <a:rPr lang="vi-VN"/>
            <a:t>Bộ ba </a:t>
          </a:r>
          <a:r>
            <a:rPr lang="en-US"/>
            <a:t>DAD</a:t>
          </a:r>
        </a:p>
      </dgm:t>
    </dgm:pt>
    <dgm:pt modelId="{D399F9D0-2EF5-4D86-98AA-5F026B2B695A}" type="parTrans" cxnId="{A484F9B3-6855-407A-862F-1ABAFF697FB8}">
      <dgm:prSet/>
      <dgm:spPr/>
      <dgm:t>
        <a:bodyPr/>
        <a:lstStyle/>
        <a:p>
          <a:endParaRPr lang="en-US"/>
        </a:p>
      </dgm:t>
    </dgm:pt>
    <dgm:pt modelId="{FF45D643-CE80-4979-8D45-337293760DC7}" type="sibTrans" cxnId="{A484F9B3-6855-407A-862F-1ABAFF697FB8}">
      <dgm:prSet/>
      <dgm:spPr/>
      <dgm:t>
        <a:bodyPr/>
        <a:lstStyle/>
        <a:p>
          <a:endParaRPr lang="en-US"/>
        </a:p>
      </dgm:t>
    </dgm:pt>
    <dgm:pt modelId="{19A205F2-54E5-40E4-B376-BF1406DA8A34}" type="pres">
      <dgm:prSet presAssocID="{B13B641A-43DE-4BC1-89C6-1B87813E70FE}" presName="linear" presStyleCnt="0">
        <dgm:presLayoutVars>
          <dgm:animLvl val="lvl"/>
          <dgm:resizeHandles val="exact"/>
        </dgm:presLayoutVars>
      </dgm:prSet>
      <dgm:spPr/>
    </dgm:pt>
    <dgm:pt modelId="{3E480D7B-61A8-4445-A7F9-941C2D06174C}" type="pres">
      <dgm:prSet presAssocID="{B17A0822-037D-47AB-BBF7-29BFC24FBD78}" presName="parentText" presStyleLbl="node1" presStyleIdx="0" presStyleCnt="1">
        <dgm:presLayoutVars>
          <dgm:chMax val="0"/>
          <dgm:bulletEnabled val="1"/>
        </dgm:presLayoutVars>
      </dgm:prSet>
      <dgm:spPr/>
    </dgm:pt>
  </dgm:ptLst>
  <dgm:cxnLst>
    <dgm:cxn modelId="{AF907323-FB5A-446B-84FA-AE4876B5A6FC}" type="presOf" srcId="{B17A0822-037D-47AB-BBF7-29BFC24FBD78}" destId="{3E480D7B-61A8-4445-A7F9-941C2D06174C}" srcOrd="0" destOrd="0" presId="urn:microsoft.com/office/officeart/2005/8/layout/vList2"/>
    <dgm:cxn modelId="{A484F9B3-6855-407A-862F-1ABAFF697FB8}" srcId="{B13B641A-43DE-4BC1-89C6-1B87813E70FE}" destId="{B17A0822-037D-47AB-BBF7-29BFC24FBD78}" srcOrd="0" destOrd="0" parTransId="{D399F9D0-2EF5-4D86-98AA-5F026B2B695A}" sibTransId="{FF45D643-CE80-4979-8D45-337293760DC7}"/>
    <dgm:cxn modelId="{6993F0F8-90DE-45A5-AA91-75F2882B94E3}" type="presOf" srcId="{B13B641A-43DE-4BC1-89C6-1B87813E70FE}" destId="{19A205F2-54E5-40E4-B376-BF1406DA8A34}" srcOrd="0" destOrd="0" presId="urn:microsoft.com/office/officeart/2005/8/layout/vList2"/>
    <dgm:cxn modelId="{FF934678-A44A-4E56-B298-FBDF68CCC262}" type="presParOf" srcId="{19A205F2-54E5-40E4-B376-BF1406DA8A34}" destId="{3E480D7B-61A8-4445-A7F9-941C2D06174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3.xml><?xml version="1.0" encoding="utf-8"?>
<dgm:dataModel xmlns:dgm="http://schemas.openxmlformats.org/drawingml/2006/diagram" xmlns:a="http://schemas.openxmlformats.org/drawingml/2006/main">
  <dgm:ptLst>
    <dgm:pt modelId="{9A1F845B-2414-49B6-A777-DD2D6B27187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0A01D9E-7207-4157-BB56-3C8AD01EAA6D}">
      <dgm:prSet custT="1"/>
      <dgm:spPr/>
      <dgm:t>
        <a:bodyPr/>
        <a:lstStyle/>
        <a:p>
          <a:pPr algn="ctr" rtl="0"/>
          <a:r>
            <a:rPr lang="vi-VN" sz="2400" dirty="0"/>
            <a:t>Thống kê của một vài cách thực hiện truyền thống với các văn bản giấy</a:t>
          </a:r>
          <a:endParaRPr lang="en-US" sz="2400" dirty="0"/>
        </a:p>
      </dgm:t>
    </dgm:pt>
    <dgm:pt modelId="{B27925BB-2814-49DC-BBBC-BBBF3ED28A81}" type="parTrans" cxnId="{E0FA4E6A-9FC2-4343-8346-04BA3B1058AD}">
      <dgm:prSet/>
      <dgm:spPr/>
      <dgm:t>
        <a:bodyPr/>
        <a:lstStyle/>
        <a:p>
          <a:endParaRPr lang="en-US"/>
        </a:p>
      </dgm:t>
    </dgm:pt>
    <dgm:pt modelId="{00F6E821-5FCB-4467-A316-700EF893C4C1}" type="sibTrans" cxnId="{E0FA4E6A-9FC2-4343-8346-04BA3B1058AD}">
      <dgm:prSet/>
      <dgm:spPr/>
      <dgm:t>
        <a:bodyPr/>
        <a:lstStyle/>
        <a:p>
          <a:endParaRPr lang="en-US"/>
        </a:p>
      </dgm:t>
    </dgm:pt>
    <dgm:pt modelId="{C7F03BD0-3D84-416F-8243-AE81EDBD8E3F}" type="pres">
      <dgm:prSet presAssocID="{9A1F845B-2414-49B6-A777-DD2D6B271870}" presName="linear" presStyleCnt="0">
        <dgm:presLayoutVars>
          <dgm:animLvl val="lvl"/>
          <dgm:resizeHandles val="exact"/>
        </dgm:presLayoutVars>
      </dgm:prSet>
      <dgm:spPr/>
    </dgm:pt>
    <dgm:pt modelId="{2A9CF277-30DA-45F4-81F6-53B7C351B95E}" type="pres">
      <dgm:prSet presAssocID="{20A01D9E-7207-4157-BB56-3C8AD01EAA6D}" presName="parentText" presStyleLbl="node1" presStyleIdx="0" presStyleCnt="1">
        <dgm:presLayoutVars>
          <dgm:chMax val="0"/>
          <dgm:bulletEnabled val="1"/>
        </dgm:presLayoutVars>
      </dgm:prSet>
      <dgm:spPr/>
    </dgm:pt>
  </dgm:ptLst>
  <dgm:cxnLst>
    <dgm:cxn modelId="{2D9C6A1D-C485-490D-A622-EC01A5689F56}" type="presOf" srcId="{9A1F845B-2414-49B6-A777-DD2D6B271870}" destId="{C7F03BD0-3D84-416F-8243-AE81EDBD8E3F}" srcOrd="0" destOrd="0" presId="urn:microsoft.com/office/officeart/2005/8/layout/vList2"/>
    <dgm:cxn modelId="{E0FA4E6A-9FC2-4343-8346-04BA3B1058AD}" srcId="{9A1F845B-2414-49B6-A777-DD2D6B271870}" destId="{20A01D9E-7207-4157-BB56-3C8AD01EAA6D}" srcOrd="0" destOrd="0" parTransId="{B27925BB-2814-49DC-BBBC-BBBF3ED28A81}" sibTransId="{00F6E821-5FCB-4467-A316-700EF893C4C1}"/>
    <dgm:cxn modelId="{2D4436D4-ABDA-482F-A5F6-59501F844984}" type="presOf" srcId="{20A01D9E-7207-4157-BB56-3C8AD01EAA6D}" destId="{2A9CF277-30DA-45F4-81F6-53B7C351B95E}" srcOrd="0" destOrd="0" presId="urn:microsoft.com/office/officeart/2005/8/layout/vList2"/>
    <dgm:cxn modelId="{B80D6C29-BCCA-49D1-842E-1464D1963F94}" type="presParOf" srcId="{C7F03BD0-3D84-416F-8243-AE81EDBD8E3F}" destId="{2A9CF277-30DA-45F4-81F6-53B7C351B95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4.xml><?xml version="1.0" encoding="utf-8"?>
<dgm:dataModel xmlns:dgm="http://schemas.openxmlformats.org/drawingml/2006/diagram" xmlns:a="http://schemas.openxmlformats.org/drawingml/2006/main">
  <dgm:ptLst>
    <dgm:pt modelId="{51B07D4E-650A-49E4-9B9B-69EBE99C101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21EB6A9-7E38-4940-919B-96EF3F426C00}">
      <dgm:prSet/>
      <dgm:spPr/>
      <dgm:t>
        <a:bodyPr/>
        <a:lstStyle/>
        <a:p>
          <a:pPr rtl="0"/>
          <a:r>
            <a:rPr lang="vi-VN"/>
            <a:t>Nhận xét</a:t>
          </a:r>
          <a:endParaRPr lang="en-US"/>
        </a:p>
      </dgm:t>
    </dgm:pt>
    <dgm:pt modelId="{F75392E6-1083-4B79-B7E9-F8A7939FE557}" type="parTrans" cxnId="{57ED72F2-D876-44F1-890B-BEB590B4A399}">
      <dgm:prSet/>
      <dgm:spPr/>
      <dgm:t>
        <a:bodyPr/>
        <a:lstStyle/>
        <a:p>
          <a:endParaRPr lang="en-US"/>
        </a:p>
      </dgm:t>
    </dgm:pt>
    <dgm:pt modelId="{39D1CB54-BBFD-4BA9-A4CD-AA6FDE6A875B}" type="sibTrans" cxnId="{57ED72F2-D876-44F1-890B-BEB590B4A399}">
      <dgm:prSet/>
      <dgm:spPr/>
      <dgm:t>
        <a:bodyPr/>
        <a:lstStyle/>
        <a:p>
          <a:endParaRPr lang="en-US"/>
        </a:p>
      </dgm:t>
    </dgm:pt>
    <dgm:pt modelId="{0FE0F389-648B-4E18-8980-4972C123D301}" type="pres">
      <dgm:prSet presAssocID="{51B07D4E-650A-49E4-9B9B-69EBE99C1016}" presName="linear" presStyleCnt="0">
        <dgm:presLayoutVars>
          <dgm:animLvl val="lvl"/>
          <dgm:resizeHandles val="exact"/>
        </dgm:presLayoutVars>
      </dgm:prSet>
      <dgm:spPr/>
    </dgm:pt>
    <dgm:pt modelId="{00FC05A0-C6C2-4517-9143-64B5B83B1F04}" type="pres">
      <dgm:prSet presAssocID="{A21EB6A9-7E38-4940-919B-96EF3F426C00}" presName="parentText" presStyleLbl="node1" presStyleIdx="0" presStyleCnt="1">
        <dgm:presLayoutVars>
          <dgm:chMax val="0"/>
          <dgm:bulletEnabled val="1"/>
        </dgm:presLayoutVars>
      </dgm:prSet>
      <dgm:spPr/>
    </dgm:pt>
  </dgm:ptLst>
  <dgm:cxnLst>
    <dgm:cxn modelId="{523AB54E-C24B-4833-A49E-A7700BE3D127}" type="presOf" srcId="{51B07D4E-650A-49E4-9B9B-69EBE99C1016}" destId="{0FE0F389-648B-4E18-8980-4972C123D301}" srcOrd="0" destOrd="0" presId="urn:microsoft.com/office/officeart/2005/8/layout/vList2"/>
    <dgm:cxn modelId="{F929AC96-ED48-4A81-BFA8-A0A5BB17C003}" type="presOf" srcId="{A21EB6A9-7E38-4940-919B-96EF3F426C00}" destId="{00FC05A0-C6C2-4517-9143-64B5B83B1F04}" srcOrd="0" destOrd="0" presId="urn:microsoft.com/office/officeart/2005/8/layout/vList2"/>
    <dgm:cxn modelId="{57ED72F2-D876-44F1-890B-BEB590B4A399}" srcId="{51B07D4E-650A-49E4-9B9B-69EBE99C1016}" destId="{A21EB6A9-7E38-4940-919B-96EF3F426C00}" srcOrd="0" destOrd="0" parTransId="{F75392E6-1083-4B79-B7E9-F8A7939FE557}" sibTransId="{39D1CB54-BBFD-4BA9-A4CD-AA6FDE6A875B}"/>
    <dgm:cxn modelId="{9B1E7728-B7A3-4B7F-82D6-869FED6B7E40}" type="presParOf" srcId="{0FE0F389-648B-4E18-8980-4972C123D301}" destId="{00FC05A0-C6C2-4517-9143-64B5B83B1F0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5.xml><?xml version="1.0" encoding="utf-8"?>
<dgm:dataModel xmlns:dgm="http://schemas.openxmlformats.org/drawingml/2006/diagram" xmlns:a="http://schemas.openxmlformats.org/drawingml/2006/main">
  <dgm:ptLst>
    <dgm:pt modelId="{217EF639-7909-4AE5-9D01-364A3BF6CF9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42E7248-FE83-4C28-B912-4FB9E75232FF}">
      <dgm:prSet/>
      <dgm:spPr/>
      <dgm:t>
        <a:bodyPr/>
        <a:lstStyle/>
        <a:p>
          <a:pPr rtl="0"/>
          <a:r>
            <a:rPr lang="vi-VN" b="1"/>
            <a:t>Các nguy cơ không an toàn</a:t>
          </a:r>
          <a:endParaRPr lang="en-US"/>
        </a:p>
      </dgm:t>
    </dgm:pt>
    <dgm:pt modelId="{EC149B6C-4D8B-43B5-A855-C4180FA228F0}" type="parTrans" cxnId="{F65FA030-ADCC-4DA2-ACBC-CC1D889524A6}">
      <dgm:prSet/>
      <dgm:spPr/>
      <dgm:t>
        <a:bodyPr/>
        <a:lstStyle/>
        <a:p>
          <a:endParaRPr lang="en-US"/>
        </a:p>
      </dgm:t>
    </dgm:pt>
    <dgm:pt modelId="{23116A7C-5532-462D-AD4E-C1AD40831581}" type="sibTrans" cxnId="{F65FA030-ADCC-4DA2-ACBC-CC1D889524A6}">
      <dgm:prSet/>
      <dgm:spPr/>
      <dgm:t>
        <a:bodyPr/>
        <a:lstStyle/>
        <a:p>
          <a:endParaRPr lang="en-US"/>
        </a:p>
      </dgm:t>
    </dgm:pt>
    <dgm:pt modelId="{D3D54F6B-75D1-450D-849D-344A89FA8CCC}" type="pres">
      <dgm:prSet presAssocID="{217EF639-7909-4AE5-9D01-364A3BF6CF96}" presName="linear" presStyleCnt="0">
        <dgm:presLayoutVars>
          <dgm:animLvl val="lvl"/>
          <dgm:resizeHandles val="exact"/>
        </dgm:presLayoutVars>
      </dgm:prSet>
      <dgm:spPr/>
    </dgm:pt>
    <dgm:pt modelId="{3631C653-B38A-482C-A238-513E18E207EE}" type="pres">
      <dgm:prSet presAssocID="{D42E7248-FE83-4C28-B912-4FB9E75232FF}" presName="parentText" presStyleLbl="node1" presStyleIdx="0" presStyleCnt="1">
        <dgm:presLayoutVars>
          <dgm:chMax val="0"/>
          <dgm:bulletEnabled val="1"/>
        </dgm:presLayoutVars>
      </dgm:prSet>
      <dgm:spPr/>
    </dgm:pt>
  </dgm:ptLst>
  <dgm:cxnLst>
    <dgm:cxn modelId="{F65FA030-ADCC-4DA2-ACBC-CC1D889524A6}" srcId="{217EF639-7909-4AE5-9D01-364A3BF6CF96}" destId="{D42E7248-FE83-4C28-B912-4FB9E75232FF}" srcOrd="0" destOrd="0" parTransId="{EC149B6C-4D8B-43B5-A855-C4180FA228F0}" sibTransId="{23116A7C-5532-462D-AD4E-C1AD40831581}"/>
    <dgm:cxn modelId="{05B43844-182A-464D-9497-4E3C52AFE64A}" type="presOf" srcId="{217EF639-7909-4AE5-9D01-364A3BF6CF96}" destId="{D3D54F6B-75D1-450D-849D-344A89FA8CCC}" srcOrd="0" destOrd="0" presId="urn:microsoft.com/office/officeart/2005/8/layout/vList2"/>
    <dgm:cxn modelId="{536C11B6-9A59-45B3-81A1-FB0A89626F9F}" type="presOf" srcId="{D42E7248-FE83-4C28-B912-4FB9E75232FF}" destId="{3631C653-B38A-482C-A238-513E18E207EE}" srcOrd="0" destOrd="0" presId="urn:microsoft.com/office/officeart/2005/8/layout/vList2"/>
    <dgm:cxn modelId="{060C0BB7-AD4F-4009-950F-906AE71CD1D3}" type="presParOf" srcId="{D3D54F6B-75D1-450D-849D-344A89FA8CCC}" destId="{3631C653-B38A-482C-A238-513E18E207E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6.xml><?xml version="1.0" encoding="utf-8"?>
<dgm:dataModel xmlns:dgm="http://schemas.openxmlformats.org/drawingml/2006/diagram" xmlns:a="http://schemas.openxmlformats.org/drawingml/2006/main">
  <dgm:ptLst>
    <dgm:pt modelId="{C04F0C2E-4376-41CA-BA3E-A9EA15CBE28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F7152D3-78ED-4BB2-BFF5-0E4673910AA3}">
      <dgm:prSet/>
      <dgm:spPr/>
      <dgm:t>
        <a:bodyPr/>
        <a:lstStyle/>
        <a:p>
          <a:pPr rtl="0"/>
          <a:r>
            <a:rPr lang="vi-VN"/>
            <a:t>Các kiểu phá hoại</a:t>
          </a:r>
          <a:endParaRPr lang="en-US"/>
        </a:p>
      </dgm:t>
    </dgm:pt>
    <dgm:pt modelId="{BF89EF49-35FF-4A49-BD67-4BA1FCE9945F}" type="parTrans" cxnId="{BC627119-E2A5-4B18-ABF8-F10A5CF9C33C}">
      <dgm:prSet/>
      <dgm:spPr/>
      <dgm:t>
        <a:bodyPr/>
        <a:lstStyle/>
        <a:p>
          <a:endParaRPr lang="en-US"/>
        </a:p>
      </dgm:t>
    </dgm:pt>
    <dgm:pt modelId="{F8B83AA5-E435-42A4-B885-9132CC7B177C}" type="sibTrans" cxnId="{BC627119-E2A5-4B18-ABF8-F10A5CF9C33C}">
      <dgm:prSet/>
      <dgm:spPr/>
      <dgm:t>
        <a:bodyPr/>
        <a:lstStyle/>
        <a:p>
          <a:endParaRPr lang="en-US"/>
        </a:p>
      </dgm:t>
    </dgm:pt>
    <dgm:pt modelId="{82855840-D685-44A9-9291-DEBA31BAE05C}" type="pres">
      <dgm:prSet presAssocID="{C04F0C2E-4376-41CA-BA3E-A9EA15CBE283}" presName="linear" presStyleCnt="0">
        <dgm:presLayoutVars>
          <dgm:animLvl val="lvl"/>
          <dgm:resizeHandles val="exact"/>
        </dgm:presLayoutVars>
      </dgm:prSet>
      <dgm:spPr/>
    </dgm:pt>
    <dgm:pt modelId="{766D0167-5588-4A2B-A0A8-06C561BDE8B7}" type="pres">
      <dgm:prSet presAssocID="{5F7152D3-78ED-4BB2-BFF5-0E4673910AA3}" presName="parentText" presStyleLbl="node1" presStyleIdx="0" presStyleCnt="1">
        <dgm:presLayoutVars>
          <dgm:chMax val="0"/>
          <dgm:bulletEnabled val="1"/>
        </dgm:presLayoutVars>
      </dgm:prSet>
      <dgm:spPr/>
    </dgm:pt>
  </dgm:ptLst>
  <dgm:cxnLst>
    <dgm:cxn modelId="{BC627119-E2A5-4B18-ABF8-F10A5CF9C33C}" srcId="{C04F0C2E-4376-41CA-BA3E-A9EA15CBE283}" destId="{5F7152D3-78ED-4BB2-BFF5-0E4673910AA3}" srcOrd="0" destOrd="0" parTransId="{BF89EF49-35FF-4A49-BD67-4BA1FCE9945F}" sibTransId="{F8B83AA5-E435-42A4-B885-9132CC7B177C}"/>
    <dgm:cxn modelId="{1C583674-8123-4217-BE04-A7E147C807A0}" type="presOf" srcId="{C04F0C2E-4376-41CA-BA3E-A9EA15CBE283}" destId="{82855840-D685-44A9-9291-DEBA31BAE05C}" srcOrd="0" destOrd="0" presId="urn:microsoft.com/office/officeart/2005/8/layout/vList2"/>
    <dgm:cxn modelId="{E5385CBF-9FC7-4C1C-A181-B4E9263E9E86}" type="presOf" srcId="{5F7152D3-78ED-4BB2-BFF5-0E4673910AA3}" destId="{766D0167-5588-4A2B-A0A8-06C561BDE8B7}" srcOrd="0" destOrd="0" presId="urn:microsoft.com/office/officeart/2005/8/layout/vList2"/>
    <dgm:cxn modelId="{498B12F3-DEBD-496A-8F07-3DA37F13ACCC}" type="presParOf" srcId="{82855840-D685-44A9-9291-DEBA31BAE05C}" destId="{766D0167-5588-4A2B-A0A8-06C561BDE8B7}"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7.xml><?xml version="1.0" encoding="utf-8"?>
<dgm:dataModel xmlns:dgm="http://schemas.openxmlformats.org/drawingml/2006/diagram" xmlns:a="http://schemas.openxmlformats.org/drawingml/2006/main">
  <dgm:ptLst>
    <dgm:pt modelId="{29C1F41A-7CBF-42BC-A5E1-543A4ED6243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0A1C3F4-A4EB-4EB4-98E2-A7433D71574C}">
      <dgm:prSet/>
      <dgm:spPr/>
      <dgm:t>
        <a:bodyPr/>
        <a:lstStyle/>
        <a:p>
          <a:pPr rtl="0"/>
          <a:r>
            <a:rPr lang="vi-VN" b="1"/>
            <a:t>Mô hình an toàn mạng</a:t>
          </a:r>
          <a:endParaRPr lang="en-US"/>
        </a:p>
      </dgm:t>
    </dgm:pt>
    <dgm:pt modelId="{4FC4DC8D-3674-401C-86D9-8DB35B38C206}" type="parTrans" cxnId="{F9498EA9-5DFB-4FDD-874B-6E6E10AA0040}">
      <dgm:prSet/>
      <dgm:spPr/>
      <dgm:t>
        <a:bodyPr/>
        <a:lstStyle/>
        <a:p>
          <a:endParaRPr lang="en-US"/>
        </a:p>
      </dgm:t>
    </dgm:pt>
    <dgm:pt modelId="{E2DDB047-E4EF-4107-BE01-25A6E4E65C77}" type="sibTrans" cxnId="{F9498EA9-5DFB-4FDD-874B-6E6E10AA0040}">
      <dgm:prSet/>
      <dgm:spPr/>
      <dgm:t>
        <a:bodyPr/>
        <a:lstStyle/>
        <a:p>
          <a:endParaRPr lang="en-US"/>
        </a:p>
      </dgm:t>
    </dgm:pt>
    <dgm:pt modelId="{F5D138C9-4620-4F6D-A826-1E6ADA6FA3E7}" type="pres">
      <dgm:prSet presAssocID="{29C1F41A-7CBF-42BC-A5E1-543A4ED62430}" presName="linear" presStyleCnt="0">
        <dgm:presLayoutVars>
          <dgm:animLvl val="lvl"/>
          <dgm:resizeHandles val="exact"/>
        </dgm:presLayoutVars>
      </dgm:prSet>
      <dgm:spPr/>
    </dgm:pt>
    <dgm:pt modelId="{C9476BB3-4A11-4977-8F13-9BF4F7892FB7}" type="pres">
      <dgm:prSet presAssocID="{50A1C3F4-A4EB-4EB4-98E2-A7433D71574C}" presName="parentText" presStyleLbl="node1" presStyleIdx="0" presStyleCnt="1">
        <dgm:presLayoutVars>
          <dgm:chMax val="0"/>
          <dgm:bulletEnabled val="1"/>
        </dgm:presLayoutVars>
      </dgm:prSet>
      <dgm:spPr/>
    </dgm:pt>
  </dgm:ptLst>
  <dgm:cxnLst>
    <dgm:cxn modelId="{27FD1584-3009-4126-8DBE-2EBDAABA02CE}" type="presOf" srcId="{29C1F41A-7CBF-42BC-A5E1-543A4ED62430}" destId="{F5D138C9-4620-4F6D-A826-1E6ADA6FA3E7}" srcOrd="0" destOrd="0" presId="urn:microsoft.com/office/officeart/2005/8/layout/vList2"/>
    <dgm:cxn modelId="{F9498EA9-5DFB-4FDD-874B-6E6E10AA0040}" srcId="{29C1F41A-7CBF-42BC-A5E1-543A4ED62430}" destId="{50A1C3F4-A4EB-4EB4-98E2-A7433D71574C}" srcOrd="0" destOrd="0" parTransId="{4FC4DC8D-3674-401C-86D9-8DB35B38C206}" sibTransId="{E2DDB047-E4EF-4107-BE01-25A6E4E65C77}"/>
    <dgm:cxn modelId="{7BC78ACC-D8B9-442B-A1EA-696F82DB406A}" type="presOf" srcId="{50A1C3F4-A4EB-4EB4-98E2-A7433D71574C}" destId="{C9476BB3-4A11-4977-8F13-9BF4F7892FB7}" srcOrd="0" destOrd="0" presId="urn:microsoft.com/office/officeart/2005/8/layout/vList2"/>
    <dgm:cxn modelId="{D46CB9DB-87B0-4DAB-99A5-67C4394ADE7C}" type="presParOf" srcId="{F5D138C9-4620-4F6D-A826-1E6ADA6FA3E7}" destId="{C9476BB3-4A11-4977-8F13-9BF4F7892FB7}"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8.xml><?xml version="1.0" encoding="utf-8"?>
<dgm:dataModel xmlns:dgm="http://schemas.openxmlformats.org/drawingml/2006/diagram" xmlns:a="http://schemas.openxmlformats.org/drawingml/2006/main">
  <dgm:ptLst>
    <dgm:pt modelId="{12759039-3938-43A3-BC1A-A1A7BBF257F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EDE4CEE-5BBC-454D-962E-7BF6C647AE5D}">
      <dgm:prSet/>
      <dgm:spPr/>
      <dgm:t>
        <a:bodyPr/>
        <a:lstStyle/>
        <a:p>
          <a:pPr rtl="0"/>
          <a:r>
            <a:rPr lang="en-US" b="1" dirty="0" err="1"/>
            <a:t>Mô</a:t>
          </a:r>
          <a:r>
            <a:rPr lang="en-US" b="1" dirty="0"/>
            <a:t> </a:t>
          </a:r>
          <a:r>
            <a:rPr lang="en-US" b="1" dirty="0" err="1"/>
            <a:t>hình</a:t>
          </a:r>
          <a:r>
            <a:rPr lang="en-US" b="1" dirty="0"/>
            <a:t> </a:t>
          </a:r>
          <a:r>
            <a:rPr lang="en-US" b="1" dirty="0" err="1"/>
            <a:t>của</a:t>
          </a:r>
          <a:r>
            <a:rPr lang="en-US" b="1" dirty="0"/>
            <a:t> </a:t>
          </a:r>
          <a:r>
            <a:rPr lang="en-US" b="1" dirty="0" err="1"/>
            <a:t>tiến</a:t>
          </a:r>
          <a:r>
            <a:rPr lang="en-US" b="1" dirty="0"/>
            <a:t> </a:t>
          </a:r>
          <a:r>
            <a:rPr lang="en-US" b="1" dirty="0" err="1"/>
            <a:t>trình</a:t>
          </a:r>
          <a:r>
            <a:rPr lang="en-US" b="1" dirty="0"/>
            <a:t> an </a:t>
          </a:r>
          <a:r>
            <a:rPr lang="en-US" b="1" dirty="0" err="1"/>
            <a:t>toàn</a:t>
          </a:r>
          <a:r>
            <a:rPr lang="en-US" b="1" dirty="0"/>
            <a:t> </a:t>
          </a:r>
          <a:r>
            <a:rPr lang="vi-VN" b="1" dirty="0"/>
            <a:t>mạng</a:t>
          </a:r>
          <a:endParaRPr lang="en-US" dirty="0"/>
        </a:p>
      </dgm:t>
    </dgm:pt>
    <dgm:pt modelId="{72B038C1-1BC1-435D-95CC-5A3F459D17B4}" type="parTrans" cxnId="{3C052471-A472-4F21-A491-B93F9648D996}">
      <dgm:prSet/>
      <dgm:spPr/>
      <dgm:t>
        <a:bodyPr/>
        <a:lstStyle/>
        <a:p>
          <a:endParaRPr lang="en-US"/>
        </a:p>
      </dgm:t>
    </dgm:pt>
    <dgm:pt modelId="{2F91A556-2EAF-401F-988E-8EFAF5BDFF45}" type="sibTrans" cxnId="{3C052471-A472-4F21-A491-B93F9648D996}">
      <dgm:prSet/>
      <dgm:spPr/>
      <dgm:t>
        <a:bodyPr/>
        <a:lstStyle/>
        <a:p>
          <a:endParaRPr lang="en-US"/>
        </a:p>
      </dgm:t>
    </dgm:pt>
    <dgm:pt modelId="{29934D0D-E561-4BC8-A597-3E6911BD2CDF}" type="pres">
      <dgm:prSet presAssocID="{12759039-3938-43A3-BC1A-A1A7BBF257FF}" presName="linear" presStyleCnt="0">
        <dgm:presLayoutVars>
          <dgm:animLvl val="lvl"/>
          <dgm:resizeHandles val="exact"/>
        </dgm:presLayoutVars>
      </dgm:prSet>
      <dgm:spPr/>
    </dgm:pt>
    <dgm:pt modelId="{CAF15221-A0E5-4AA6-BE77-368F7023ED7D}" type="pres">
      <dgm:prSet presAssocID="{AEDE4CEE-5BBC-454D-962E-7BF6C647AE5D}" presName="parentText" presStyleLbl="node1" presStyleIdx="0" presStyleCnt="1">
        <dgm:presLayoutVars>
          <dgm:chMax val="0"/>
          <dgm:bulletEnabled val="1"/>
        </dgm:presLayoutVars>
      </dgm:prSet>
      <dgm:spPr/>
    </dgm:pt>
  </dgm:ptLst>
  <dgm:cxnLst>
    <dgm:cxn modelId="{8C848508-7EF4-40E1-B650-DA31442E6913}" type="presOf" srcId="{AEDE4CEE-5BBC-454D-962E-7BF6C647AE5D}" destId="{CAF15221-A0E5-4AA6-BE77-368F7023ED7D}" srcOrd="0" destOrd="0" presId="urn:microsoft.com/office/officeart/2005/8/layout/vList2"/>
    <dgm:cxn modelId="{0F8E8F37-B61A-4C67-8781-73F6C70AC314}" type="presOf" srcId="{12759039-3938-43A3-BC1A-A1A7BBF257FF}" destId="{29934D0D-E561-4BC8-A597-3E6911BD2CDF}" srcOrd="0" destOrd="0" presId="urn:microsoft.com/office/officeart/2005/8/layout/vList2"/>
    <dgm:cxn modelId="{3C052471-A472-4F21-A491-B93F9648D996}" srcId="{12759039-3938-43A3-BC1A-A1A7BBF257FF}" destId="{AEDE4CEE-5BBC-454D-962E-7BF6C647AE5D}" srcOrd="0" destOrd="0" parTransId="{72B038C1-1BC1-435D-95CC-5A3F459D17B4}" sibTransId="{2F91A556-2EAF-401F-988E-8EFAF5BDFF45}"/>
    <dgm:cxn modelId="{5981C6D7-3148-447B-B583-0E8FD67F75E8}" type="presParOf" srcId="{29934D0D-E561-4BC8-A597-3E6911BD2CDF}" destId="{CAF15221-A0E5-4AA6-BE77-368F7023ED7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9.xml><?xml version="1.0" encoding="utf-8"?>
<dgm:dataModel xmlns:dgm="http://schemas.openxmlformats.org/drawingml/2006/diagram" xmlns:a="http://schemas.openxmlformats.org/drawingml/2006/main">
  <dgm:ptLst>
    <dgm:pt modelId="{DD8D37A6-FE98-49A1-9B8D-7DE595D1F42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C6EC683-24C7-41DF-ADBC-24061B633719}">
      <dgm:prSet/>
      <dgm:spPr/>
      <dgm:t>
        <a:bodyPr/>
        <a:lstStyle/>
        <a:p>
          <a:pPr rtl="0"/>
          <a:r>
            <a:rPr lang="vi-VN" b="1"/>
            <a:t>Mô hình</a:t>
          </a:r>
          <a:endParaRPr lang="en-US"/>
        </a:p>
      </dgm:t>
    </dgm:pt>
    <dgm:pt modelId="{1A93A42C-EDF8-415A-BEC6-0733AB72610D}" type="parTrans" cxnId="{8840BC81-40FD-4F96-9535-9373E50CFD83}">
      <dgm:prSet/>
      <dgm:spPr/>
      <dgm:t>
        <a:bodyPr/>
        <a:lstStyle/>
        <a:p>
          <a:endParaRPr lang="en-US"/>
        </a:p>
      </dgm:t>
    </dgm:pt>
    <dgm:pt modelId="{77AEADC3-8532-4F5A-9E85-DCE908C3F6F9}" type="sibTrans" cxnId="{8840BC81-40FD-4F96-9535-9373E50CFD83}">
      <dgm:prSet/>
      <dgm:spPr/>
      <dgm:t>
        <a:bodyPr/>
        <a:lstStyle/>
        <a:p>
          <a:endParaRPr lang="en-US"/>
        </a:p>
      </dgm:t>
    </dgm:pt>
    <dgm:pt modelId="{DC7A9400-8888-4A53-92E9-D15B3B2EC66B}" type="pres">
      <dgm:prSet presAssocID="{DD8D37A6-FE98-49A1-9B8D-7DE595D1F424}" presName="linear" presStyleCnt="0">
        <dgm:presLayoutVars>
          <dgm:animLvl val="lvl"/>
          <dgm:resizeHandles val="exact"/>
        </dgm:presLayoutVars>
      </dgm:prSet>
      <dgm:spPr/>
    </dgm:pt>
    <dgm:pt modelId="{75FC0396-E2C5-49AC-9D8A-D0F92ADEB9E2}" type="pres">
      <dgm:prSet presAssocID="{9C6EC683-24C7-41DF-ADBC-24061B633719}" presName="parentText" presStyleLbl="node1" presStyleIdx="0" presStyleCnt="1">
        <dgm:presLayoutVars>
          <dgm:chMax val="0"/>
          <dgm:bulletEnabled val="1"/>
        </dgm:presLayoutVars>
      </dgm:prSet>
      <dgm:spPr/>
    </dgm:pt>
  </dgm:ptLst>
  <dgm:cxnLst>
    <dgm:cxn modelId="{8840BC81-40FD-4F96-9535-9373E50CFD83}" srcId="{DD8D37A6-FE98-49A1-9B8D-7DE595D1F424}" destId="{9C6EC683-24C7-41DF-ADBC-24061B633719}" srcOrd="0" destOrd="0" parTransId="{1A93A42C-EDF8-415A-BEC6-0733AB72610D}" sibTransId="{77AEADC3-8532-4F5A-9E85-DCE908C3F6F9}"/>
    <dgm:cxn modelId="{39467CB4-B1AE-47B6-9F10-DA6629FE3C6E}" type="presOf" srcId="{9C6EC683-24C7-41DF-ADBC-24061B633719}" destId="{75FC0396-E2C5-49AC-9D8A-D0F92ADEB9E2}" srcOrd="0" destOrd="0" presId="urn:microsoft.com/office/officeart/2005/8/layout/vList2"/>
    <dgm:cxn modelId="{666210DF-B05F-4300-82EC-42009C906C8D}" type="presOf" srcId="{DD8D37A6-FE98-49A1-9B8D-7DE595D1F424}" destId="{DC7A9400-8888-4A53-92E9-D15B3B2EC66B}" srcOrd="0" destOrd="0" presId="urn:microsoft.com/office/officeart/2005/8/layout/vList2"/>
    <dgm:cxn modelId="{A11CF4B2-1E30-4818-9E58-32BAB1FC51D7}" type="presParOf" srcId="{DC7A9400-8888-4A53-92E9-D15B3B2EC66B}" destId="{75FC0396-E2C5-49AC-9D8A-D0F92ADEB9E2}"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8FF1F7D-D556-4160-9F48-F0382145D92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D25244E-C830-43FD-AB0B-AC1BF677749A}">
      <dgm:prSet/>
      <dgm:spPr/>
      <dgm:t>
        <a:bodyPr/>
        <a:lstStyle/>
        <a:p>
          <a:pPr rtl="0"/>
          <a:r>
            <a:rPr lang="vi-VN"/>
            <a:t>(tiếp)</a:t>
          </a:r>
          <a:endParaRPr lang="en-US"/>
        </a:p>
      </dgm:t>
    </dgm:pt>
    <dgm:pt modelId="{932DE3B2-F7C0-4BE7-964B-21D03CA8665F}" type="parTrans" cxnId="{19286B3C-2379-4B1D-8E4F-F03D756ED1B3}">
      <dgm:prSet/>
      <dgm:spPr/>
      <dgm:t>
        <a:bodyPr/>
        <a:lstStyle/>
        <a:p>
          <a:endParaRPr lang="en-US"/>
        </a:p>
      </dgm:t>
    </dgm:pt>
    <dgm:pt modelId="{EBFD15B9-9CD8-4149-8F34-37F3BCB3F14C}" type="sibTrans" cxnId="{19286B3C-2379-4B1D-8E4F-F03D756ED1B3}">
      <dgm:prSet/>
      <dgm:spPr/>
      <dgm:t>
        <a:bodyPr/>
        <a:lstStyle/>
        <a:p>
          <a:endParaRPr lang="en-US"/>
        </a:p>
      </dgm:t>
    </dgm:pt>
    <dgm:pt modelId="{D724ED0A-AD18-4052-B973-46ADB85961FB}" type="pres">
      <dgm:prSet presAssocID="{98FF1F7D-D556-4160-9F48-F0382145D926}" presName="linear" presStyleCnt="0">
        <dgm:presLayoutVars>
          <dgm:animLvl val="lvl"/>
          <dgm:resizeHandles val="exact"/>
        </dgm:presLayoutVars>
      </dgm:prSet>
      <dgm:spPr/>
    </dgm:pt>
    <dgm:pt modelId="{2FFE63D2-8E07-499A-81B6-612E8289D83D}" type="pres">
      <dgm:prSet presAssocID="{0D25244E-C830-43FD-AB0B-AC1BF677749A}" presName="parentText" presStyleLbl="node1" presStyleIdx="0" presStyleCnt="1">
        <dgm:presLayoutVars>
          <dgm:chMax val="0"/>
          <dgm:bulletEnabled val="1"/>
        </dgm:presLayoutVars>
      </dgm:prSet>
      <dgm:spPr/>
    </dgm:pt>
  </dgm:ptLst>
  <dgm:cxnLst>
    <dgm:cxn modelId="{19286B3C-2379-4B1D-8E4F-F03D756ED1B3}" srcId="{98FF1F7D-D556-4160-9F48-F0382145D926}" destId="{0D25244E-C830-43FD-AB0B-AC1BF677749A}" srcOrd="0" destOrd="0" parTransId="{932DE3B2-F7C0-4BE7-964B-21D03CA8665F}" sibTransId="{EBFD15B9-9CD8-4149-8F34-37F3BCB3F14C}"/>
    <dgm:cxn modelId="{EBFE846B-AEB9-411F-AD4C-315D2F0DE30E}" type="presOf" srcId="{0D25244E-C830-43FD-AB0B-AC1BF677749A}" destId="{2FFE63D2-8E07-499A-81B6-612E8289D83D}" srcOrd="0" destOrd="0" presId="urn:microsoft.com/office/officeart/2005/8/layout/vList2"/>
    <dgm:cxn modelId="{4079836F-8709-4342-8072-34F4B95A31F4}" type="presOf" srcId="{98FF1F7D-D556-4160-9F48-F0382145D926}" destId="{D724ED0A-AD18-4052-B973-46ADB85961FB}" srcOrd="0" destOrd="0" presId="urn:microsoft.com/office/officeart/2005/8/layout/vList2"/>
    <dgm:cxn modelId="{AFA77B6F-5B6C-4913-9C92-BF5159A551EB}" type="presParOf" srcId="{D724ED0A-AD18-4052-B973-46ADB85961FB}" destId="{2FFE63D2-8E07-499A-81B6-612E8289D83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0.xml><?xml version="1.0" encoding="utf-8"?>
<dgm:dataModel xmlns:dgm="http://schemas.openxmlformats.org/drawingml/2006/diagram" xmlns:a="http://schemas.openxmlformats.org/drawingml/2006/main">
  <dgm:ptLst>
    <dgm:pt modelId="{D0CDE02E-90D4-43BC-84AC-B3B525D9A1B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5226567-2760-47D0-8E59-2A59D10580FF}">
      <dgm:prSet/>
      <dgm:spPr/>
      <dgm:t>
        <a:bodyPr/>
        <a:lstStyle/>
        <a:p>
          <a:pPr rtl="0"/>
          <a:r>
            <a:rPr lang="vi-VN"/>
            <a:t>Mô hình thiết kế</a:t>
          </a:r>
          <a:endParaRPr lang="en-US"/>
        </a:p>
      </dgm:t>
    </dgm:pt>
    <dgm:pt modelId="{6F6763C1-7BE0-4D52-A2B7-5302EAEF437D}" type="parTrans" cxnId="{100BF943-1CA6-4FC1-9D5B-F559610BB0DD}">
      <dgm:prSet/>
      <dgm:spPr/>
      <dgm:t>
        <a:bodyPr/>
        <a:lstStyle/>
        <a:p>
          <a:endParaRPr lang="en-US"/>
        </a:p>
      </dgm:t>
    </dgm:pt>
    <dgm:pt modelId="{9BE38DFD-11C9-4397-87EC-17523E2C1BF0}" type="sibTrans" cxnId="{100BF943-1CA6-4FC1-9D5B-F559610BB0DD}">
      <dgm:prSet/>
      <dgm:spPr/>
      <dgm:t>
        <a:bodyPr/>
        <a:lstStyle/>
        <a:p>
          <a:endParaRPr lang="en-US"/>
        </a:p>
      </dgm:t>
    </dgm:pt>
    <dgm:pt modelId="{730F0FC0-FEF5-4676-83B3-73E702B27166}" type="pres">
      <dgm:prSet presAssocID="{D0CDE02E-90D4-43BC-84AC-B3B525D9A1BB}" presName="linear" presStyleCnt="0">
        <dgm:presLayoutVars>
          <dgm:animLvl val="lvl"/>
          <dgm:resizeHandles val="exact"/>
        </dgm:presLayoutVars>
      </dgm:prSet>
      <dgm:spPr/>
    </dgm:pt>
    <dgm:pt modelId="{FE1C8E70-E6DC-4E2E-8FB9-98105294EA8F}" type="pres">
      <dgm:prSet presAssocID="{05226567-2760-47D0-8E59-2A59D10580FF}" presName="parentText" presStyleLbl="node1" presStyleIdx="0" presStyleCnt="1">
        <dgm:presLayoutVars>
          <dgm:chMax val="0"/>
          <dgm:bulletEnabled val="1"/>
        </dgm:presLayoutVars>
      </dgm:prSet>
      <dgm:spPr/>
    </dgm:pt>
  </dgm:ptLst>
  <dgm:cxnLst>
    <dgm:cxn modelId="{100BF943-1CA6-4FC1-9D5B-F559610BB0DD}" srcId="{D0CDE02E-90D4-43BC-84AC-B3B525D9A1BB}" destId="{05226567-2760-47D0-8E59-2A59D10580FF}" srcOrd="0" destOrd="0" parTransId="{6F6763C1-7BE0-4D52-A2B7-5302EAEF437D}" sibTransId="{9BE38DFD-11C9-4397-87EC-17523E2C1BF0}"/>
    <dgm:cxn modelId="{A69561D4-AB31-4AA1-A674-0431FAC5B0C8}" type="presOf" srcId="{D0CDE02E-90D4-43BC-84AC-B3B525D9A1BB}" destId="{730F0FC0-FEF5-4676-83B3-73E702B27166}" srcOrd="0" destOrd="0" presId="urn:microsoft.com/office/officeart/2005/8/layout/vList2"/>
    <dgm:cxn modelId="{8D8D2AFD-D8D1-4F7A-8876-C6575C654E1F}" type="presOf" srcId="{05226567-2760-47D0-8E59-2A59D10580FF}" destId="{FE1C8E70-E6DC-4E2E-8FB9-98105294EA8F}" srcOrd="0" destOrd="0" presId="urn:microsoft.com/office/officeart/2005/8/layout/vList2"/>
    <dgm:cxn modelId="{19E74672-D941-41B1-88B6-F8A23C531D73}" type="presParOf" srcId="{730F0FC0-FEF5-4676-83B3-73E702B27166}" destId="{FE1C8E70-E6DC-4E2E-8FB9-98105294EA8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1.xml><?xml version="1.0" encoding="utf-8"?>
<dgm:dataModel xmlns:dgm="http://schemas.openxmlformats.org/drawingml/2006/diagram" xmlns:a="http://schemas.openxmlformats.org/drawingml/2006/main">
  <dgm:ptLst>
    <dgm:pt modelId="{4281A1B1-ABDA-4BBA-B1B8-7C53F2DF902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EF3318F-842E-4C35-BCEE-5F6F7D030BA0}">
      <dgm:prSet/>
      <dgm:spPr/>
      <dgm:t>
        <a:bodyPr/>
        <a:lstStyle/>
        <a:p>
          <a:pPr rtl="0"/>
          <a:r>
            <a:rPr lang="vi-VN" b="1"/>
            <a:t>4. Bài tập</a:t>
          </a:r>
          <a:endParaRPr lang="en-US"/>
        </a:p>
      </dgm:t>
    </dgm:pt>
    <dgm:pt modelId="{FE7A90F4-AC43-4D7F-9105-38FA8E1B2DFA}" type="parTrans" cxnId="{9F1AC623-D305-489A-AE88-0FB4BD915089}">
      <dgm:prSet/>
      <dgm:spPr/>
      <dgm:t>
        <a:bodyPr/>
        <a:lstStyle/>
        <a:p>
          <a:endParaRPr lang="en-US"/>
        </a:p>
      </dgm:t>
    </dgm:pt>
    <dgm:pt modelId="{8347A70D-CCBD-470D-A2F9-BE75E4B75BC3}" type="sibTrans" cxnId="{9F1AC623-D305-489A-AE88-0FB4BD915089}">
      <dgm:prSet/>
      <dgm:spPr/>
      <dgm:t>
        <a:bodyPr/>
        <a:lstStyle/>
        <a:p>
          <a:endParaRPr lang="en-US"/>
        </a:p>
      </dgm:t>
    </dgm:pt>
    <dgm:pt modelId="{C965F02D-DAE7-418C-B993-6C30960D4653}" type="pres">
      <dgm:prSet presAssocID="{4281A1B1-ABDA-4BBA-B1B8-7C53F2DF902F}" presName="linear" presStyleCnt="0">
        <dgm:presLayoutVars>
          <dgm:animLvl val="lvl"/>
          <dgm:resizeHandles val="exact"/>
        </dgm:presLayoutVars>
      </dgm:prSet>
      <dgm:spPr/>
    </dgm:pt>
    <dgm:pt modelId="{8D5203B1-1108-4267-8434-A84888632DDF}" type="pres">
      <dgm:prSet presAssocID="{4EF3318F-842E-4C35-BCEE-5F6F7D030BA0}" presName="parentText" presStyleLbl="node1" presStyleIdx="0" presStyleCnt="1">
        <dgm:presLayoutVars>
          <dgm:chMax val="0"/>
          <dgm:bulletEnabled val="1"/>
        </dgm:presLayoutVars>
      </dgm:prSet>
      <dgm:spPr/>
    </dgm:pt>
  </dgm:ptLst>
  <dgm:cxnLst>
    <dgm:cxn modelId="{9F1AC623-D305-489A-AE88-0FB4BD915089}" srcId="{4281A1B1-ABDA-4BBA-B1B8-7C53F2DF902F}" destId="{4EF3318F-842E-4C35-BCEE-5F6F7D030BA0}" srcOrd="0" destOrd="0" parTransId="{FE7A90F4-AC43-4D7F-9105-38FA8E1B2DFA}" sibTransId="{8347A70D-CCBD-470D-A2F9-BE75E4B75BC3}"/>
    <dgm:cxn modelId="{F50F3F4C-095D-4C23-9480-9C61E6C1D507}" type="presOf" srcId="{4EF3318F-842E-4C35-BCEE-5F6F7D030BA0}" destId="{8D5203B1-1108-4267-8434-A84888632DDF}" srcOrd="0" destOrd="0" presId="urn:microsoft.com/office/officeart/2005/8/layout/vList2"/>
    <dgm:cxn modelId="{BC1E63CA-E571-4660-B160-805AD7B97C1D}" type="presOf" srcId="{4281A1B1-ABDA-4BBA-B1B8-7C53F2DF902F}" destId="{C965F02D-DAE7-418C-B993-6C30960D4653}" srcOrd="0" destOrd="0" presId="urn:microsoft.com/office/officeart/2005/8/layout/vList2"/>
    <dgm:cxn modelId="{35C57D1A-9746-48C6-A716-C85CDE395098}" type="presParOf" srcId="{C965F02D-DAE7-418C-B993-6C30960D4653}" destId="{8D5203B1-1108-4267-8434-A84888632DD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2.xml><?xml version="1.0" encoding="utf-8"?>
<dgm:dataModel xmlns:dgm="http://schemas.openxmlformats.org/drawingml/2006/diagram" xmlns:a="http://schemas.openxmlformats.org/drawingml/2006/main">
  <dgm:ptLst>
    <dgm:pt modelId="{40EAB559-CA60-49A4-9EC5-5749CDECF9C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1048AAE-ABF9-43C3-9161-95361B4246C3}">
      <dgm:prSet/>
      <dgm:spPr/>
      <dgm:t>
        <a:bodyPr/>
        <a:lstStyle/>
        <a:p>
          <a:pPr rtl="0"/>
          <a:r>
            <a:rPr lang="vi-VN"/>
            <a:t>(tiếp)</a:t>
          </a:r>
          <a:endParaRPr lang="en-US"/>
        </a:p>
      </dgm:t>
    </dgm:pt>
    <dgm:pt modelId="{CBA91D1E-B13B-409C-B0F6-EA2575722E72}" type="parTrans" cxnId="{A0237790-7954-4573-8CFD-1E87496D866F}">
      <dgm:prSet/>
      <dgm:spPr/>
      <dgm:t>
        <a:bodyPr/>
        <a:lstStyle/>
        <a:p>
          <a:endParaRPr lang="en-US"/>
        </a:p>
      </dgm:t>
    </dgm:pt>
    <dgm:pt modelId="{EB1C2CD8-4DE7-4BCB-98BE-AA5502753733}" type="sibTrans" cxnId="{A0237790-7954-4573-8CFD-1E87496D866F}">
      <dgm:prSet/>
      <dgm:spPr/>
      <dgm:t>
        <a:bodyPr/>
        <a:lstStyle/>
        <a:p>
          <a:endParaRPr lang="en-US"/>
        </a:p>
      </dgm:t>
    </dgm:pt>
    <dgm:pt modelId="{E49349C7-75C0-4540-838E-E20583D5D647}" type="pres">
      <dgm:prSet presAssocID="{40EAB559-CA60-49A4-9EC5-5749CDECF9C9}" presName="linear" presStyleCnt="0">
        <dgm:presLayoutVars>
          <dgm:animLvl val="lvl"/>
          <dgm:resizeHandles val="exact"/>
        </dgm:presLayoutVars>
      </dgm:prSet>
      <dgm:spPr/>
    </dgm:pt>
    <dgm:pt modelId="{0A3FAF22-8875-4A8D-B561-9B22B8CFD0AD}" type="pres">
      <dgm:prSet presAssocID="{41048AAE-ABF9-43C3-9161-95361B4246C3}" presName="parentText" presStyleLbl="node1" presStyleIdx="0" presStyleCnt="1">
        <dgm:presLayoutVars>
          <dgm:chMax val="0"/>
          <dgm:bulletEnabled val="1"/>
        </dgm:presLayoutVars>
      </dgm:prSet>
      <dgm:spPr/>
    </dgm:pt>
  </dgm:ptLst>
  <dgm:cxnLst>
    <dgm:cxn modelId="{A0237790-7954-4573-8CFD-1E87496D866F}" srcId="{40EAB559-CA60-49A4-9EC5-5749CDECF9C9}" destId="{41048AAE-ABF9-43C3-9161-95361B4246C3}" srcOrd="0" destOrd="0" parTransId="{CBA91D1E-B13B-409C-B0F6-EA2575722E72}" sibTransId="{EB1C2CD8-4DE7-4BCB-98BE-AA5502753733}"/>
    <dgm:cxn modelId="{E532F4A3-FEAB-4DDA-9D3A-D3E38429F37E}" type="presOf" srcId="{40EAB559-CA60-49A4-9EC5-5749CDECF9C9}" destId="{E49349C7-75C0-4540-838E-E20583D5D647}" srcOrd="0" destOrd="0" presId="urn:microsoft.com/office/officeart/2005/8/layout/vList2"/>
    <dgm:cxn modelId="{596B00A4-5A07-47ED-863A-6B7F07AF25DD}" type="presOf" srcId="{41048AAE-ABF9-43C3-9161-95361B4246C3}" destId="{0A3FAF22-8875-4A8D-B561-9B22B8CFD0AD}" srcOrd="0" destOrd="0" presId="urn:microsoft.com/office/officeart/2005/8/layout/vList2"/>
    <dgm:cxn modelId="{86932DB6-A163-4085-B434-3D24248D4FF5}" type="presParOf" srcId="{E49349C7-75C0-4540-838E-E20583D5D647}" destId="{0A3FAF22-8875-4A8D-B561-9B22B8CFD0A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3.xml><?xml version="1.0" encoding="utf-8"?>
<dgm:dataModel xmlns:dgm="http://schemas.openxmlformats.org/drawingml/2006/diagram" xmlns:a="http://schemas.openxmlformats.org/drawingml/2006/main">
  <dgm:ptLst>
    <dgm:pt modelId="{82212210-0FF2-4AD1-B91F-58A4DB70A68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CF685A1-4AFD-4D6A-93A0-52894295ADFC}">
      <dgm:prSet/>
      <dgm:spPr/>
      <dgm:t>
        <a:bodyPr/>
        <a:lstStyle/>
        <a:p>
          <a:pPr rtl="0"/>
          <a:r>
            <a:rPr lang="vi-VN"/>
            <a:t>(tiếp)</a:t>
          </a:r>
          <a:endParaRPr lang="en-US"/>
        </a:p>
      </dgm:t>
    </dgm:pt>
    <dgm:pt modelId="{121D7064-3430-4E0F-AAA5-E28110C37FDF}" type="parTrans" cxnId="{4318CA14-33EC-4AAF-9282-6EC94A71DB1D}">
      <dgm:prSet/>
      <dgm:spPr/>
      <dgm:t>
        <a:bodyPr/>
        <a:lstStyle/>
        <a:p>
          <a:endParaRPr lang="en-US"/>
        </a:p>
      </dgm:t>
    </dgm:pt>
    <dgm:pt modelId="{D4D4997F-99ED-44B7-871D-673907EDD968}" type="sibTrans" cxnId="{4318CA14-33EC-4AAF-9282-6EC94A71DB1D}">
      <dgm:prSet/>
      <dgm:spPr/>
      <dgm:t>
        <a:bodyPr/>
        <a:lstStyle/>
        <a:p>
          <a:endParaRPr lang="en-US"/>
        </a:p>
      </dgm:t>
    </dgm:pt>
    <dgm:pt modelId="{676FCDF4-0FBB-4F49-8A9C-93430E0349F4}" type="pres">
      <dgm:prSet presAssocID="{82212210-0FF2-4AD1-B91F-58A4DB70A68D}" presName="linear" presStyleCnt="0">
        <dgm:presLayoutVars>
          <dgm:animLvl val="lvl"/>
          <dgm:resizeHandles val="exact"/>
        </dgm:presLayoutVars>
      </dgm:prSet>
      <dgm:spPr/>
    </dgm:pt>
    <dgm:pt modelId="{BA3AAA14-83D4-4394-9197-2A6520289A56}" type="pres">
      <dgm:prSet presAssocID="{BCF685A1-4AFD-4D6A-93A0-52894295ADFC}" presName="parentText" presStyleLbl="node1" presStyleIdx="0" presStyleCnt="1">
        <dgm:presLayoutVars>
          <dgm:chMax val="0"/>
          <dgm:bulletEnabled val="1"/>
        </dgm:presLayoutVars>
      </dgm:prSet>
      <dgm:spPr/>
    </dgm:pt>
  </dgm:ptLst>
  <dgm:cxnLst>
    <dgm:cxn modelId="{4318CA14-33EC-4AAF-9282-6EC94A71DB1D}" srcId="{82212210-0FF2-4AD1-B91F-58A4DB70A68D}" destId="{BCF685A1-4AFD-4D6A-93A0-52894295ADFC}" srcOrd="0" destOrd="0" parTransId="{121D7064-3430-4E0F-AAA5-E28110C37FDF}" sibTransId="{D4D4997F-99ED-44B7-871D-673907EDD968}"/>
    <dgm:cxn modelId="{F49B1FA9-AD51-4EAF-B403-41D3568C5EC9}" type="presOf" srcId="{BCF685A1-4AFD-4D6A-93A0-52894295ADFC}" destId="{BA3AAA14-83D4-4394-9197-2A6520289A56}" srcOrd="0" destOrd="0" presId="urn:microsoft.com/office/officeart/2005/8/layout/vList2"/>
    <dgm:cxn modelId="{1677F6AD-218E-4519-9CF2-A646BBC51B5C}" type="presOf" srcId="{82212210-0FF2-4AD1-B91F-58A4DB70A68D}" destId="{676FCDF4-0FBB-4F49-8A9C-93430E0349F4}" srcOrd="0" destOrd="0" presId="urn:microsoft.com/office/officeart/2005/8/layout/vList2"/>
    <dgm:cxn modelId="{ED7CF80F-2BDA-4DC3-B9E1-9CB60114C323}" type="presParOf" srcId="{676FCDF4-0FBB-4F49-8A9C-93430E0349F4}" destId="{BA3AAA14-83D4-4394-9197-2A6520289A5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4.xml><?xml version="1.0" encoding="utf-8"?>
<dgm:dataModel xmlns:dgm="http://schemas.openxmlformats.org/drawingml/2006/diagram" xmlns:a="http://schemas.openxmlformats.org/drawingml/2006/main">
  <dgm:ptLst>
    <dgm:pt modelId="{0A2D31F6-CBA6-436F-AADB-E491CF6824C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738C36C-D94C-4C1C-A3B4-F49ECF970705}">
      <dgm:prSet/>
      <dgm:spPr/>
      <dgm:t>
        <a:bodyPr/>
        <a:lstStyle/>
        <a:p>
          <a:pPr rtl="0"/>
          <a:r>
            <a:rPr lang="vi-VN"/>
            <a:t>(tiếp)</a:t>
          </a:r>
          <a:endParaRPr lang="en-US"/>
        </a:p>
      </dgm:t>
    </dgm:pt>
    <dgm:pt modelId="{0C97C2B8-4BE7-478B-85A4-7DEA26FF022A}" type="parTrans" cxnId="{3CBBF4E5-3CAE-46AB-B8C5-F28C7D46EFDE}">
      <dgm:prSet/>
      <dgm:spPr/>
      <dgm:t>
        <a:bodyPr/>
        <a:lstStyle/>
        <a:p>
          <a:endParaRPr lang="en-US"/>
        </a:p>
      </dgm:t>
    </dgm:pt>
    <dgm:pt modelId="{D8470A32-A83F-40AE-A14E-9F21F90A62BA}" type="sibTrans" cxnId="{3CBBF4E5-3CAE-46AB-B8C5-F28C7D46EFDE}">
      <dgm:prSet/>
      <dgm:spPr/>
      <dgm:t>
        <a:bodyPr/>
        <a:lstStyle/>
        <a:p>
          <a:endParaRPr lang="en-US"/>
        </a:p>
      </dgm:t>
    </dgm:pt>
    <dgm:pt modelId="{0E948989-78AC-432A-A699-8AEF3378D692}" type="pres">
      <dgm:prSet presAssocID="{0A2D31F6-CBA6-436F-AADB-E491CF6824C0}" presName="linear" presStyleCnt="0">
        <dgm:presLayoutVars>
          <dgm:animLvl val="lvl"/>
          <dgm:resizeHandles val="exact"/>
        </dgm:presLayoutVars>
      </dgm:prSet>
      <dgm:spPr/>
    </dgm:pt>
    <dgm:pt modelId="{9395762F-C983-4474-B571-43AF3CFDC141}" type="pres">
      <dgm:prSet presAssocID="{6738C36C-D94C-4C1C-A3B4-F49ECF970705}" presName="parentText" presStyleLbl="node1" presStyleIdx="0" presStyleCnt="1">
        <dgm:presLayoutVars>
          <dgm:chMax val="0"/>
          <dgm:bulletEnabled val="1"/>
        </dgm:presLayoutVars>
      </dgm:prSet>
      <dgm:spPr/>
    </dgm:pt>
  </dgm:ptLst>
  <dgm:cxnLst>
    <dgm:cxn modelId="{FE0F2DA5-AC17-4A7B-BBFC-68D313EE71D0}" type="presOf" srcId="{6738C36C-D94C-4C1C-A3B4-F49ECF970705}" destId="{9395762F-C983-4474-B571-43AF3CFDC141}" srcOrd="0" destOrd="0" presId="urn:microsoft.com/office/officeart/2005/8/layout/vList2"/>
    <dgm:cxn modelId="{3CBBF4E5-3CAE-46AB-B8C5-F28C7D46EFDE}" srcId="{0A2D31F6-CBA6-436F-AADB-E491CF6824C0}" destId="{6738C36C-D94C-4C1C-A3B4-F49ECF970705}" srcOrd="0" destOrd="0" parTransId="{0C97C2B8-4BE7-478B-85A4-7DEA26FF022A}" sibTransId="{D8470A32-A83F-40AE-A14E-9F21F90A62BA}"/>
    <dgm:cxn modelId="{9A17F3FF-B135-4D98-8FCB-16A8B6B1B835}" type="presOf" srcId="{0A2D31F6-CBA6-436F-AADB-E491CF6824C0}" destId="{0E948989-78AC-432A-A699-8AEF3378D692}" srcOrd="0" destOrd="0" presId="urn:microsoft.com/office/officeart/2005/8/layout/vList2"/>
    <dgm:cxn modelId="{752C231B-5C16-42CF-B807-7E161AEB9E42}" type="presParOf" srcId="{0E948989-78AC-432A-A699-8AEF3378D692}" destId="{9395762F-C983-4474-B571-43AF3CFDC14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0A0F930-817E-43B1-9419-6841762292A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EBD9FD5-E186-4CD3-BECA-E6398D6DFCED}">
      <dgm:prSet/>
      <dgm:spPr/>
      <dgm:t>
        <a:bodyPr/>
        <a:lstStyle/>
        <a:p>
          <a:pPr rtl="0"/>
          <a:r>
            <a:rPr lang="vi-VN"/>
            <a:t>Nhận xét</a:t>
          </a:r>
          <a:endParaRPr lang="en-US"/>
        </a:p>
      </dgm:t>
    </dgm:pt>
    <dgm:pt modelId="{5E90628F-EC1B-4165-A47D-4B372FA7BFF9}" type="parTrans" cxnId="{DFCFFABB-6749-4E22-809B-CC30D39D1D40}">
      <dgm:prSet/>
      <dgm:spPr/>
      <dgm:t>
        <a:bodyPr/>
        <a:lstStyle/>
        <a:p>
          <a:endParaRPr lang="en-US"/>
        </a:p>
      </dgm:t>
    </dgm:pt>
    <dgm:pt modelId="{168BAF64-08CE-4CB1-A418-6608023BE2EA}" type="sibTrans" cxnId="{DFCFFABB-6749-4E22-809B-CC30D39D1D40}">
      <dgm:prSet/>
      <dgm:spPr/>
      <dgm:t>
        <a:bodyPr/>
        <a:lstStyle/>
        <a:p>
          <a:endParaRPr lang="en-US"/>
        </a:p>
      </dgm:t>
    </dgm:pt>
    <dgm:pt modelId="{47978A6A-18C2-4566-82B1-A4657C54E65E}" type="pres">
      <dgm:prSet presAssocID="{70A0F930-817E-43B1-9419-6841762292AF}" presName="linear" presStyleCnt="0">
        <dgm:presLayoutVars>
          <dgm:animLvl val="lvl"/>
          <dgm:resizeHandles val="exact"/>
        </dgm:presLayoutVars>
      </dgm:prSet>
      <dgm:spPr/>
    </dgm:pt>
    <dgm:pt modelId="{A5B182F6-0D17-4307-AE85-A0A08B77AC92}" type="pres">
      <dgm:prSet presAssocID="{BEBD9FD5-E186-4CD3-BECA-E6398D6DFCED}" presName="parentText" presStyleLbl="node1" presStyleIdx="0" presStyleCnt="1">
        <dgm:presLayoutVars>
          <dgm:chMax val="0"/>
          <dgm:bulletEnabled val="1"/>
        </dgm:presLayoutVars>
      </dgm:prSet>
      <dgm:spPr/>
    </dgm:pt>
  </dgm:ptLst>
  <dgm:cxnLst>
    <dgm:cxn modelId="{066F2C08-67F8-4CCF-B578-AF043E4C2051}" type="presOf" srcId="{BEBD9FD5-E186-4CD3-BECA-E6398D6DFCED}" destId="{A5B182F6-0D17-4307-AE85-A0A08B77AC92}" srcOrd="0" destOrd="0" presId="urn:microsoft.com/office/officeart/2005/8/layout/vList2"/>
    <dgm:cxn modelId="{DFCFFABB-6749-4E22-809B-CC30D39D1D40}" srcId="{70A0F930-817E-43B1-9419-6841762292AF}" destId="{BEBD9FD5-E186-4CD3-BECA-E6398D6DFCED}" srcOrd="0" destOrd="0" parTransId="{5E90628F-EC1B-4165-A47D-4B372FA7BFF9}" sibTransId="{168BAF64-08CE-4CB1-A418-6608023BE2EA}"/>
    <dgm:cxn modelId="{AA8A48C3-DBC3-4DB0-9E60-7206AE50FB36}" type="presOf" srcId="{70A0F930-817E-43B1-9419-6841762292AF}" destId="{47978A6A-18C2-4566-82B1-A4657C54E65E}" srcOrd="0" destOrd="0" presId="urn:microsoft.com/office/officeart/2005/8/layout/vList2"/>
    <dgm:cxn modelId="{05B62954-77F2-42A7-807F-51687B43A80F}" type="presParOf" srcId="{47978A6A-18C2-4566-82B1-A4657C54E65E}" destId="{A5B182F6-0D17-4307-AE85-A0A08B77AC9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4657071-4A8E-4205-87DD-5CABECB8BB2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E8EC2F33-2B6C-4538-8077-20B038ACBF14}">
      <dgm:prSet/>
      <dgm:spPr/>
      <dgm:t>
        <a:bodyPr/>
        <a:lstStyle/>
        <a:p>
          <a:pPr rtl="0"/>
          <a:r>
            <a:rPr lang="fr-FR" b="1" i="1"/>
            <a:t>Mật </a:t>
          </a:r>
          <a:r>
            <a:rPr lang="vi-VN" b="1" i="1"/>
            <a:t>mã trong xã hội hiện đại</a:t>
          </a:r>
          <a:endParaRPr lang="en-US"/>
        </a:p>
      </dgm:t>
    </dgm:pt>
    <dgm:pt modelId="{C86FDB4A-FAE9-4580-B02A-1558EF350212}" type="parTrans" cxnId="{D2127133-551F-447E-9162-6BA3557E09FC}">
      <dgm:prSet/>
      <dgm:spPr/>
      <dgm:t>
        <a:bodyPr/>
        <a:lstStyle/>
        <a:p>
          <a:endParaRPr lang="en-US"/>
        </a:p>
      </dgm:t>
    </dgm:pt>
    <dgm:pt modelId="{0328DACD-7E32-4290-AA64-BAC2E61FB3C2}" type="sibTrans" cxnId="{D2127133-551F-447E-9162-6BA3557E09FC}">
      <dgm:prSet/>
      <dgm:spPr/>
      <dgm:t>
        <a:bodyPr/>
        <a:lstStyle/>
        <a:p>
          <a:endParaRPr lang="en-US"/>
        </a:p>
      </dgm:t>
    </dgm:pt>
    <dgm:pt modelId="{529616BA-B58B-474F-9623-FDDFE040C61B}" type="pres">
      <dgm:prSet presAssocID="{74657071-4A8E-4205-87DD-5CABECB8BB21}" presName="linear" presStyleCnt="0">
        <dgm:presLayoutVars>
          <dgm:animLvl val="lvl"/>
          <dgm:resizeHandles val="exact"/>
        </dgm:presLayoutVars>
      </dgm:prSet>
      <dgm:spPr/>
    </dgm:pt>
    <dgm:pt modelId="{0B04F458-9D54-49DC-9114-5041CE78066C}" type="pres">
      <dgm:prSet presAssocID="{E8EC2F33-2B6C-4538-8077-20B038ACBF14}" presName="parentText" presStyleLbl="node1" presStyleIdx="0" presStyleCnt="1">
        <dgm:presLayoutVars>
          <dgm:chMax val="0"/>
          <dgm:bulletEnabled val="1"/>
        </dgm:presLayoutVars>
      </dgm:prSet>
      <dgm:spPr/>
    </dgm:pt>
  </dgm:ptLst>
  <dgm:cxnLst>
    <dgm:cxn modelId="{D2127133-551F-447E-9162-6BA3557E09FC}" srcId="{74657071-4A8E-4205-87DD-5CABECB8BB21}" destId="{E8EC2F33-2B6C-4538-8077-20B038ACBF14}" srcOrd="0" destOrd="0" parTransId="{C86FDB4A-FAE9-4580-B02A-1558EF350212}" sibTransId="{0328DACD-7E32-4290-AA64-BAC2E61FB3C2}"/>
    <dgm:cxn modelId="{5CC54437-48FD-48A9-B8BE-6FDCCDFB1610}" type="presOf" srcId="{74657071-4A8E-4205-87DD-5CABECB8BB21}" destId="{529616BA-B58B-474F-9623-FDDFE040C61B}" srcOrd="0" destOrd="0" presId="urn:microsoft.com/office/officeart/2005/8/layout/vList2"/>
    <dgm:cxn modelId="{AF256541-89BD-4F60-B213-A176A1A3A59D}" type="presOf" srcId="{E8EC2F33-2B6C-4538-8077-20B038ACBF14}" destId="{0B04F458-9D54-49DC-9114-5041CE78066C}" srcOrd="0" destOrd="0" presId="urn:microsoft.com/office/officeart/2005/8/layout/vList2"/>
    <dgm:cxn modelId="{88E52D50-E57E-4517-A63D-45BE7A25C6C3}" type="presParOf" srcId="{529616BA-B58B-474F-9623-FDDFE040C61B}" destId="{0B04F458-9D54-49DC-9114-5041CE78066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D2C3C602-C187-41A6-A701-D5C40C5B2D6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0FDD448-5508-4257-9CDC-2716ADA62432}">
      <dgm:prSet/>
      <dgm:spPr/>
      <dgm:t>
        <a:bodyPr/>
        <a:lstStyle/>
        <a:p>
          <a:pPr rtl="0"/>
          <a:r>
            <a:rPr lang="vi-VN"/>
            <a:t>(tiếp)</a:t>
          </a:r>
          <a:endParaRPr lang="en-US"/>
        </a:p>
      </dgm:t>
    </dgm:pt>
    <dgm:pt modelId="{B7FF0B70-1420-4B16-A5ED-67772CA6D3C5}" type="parTrans" cxnId="{6B4461FE-7BAF-45AF-AA83-591014337454}">
      <dgm:prSet/>
      <dgm:spPr/>
      <dgm:t>
        <a:bodyPr/>
        <a:lstStyle/>
        <a:p>
          <a:endParaRPr lang="en-US"/>
        </a:p>
      </dgm:t>
    </dgm:pt>
    <dgm:pt modelId="{FCD10D3A-8EAE-445F-AD17-5D9E76497CEB}" type="sibTrans" cxnId="{6B4461FE-7BAF-45AF-AA83-591014337454}">
      <dgm:prSet/>
      <dgm:spPr/>
      <dgm:t>
        <a:bodyPr/>
        <a:lstStyle/>
        <a:p>
          <a:endParaRPr lang="en-US"/>
        </a:p>
      </dgm:t>
    </dgm:pt>
    <dgm:pt modelId="{7EC4E084-09BD-4671-9CD4-98AA27027470}" type="pres">
      <dgm:prSet presAssocID="{D2C3C602-C187-41A6-A701-D5C40C5B2D64}" presName="linear" presStyleCnt="0">
        <dgm:presLayoutVars>
          <dgm:animLvl val="lvl"/>
          <dgm:resizeHandles val="exact"/>
        </dgm:presLayoutVars>
      </dgm:prSet>
      <dgm:spPr/>
    </dgm:pt>
    <dgm:pt modelId="{4256A0AC-CD0F-48A5-AF32-03202FB22F6C}" type="pres">
      <dgm:prSet presAssocID="{A0FDD448-5508-4257-9CDC-2716ADA62432}" presName="parentText" presStyleLbl="node1" presStyleIdx="0" presStyleCnt="1">
        <dgm:presLayoutVars>
          <dgm:chMax val="0"/>
          <dgm:bulletEnabled val="1"/>
        </dgm:presLayoutVars>
      </dgm:prSet>
      <dgm:spPr/>
    </dgm:pt>
  </dgm:ptLst>
  <dgm:cxnLst>
    <dgm:cxn modelId="{85176E3E-033C-4211-B709-0E3C2DFAD0AB}" type="presOf" srcId="{A0FDD448-5508-4257-9CDC-2716ADA62432}" destId="{4256A0AC-CD0F-48A5-AF32-03202FB22F6C}" srcOrd="0" destOrd="0" presId="urn:microsoft.com/office/officeart/2005/8/layout/vList2"/>
    <dgm:cxn modelId="{ED1C6EA1-A191-4D1F-B7B7-643FB76E9116}" type="presOf" srcId="{D2C3C602-C187-41A6-A701-D5C40C5B2D64}" destId="{7EC4E084-09BD-4671-9CD4-98AA27027470}" srcOrd="0" destOrd="0" presId="urn:microsoft.com/office/officeart/2005/8/layout/vList2"/>
    <dgm:cxn modelId="{6B4461FE-7BAF-45AF-AA83-591014337454}" srcId="{D2C3C602-C187-41A6-A701-D5C40C5B2D64}" destId="{A0FDD448-5508-4257-9CDC-2716ADA62432}" srcOrd="0" destOrd="0" parTransId="{B7FF0B70-1420-4B16-A5ED-67772CA6D3C5}" sibTransId="{FCD10D3A-8EAE-445F-AD17-5D9E76497CEB}"/>
    <dgm:cxn modelId="{66D4481F-C331-4860-A19D-70D527A1D3FA}" type="presParOf" srcId="{7EC4E084-09BD-4671-9CD4-98AA27027470}" destId="{4256A0AC-CD0F-48A5-AF32-03202FB22F6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01EFF0D5-B5CB-4295-8804-2F55453436D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76885182-1927-4B75-BD23-63364B28BE86}">
      <dgm:prSet/>
      <dgm:spPr/>
      <dgm:t>
        <a:bodyPr/>
        <a:lstStyle/>
        <a:p>
          <a:pPr rtl="0"/>
          <a:r>
            <a:rPr lang="vi-VN" b="1"/>
            <a:t>Các chức năng cơ bản của mật mã hiện đại</a:t>
          </a:r>
          <a:endParaRPr lang="en-US"/>
        </a:p>
      </dgm:t>
    </dgm:pt>
    <dgm:pt modelId="{CD243938-BDC0-42C2-BF5E-5924D70D32A9}" type="parTrans" cxnId="{B4A88273-DDD6-4F60-83BA-F451E2F5B82E}">
      <dgm:prSet/>
      <dgm:spPr/>
      <dgm:t>
        <a:bodyPr/>
        <a:lstStyle/>
        <a:p>
          <a:endParaRPr lang="en-US"/>
        </a:p>
      </dgm:t>
    </dgm:pt>
    <dgm:pt modelId="{391E8027-219B-441A-9E40-24AF516F99DB}" type="sibTrans" cxnId="{B4A88273-DDD6-4F60-83BA-F451E2F5B82E}">
      <dgm:prSet/>
      <dgm:spPr/>
      <dgm:t>
        <a:bodyPr/>
        <a:lstStyle/>
        <a:p>
          <a:endParaRPr lang="en-US"/>
        </a:p>
      </dgm:t>
    </dgm:pt>
    <dgm:pt modelId="{38C31359-A4B6-4234-8543-8EFD256EC362}" type="pres">
      <dgm:prSet presAssocID="{01EFF0D5-B5CB-4295-8804-2F55453436DB}" presName="linear" presStyleCnt="0">
        <dgm:presLayoutVars>
          <dgm:animLvl val="lvl"/>
          <dgm:resizeHandles val="exact"/>
        </dgm:presLayoutVars>
      </dgm:prSet>
      <dgm:spPr/>
    </dgm:pt>
    <dgm:pt modelId="{3F45AF8C-3BE2-4870-8772-959EC2E3B3E6}" type="pres">
      <dgm:prSet presAssocID="{76885182-1927-4B75-BD23-63364B28BE86}" presName="parentText" presStyleLbl="node1" presStyleIdx="0" presStyleCnt="1">
        <dgm:presLayoutVars>
          <dgm:chMax val="0"/>
          <dgm:bulletEnabled val="1"/>
        </dgm:presLayoutVars>
      </dgm:prSet>
      <dgm:spPr/>
    </dgm:pt>
  </dgm:ptLst>
  <dgm:cxnLst>
    <dgm:cxn modelId="{21FB4B5C-7824-4F2D-9F60-9C932195CFB1}" type="presOf" srcId="{01EFF0D5-B5CB-4295-8804-2F55453436DB}" destId="{38C31359-A4B6-4234-8543-8EFD256EC362}" srcOrd="0" destOrd="0" presId="urn:microsoft.com/office/officeart/2005/8/layout/vList2"/>
    <dgm:cxn modelId="{B4A88273-DDD6-4F60-83BA-F451E2F5B82E}" srcId="{01EFF0D5-B5CB-4295-8804-2F55453436DB}" destId="{76885182-1927-4B75-BD23-63364B28BE86}" srcOrd="0" destOrd="0" parTransId="{CD243938-BDC0-42C2-BF5E-5924D70D32A9}" sibTransId="{391E8027-219B-441A-9E40-24AF516F99DB}"/>
    <dgm:cxn modelId="{1813E1EC-C077-4DA7-9884-7E43C764A9D4}" type="presOf" srcId="{76885182-1927-4B75-BD23-63364B28BE86}" destId="{3F45AF8C-3BE2-4870-8772-959EC2E3B3E6}" srcOrd="0" destOrd="0" presId="urn:microsoft.com/office/officeart/2005/8/layout/vList2"/>
    <dgm:cxn modelId="{9C2D7646-D3BE-4055-80FA-FB5F66C82468}" type="presParOf" srcId="{38C31359-A4B6-4234-8543-8EFD256EC362}" destId="{3F45AF8C-3BE2-4870-8772-959EC2E3B3E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DCEEBBA4-BBE5-49A6-84D5-723FC953722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0752B0C-6012-47E4-A113-96DFA97B7A08}">
      <dgm:prSet/>
      <dgm:spPr/>
      <dgm:t>
        <a:bodyPr/>
        <a:lstStyle/>
        <a:p>
          <a:pPr rtl="0"/>
          <a:r>
            <a:rPr lang="vi-VN"/>
            <a:t>(tiếp)</a:t>
          </a:r>
          <a:endParaRPr lang="en-US"/>
        </a:p>
      </dgm:t>
    </dgm:pt>
    <dgm:pt modelId="{4C377807-055D-442A-B3D6-C1A77C40555F}" type="parTrans" cxnId="{D0411FBD-537F-4644-B73F-B13D092C26C3}">
      <dgm:prSet/>
      <dgm:spPr/>
      <dgm:t>
        <a:bodyPr/>
        <a:lstStyle/>
        <a:p>
          <a:endParaRPr lang="en-US"/>
        </a:p>
      </dgm:t>
    </dgm:pt>
    <dgm:pt modelId="{2E76E111-11B3-459D-84D1-76983A387FB4}" type="sibTrans" cxnId="{D0411FBD-537F-4644-B73F-B13D092C26C3}">
      <dgm:prSet/>
      <dgm:spPr/>
      <dgm:t>
        <a:bodyPr/>
        <a:lstStyle/>
        <a:p>
          <a:endParaRPr lang="en-US"/>
        </a:p>
      </dgm:t>
    </dgm:pt>
    <dgm:pt modelId="{D4738C0A-E9BF-43F2-A07C-FA07E23CF880}" type="pres">
      <dgm:prSet presAssocID="{DCEEBBA4-BBE5-49A6-84D5-723FC953722A}" presName="linear" presStyleCnt="0">
        <dgm:presLayoutVars>
          <dgm:animLvl val="lvl"/>
          <dgm:resizeHandles val="exact"/>
        </dgm:presLayoutVars>
      </dgm:prSet>
      <dgm:spPr/>
    </dgm:pt>
    <dgm:pt modelId="{081CC28D-9341-41D4-AB3C-7E74D1206764}" type="pres">
      <dgm:prSet presAssocID="{50752B0C-6012-47E4-A113-96DFA97B7A08}" presName="parentText" presStyleLbl="node1" presStyleIdx="0" presStyleCnt="1">
        <dgm:presLayoutVars>
          <dgm:chMax val="0"/>
          <dgm:bulletEnabled val="1"/>
        </dgm:presLayoutVars>
      </dgm:prSet>
      <dgm:spPr/>
    </dgm:pt>
  </dgm:ptLst>
  <dgm:cxnLst>
    <dgm:cxn modelId="{63F9A14C-491B-4CDE-A943-C80DAD169CA3}" type="presOf" srcId="{50752B0C-6012-47E4-A113-96DFA97B7A08}" destId="{081CC28D-9341-41D4-AB3C-7E74D1206764}" srcOrd="0" destOrd="0" presId="urn:microsoft.com/office/officeart/2005/8/layout/vList2"/>
    <dgm:cxn modelId="{EDCAC5BA-B7F5-4333-ADB4-428DF4B23EA9}" type="presOf" srcId="{DCEEBBA4-BBE5-49A6-84D5-723FC953722A}" destId="{D4738C0A-E9BF-43F2-A07C-FA07E23CF880}" srcOrd="0" destOrd="0" presId="urn:microsoft.com/office/officeart/2005/8/layout/vList2"/>
    <dgm:cxn modelId="{D0411FBD-537F-4644-B73F-B13D092C26C3}" srcId="{DCEEBBA4-BBE5-49A6-84D5-723FC953722A}" destId="{50752B0C-6012-47E4-A113-96DFA97B7A08}" srcOrd="0" destOrd="0" parTransId="{4C377807-055D-442A-B3D6-C1A77C40555F}" sibTransId="{2E76E111-11B3-459D-84D1-76983A387FB4}"/>
    <dgm:cxn modelId="{8F91D4A1-EFE2-4C4A-A7D3-2C2E6D31D935}" type="presParOf" srcId="{D4738C0A-E9BF-43F2-A07C-FA07E23CF880}" destId="{081CC28D-9341-41D4-AB3C-7E74D120676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3BA15BCF-1591-4FA0-915F-2A3C3D11CD7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970371D-4224-429F-A608-3350AB455C7D}">
      <dgm:prSet/>
      <dgm:spPr/>
      <dgm:t>
        <a:bodyPr/>
        <a:lstStyle/>
        <a:p>
          <a:pPr rtl="0"/>
          <a:r>
            <a:rPr lang="vi-VN"/>
            <a:t>(tiếp)</a:t>
          </a:r>
          <a:endParaRPr lang="en-US"/>
        </a:p>
      </dgm:t>
    </dgm:pt>
    <dgm:pt modelId="{9CB527EA-2E0E-4EC0-BC32-D21557506852}" type="parTrans" cxnId="{D196C555-1A91-4115-B3CA-2D3F8D12070D}">
      <dgm:prSet/>
      <dgm:spPr/>
      <dgm:t>
        <a:bodyPr/>
        <a:lstStyle/>
        <a:p>
          <a:endParaRPr lang="en-US"/>
        </a:p>
      </dgm:t>
    </dgm:pt>
    <dgm:pt modelId="{63E17843-F03A-4A3A-BC75-BA271F6454D8}" type="sibTrans" cxnId="{D196C555-1A91-4115-B3CA-2D3F8D12070D}">
      <dgm:prSet/>
      <dgm:spPr/>
      <dgm:t>
        <a:bodyPr/>
        <a:lstStyle/>
        <a:p>
          <a:endParaRPr lang="en-US"/>
        </a:p>
      </dgm:t>
    </dgm:pt>
    <dgm:pt modelId="{1AC6191D-4E43-425C-A6B1-0B2362B03E09}" type="pres">
      <dgm:prSet presAssocID="{3BA15BCF-1591-4FA0-915F-2A3C3D11CD72}" presName="linear" presStyleCnt="0">
        <dgm:presLayoutVars>
          <dgm:animLvl val="lvl"/>
          <dgm:resizeHandles val="exact"/>
        </dgm:presLayoutVars>
      </dgm:prSet>
      <dgm:spPr/>
    </dgm:pt>
    <dgm:pt modelId="{927C179F-4209-4947-AFB9-CC89F33D9200}" type="pres">
      <dgm:prSet presAssocID="{5970371D-4224-429F-A608-3350AB455C7D}" presName="parentText" presStyleLbl="node1" presStyleIdx="0" presStyleCnt="1">
        <dgm:presLayoutVars>
          <dgm:chMax val="0"/>
          <dgm:bulletEnabled val="1"/>
        </dgm:presLayoutVars>
      </dgm:prSet>
      <dgm:spPr/>
    </dgm:pt>
  </dgm:ptLst>
  <dgm:cxnLst>
    <dgm:cxn modelId="{C9B55562-86B3-491D-B5E1-B5ACF785712F}" type="presOf" srcId="{3BA15BCF-1591-4FA0-915F-2A3C3D11CD72}" destId="{1AC6191D-4E43-425C-A6B1-0B2362B03E09}" srcOrd="0" destOrd="0" presId="urn:microsoft.com/office/officeart/2005/8/layout/vList2"/>
    <dgm:cxn modelId="{D196C555-1A91-4115-B3CA-2D3F8D12070D}" srcId="{3BA15BCF-1591-4FA0-915F-2A3C3D11CD72}" destId="{5970371D-4224-429F-A608-3350AB455C7D}" srcOrd="0" destOrd="0" parTransId="{9CB527EA-2E0E-4EC0-BC32-D21557506852}" sibTransId="{63E17843-F03A-4A3A-BC75-BA271F6454D8}"/>
    <dgm:cxn modelId="{3313CA9F-C06F-4401-92B3-985BA006BD84}" type="presOf" srcId="{5970371D-4224-429F-A608-3350AB455C7D}" destId="{927C179F-4209-4947-AFB9-CC89F33D9200}" srcOrd="0" destOrd="0" presId="urn:microsoft.com/office/officeart/2005/8/layout/vList2"/>
    <dgm:cxn modelId="{3C7FA8C7-897E-4739-8328-E4B1FC6AEBCC}" type="presParOf" srcId="{1AC6191D-4E43-425C-A6B1-0B2362B03E09}" destId="{927C179F-4209-4947-AFB9-CC89F33D920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22186660-EDE7-4DA6-A6B5-8F0D0E11774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D7500CE-D489-404C-BD25-DEE51F148D2E}">
      <dgm:prSet/>
      <dgm:spPr/>
      <dgm:t>
        <a:bodyPr/>
        <a:lstStyle/>
        <a:p>
          <a:pPr rtl="0"/>
          <a:r>
            <a:rPr lang="vi-VN"/>
            <a:t>(tiếp)</a:t>
          </a:r>
          <a:endParaRPr lang="en-US"/>
        </a:p>
      </dgm:t>
    </dgm:pt>
    <dgm:pt modelId="{20A8DCDA-6AC9-452C-B70F-14F6B63BAC6B}" type="parTrans" cxnId="{58ECB09B-F9F0-4B63-BDFC-664EB9180623}">
      <dgm:prSet/>
      <dgm:spPr/>
      <dgm:t>
        <a:bodyPr/>
        <a:lstStyle/>
        <a:p>
          <a:endParaRPr lang="en-US"/>
        </a:p>
      </dgm:t>
    </dgm:pt>
    <dgm:pt modelId="{EABE169B-045D-43BA-BE9A-D788853DC589}" type="sibTrans" cxnId="{58ECB09B-F9F0-4B63-BDFC-664EB9180623}">
      <dgm:prSet/>
      <dgm:spPr/>
      <dgm:t>
        <a:bodyPr/>
        <a:lstStyle/>
        <a:p>
          <a:endParaRPr lang="en-US"/>
        </a:p>
      </dgm:t>
    </dgm:pt>
    <dgm:pt modelId="{D81C6FA0-8F48-4524-AA6F-68EA6076A0E3}" type="pres">
      <dgm:prSet presAssocID="{22186660-EDE7-4DA6-A6B5-8F0D0E11774A}" presName="linear" presStyleCnt="0">
        <dgm:presLayoutVars>
          <dgm:animLvl val="lvl"/>
          <dgm:resizeHandles val="exact"/>
        </dgm:presLayoutVars>
      </dgm:prSet>
      <dgm:spPr/>
    </dgm:pt>
    <dgm:pt modelId="{78A516FC-7C72-448E-93B1-C1B9D05738FA}" type="pres">
      <dgm:prSet presAssocID="{0D7500CE-D489-404C-BD25-DEE51F148D2E}" presName="parentText" presStyleLbl="node1" presStyleIdx="0" presStyleCnt="1">
        <dgm:presLayoutVars>
          <dgm:chMax val="0"/>
          <dgm:bulletEnabled val="1"/>
        </dgm:presLayoutVars>
      </dgm:prSet>
      <dgm:spPr/>
    </dgm:pt>
  </dgm:ptLst>
  <dgm:cxnLst>
    <dgm:cxn modelId="{3EEDF840-1242-46D6-ADF6-F433A9F288A9}" type="presOf" srcId="{0D7500CE-D489-404C-BD25-DEE51F148D2E}" destId="{78A516FC-7C72-448E-93B1-C1B9D05738FA}" srcOrd="0" destOrd="0" presId="urn:microsoft.com/office/officeart/2005/8/layout/vList2"/>
    <dgm:cxn modelId="{58ECB09B-F9F0-4B63-BDFC-664EB9180623}" srcId="{22186660-EDE7-4DA6-A6B5-8F0D0E11774A}" destId="{0D7500CE-D489-404C-BD25-DEE51F148D2E}" srcOrd="0" destOrd="0" parTransId="{20A8DCDA-6AC9-452C-B70F-14F6B63BAC6B}" sibTransId="{EABE169B-045D-43BA-BE9A-D788853DC589}"/>
    <dgm:cxn modelId="{3494BEAA-ED10-46D9-88D8-6E3EE5B4C84A}" type="presOf" srcId="{22186660-EDE7-4DA6-A6B5-8F0D0E11774A}" destId="{D81C6FA0-8F48-4524-AA6F-68EA6076A0E3}" srcOrd="0" destOrd="0" presId="urn:microsoft.com/office/officeart/2005/8/layout/vList2"/>
    <dgm:cxn modelId="{30A423A8-3741-4A5C-BD47-29FB621CEF81}" type="presParOf" srcId="{D81C6FA0-8F48-4524-AA6F-68EA6076A0E3}" destId="{78A516FC-7C72-448E-93B1-C1B9D05738F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461DA40D-6536-4B04-A3B3-E1B8CC8958D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F226FB8-018B-4B19-82D9-E7CA315C3C80}">
      <dgm:prSet/>
      <dgm:spPr/>
      <dgm:t>
        <a:bodyPr/>
        <a:lstStyle/>
        <a:p>
          <a:pPr rtl="0"/>
          <a:r>
            <a:rPr lang="vi-VN"/>
            <a:t>Nhận xét</a:t>
          </a:r>
          <a:endParaRPr lang="en-US"/>
        </a:p>
      </dgm:t>
    </dgm:pt>
    <dgm:pt modelId="{990320A4-7990-4AE0-A9E3-0681F316A7A3}" type="parTrans" cxnId="{C7AEF9A1-271D-4256-8332-30AEE6FCCD13}">
      <dgm:prSet/>
      <dgm:spPr/>
      <dgm:t>
        <a:bodyPr/>
        <a:lstStyle/>
        <a:p>
          <a:endParaRPr lang="en-US"/>
        </a:p>
      </dgm:t>
    </dgm:pt>
    <dgm:pt modelId="{2FA4D426-4379-4199-9A5E-7DFE73D80C16}" type="sibTrans" cxnId="{C7AEF9A1-271D-4256-8332-30AEE6FCCD13}">
      <dgm:prSet/>
      <dgm:spPr/>
      <dgm:t>
        <a:bodyPr/>
        <a:lstStyle/>
        <a:p>
          <a:endParaRPr lang="en-US"/>
        </a:p>
      </dgm:t>
    </dgm:pt>
    <dgm:pt modelId="{75FFC5EE-6781-4E71-B49C-731D68AF0E88}" type="pres">
      <dgm:prSet presAssocID="{461DA40D-6536-4B04-A3B3-E1B8CC8958DE}" presName="linear" presStyleCnt="0">
        <dgm:presLayoutVars>
          <dgm:animLvl val="lvl"/>
          <dgm:resizeHandles val="exact"/>
        </dgm:presLayoutVars>
      </dgm:prSet>
      <dgm:spPr/>
    </dgm:pt>
    <dgm:pt modelId="{9E3827DA-ABBD-4393-83A5-17F54BEB5276}" type="pres">
      <dgm:prSet presAssocID="{BF226FB8-018B-4B19-82D9-E7CA315C3C80}" presName="parentText" presStyleLbl="node1" presStyleIdx="0" presStyleCnt="1">
        <dgm:presLayoutVars>
          <dgm:chMax val="0"/>
          <dgm:bulletEnabled val="1"/>
        </dgm:presLayoutVars>
      </dgm:prSet>
      <dgm:spPr/>
    </dgm:pt>
  </dgm:ptLst>
  <dgm:cxnLst>
    <dgm:cxn modelId="{A619D746-201A-4B85-AE2A-4ADF2785DBF2}" type="presOf" srcId="{BF226FB8-018B-4B19-82D9-E7CA315C3C80}" destId="{9E3827DA-ABBD-4393-83A5-17F54BEB5276}" srcOrd="0" destOrd="0" presId="urn:microsoft.com/office/officeart/2005/8/layout/vList2"/>
    <dgm:cxn modelId="{A36BF17B-CE68-4C8B-A4AE-387AA65B6391}" type="presOf" srcId="{461DA40D-6536-4B04-A3B3-E1B8CC8958DE}" destId="{75FFC5EE-6781-4E71-B49C-731D68AF0E88}" srcOrd="0" destOrd="0" presId="urn:microsoft.com/office/officeart/2005/8/layout/vList2"/>
    <dgm:cxn modelId="{C7AEF9A1-271D-4256-8332-30AEE6FCCD13}" srcId="{461DA40D-6536-4B04-A3B3-E1B8CC8958DE}" destId="{BF226FB8-018B-4B19-82D9-E7CA315C3C80}" srcOrd="0" destOrd="0" parTransId="{990320A4-7990-4AE0-A9E3-0681F316A7A3}" sibTransId="{2FA4D426-4379-4199-9A5E-7DFE73D80C16}"/>
    <dgm:cxn modelId="{EF988CC9-BAA6-48E8-83A2-9442B3DBEE29}" type="presParOf" srcId="{75FFC5EE-6781-4E71-B49C-731D68AF0E88}" destId="{9E3827DA-ABBD-4393-83A5-17F54BEB527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2EF240-A0D4-4F28-ACA1-859EC6569A8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0B202D9-E3A0-4822-8607-FE00F7C53D03}">
      <dgm:prSet>
        <dgm:style>
          <a:lnRef idx="2">
            <a:schemeClr val="accent5"/>
          </a:lnRef>
          <a:fillRef idx="1">
            <a:schemeClr val="lt1"/>
          </a:fillRef>
          <a:effectRef idx="0">
            <a:schemeClr val="accent5"/>
          </a:effectRef>
          <a:fontRef idx="minor">
            <a:schemeClr val="dk1"/>
          </a:fontRef>
        </dgm:style>
      </dgm:prSet>
      <dgm:spPr>
        <a:ln>
          <a:solidFill>
            <a:srgbClr val="0070C0"/>
          </a:solidFill>
        </a:ln>
      </dgm:spPr>
      <dgm:t>
        <a:bodyPr/>
        <a:lstStyle/>
        <a:p>
          <a:pPr algn="ctr" rtl="0"/>
          <a:r>
            <a:rPr lang="en-US" b="1" dirty="0">
              <a:latin typeface="Corbel" panose="020B0503020204020204" pitchFamily="34" charset="0"/>
            </a:rPr>
            <a:t>KHOA CÔNG NGHỆ THÔNG TIN</a:t>
          </a:r>
        </a:p>
        <a:p>
          <a:pPr algn="ctr" rtl="0"/>
          <a:r>
            <a:rPr lang="en-US" b="1" dirty="0">
              <a:latin typeface="Corbel" panose="020B0503020204020204" pitchFamily="34" charset="0"/>
            </a:rPr>
            <a:t>BỘ MÔN AN TOÀN THÔNG TIN</a:t>
          </a:r>
        </a:p>
      </dgm:t>
    </dgm:pt>
    <dgm:pt modelId="{39AEF6BA-6192-4D37-81B3-183D0731805A}" type="parTrans" cxnId="{4831260F-60FB-4F25-9FA5-91ABCD0CD417}">
      <dgm:prSet/>
      <dgm:spPr/>
      <dgm:t>
        <a:bodyPr/>
        <a:lstStyle/>
        <a:p>
          <a:endParaRPr lang="en-US"/>
        </a:p>
      </dgm:t>
    </dgm:pt>
    <dgm:pt modelId="{DC6BFCE5-226F-404B-9EE4-FE4E69513B33}" type="sibTrans" cxnId="{4831260F-60FB-4F25-9FA5-91ABCD0CD417}">
      <dgm:prSet/>
      <dgm:spPr/>
      <dgm:t>
        <a:bodyPr/>
        <a:lstStyle/>
        <a:p>
          <a:endParaRPr lang="en-US"/>
        </a:p>
      </dgm:t>
    </dgm:pt>
    <dgm:pt modelId="{12EB2225-3360-4779-9214-A4B9DB85BF35}" type="pres">
      <dgm:prSet presAssocID="{532EF240-A0D4-4F28-ACA1-859EC6569A82}" presName="linear" presStyleCnt="0">
        <dgm:presLayoutVars>
          <dgm:animLvl val="lvl"/>
          <dgm:resizeHandles val="exact"/>
        </dgm:presLayoutVars>
      </dgm:prSet>
      <dgm:spPr/>
    </dgm:pt>
    <dgm:pt modelId="{55AB5388-7FA4-4CF3-A364-6B4B977D7290}" type="pres">
      <dgm:prSet presAssocID="{F0B202D9-E3A0-4822-8607-FE00F7C53D03}" presName="parentText" presStyleLbl="node1" presStyleIdx="0" presStyleCnt="1" custLinFactY="-5330" custLinFactNeighborY="-100000">
        <dgm:presLayoutVars>
          <dgm:chMax val="0"/>
          <dgm:bulletEnabled val="1"/>
        </dgm:presLayoutVars>
      </dgm:prSet>
      <dgm:spPr/>
    </dgm:pt>
  </dgm:ptLst>
  <dgm:cxnLst>
    <dgm:cxn modelId="{4831260F-60FB-4F25-9FA5-91ABCD0CD417}" srcId="{532EF240-A0D4-4F28-ACA1-859EC6569A82}" destId="{F0B202D9-E3A0-4822-8607-FE00F7C53D03}" srcOrd="0" destOrd="0" parTransId="{39AEF6BA-6192-4D37-81B3-183D0731805A}" sibTransId="{DC6BFCE5-226F-404B-9EE4-FE4E69513B33}"/>
    <dgm:cxn modelId="{9840F422-D404-4E88-82C6-E213E252793F}" type="presOf" srcId="{F0B202D9-E3A0-4822-8607-FE00F7C53D03}" destId="{55AB5388-7FA4-4CF3-A364-6B4B977D7290}" srcOrd="0" destOrd="0" presId="urn:microsoft.com/office/officeart/2005/8/layout/vList2"/>
    <dgm:cxn modelId="{C9C73B35-4C69-4C30-813F-761043CA90E6}" type="presOf" srcId="{532EF240-A0D4-4F28-ACA1-859EC6569A82}" destId="{12EB2225-3360-4779-9214-A4B9DB85BF35}" srcOrd="0" destOrd="0" presId="urn:microsoft.com/office/officeart/2005/8/layout/vList2"/>
    <dgm:cxn modelId="{909137C4-8B07-4353-9A28-EEB12A221BBC}" type="presParOf" srcId="{12EB2225-3360-4779-9214-A4B9DB85BF35}" destId="{55AB5388-7FA4-4CF3-A364-6B4B977D7290}"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A332F98E-9050-441C-B634-0668D233E84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B1A1BD1-CB6C-4578-9573-921B3543DFC8}">
      <dgm:prSet/>
      <dgm:spPr/>
      <dgm:t>
        <a:bodyPr/>
        <a:lstStyle/>
        <a:p>
          <a:pPr rtl="0"/>
          <a:r>
            <a:rPr lang="en-US"/>
            <a:t>P</a:t>
          </a:r>
          <a:r>
            <a:rPr lang="vi-VN"/>
            <a:t>hân loại các phương pháp mật mã</a:t>
          </a:r>
          <a:endParaRPr lang="en-US"/>
        </a:p>
      </dgm:t>
    </dgm:pt>
    <dgm:pt modelId="{6C020493-594E-4BCB-B11F-4B43DB54B58A}" type="parTrans" cxnId="{13021D80-B2A0-4101-8DAA-DF38363C9C74}">
      <dgm:prSet/>
      <dgm:spPr/>
      <dgm:t>
        <a:bodyPr/>
        <a:lstStyle/>
        <a:p>
          <a:endParaRPr lang="en-US"/>
        </a:p>
      </dgm:t>
    </dgm:pt>
    <dgm:pt modelId="{C7B6183F-8738-49B6-B43B-6BEA534F2091}" type="sibTrans" cxnId="{13021D80-B2A0-4101-8DAA-DF38363C9C74}">
      <dgm:prSet/>
      <dgm:spPr/>
      <dgm:t>
        <a:bodyPr/>
        <a:lstStyle/>
        <a:p>
          <a:endParaRPr lang="en-US"/>
        </a:p>
      </dgm:t>
    </dgm:pt>
    <dgm:pt modelId="{5D2DDF5E-1EE6-49E7-878F-2FFFD7F0126F}" type="pres">
      <dgm:prSet presAssocID="{A332F98E-9050-441C-B634-0668D233E842}" presName="linear" presStyleCnt="0">
        <dgm:presLayoutVars>
          <dgm:animLvl val="lvl"/>
          <dgm:resizeHandles val="exact"/>
        </dgm:presLayoutVars>
      </dgm:prSet>
      <dgm:spPr/>
    </dgm:pt>
    <dgm:pt modelId="{B846043A-F4CB-4D82-B4B6-0A47CE7F16A8}" type="pres">
      <dgm:prSet presAssocID="{6B1A1BD1-CB6C-4578-9573-921B3543DFC8}" presName="parentText" presStyleLbl="node1" presStyleIdx="0" presStyleCnt="1">
        <dgm:presLayoutVars>
          <dgm:chMax val="0"/>
          <dgm:bulletEnabled val="1"/>
        </dgm:presLayoutVars>
      </dgm:prSet>
      <dgm:spPr/>
    </dgm:pt>
  </dgm:ptLst>
  <dgm:cxnLst>
    <dgm:cxn modelId="{13021D80-B2A0-4101-8DAA-DF38363C9C74}" srcId="{A332F98E-9050-441C-B634-0668D233E842}" destId="{6B1A1BD1-CB6C-4578-9573-921B3543DFC8}" srcOrd="0" destOrd="0" parTransId="{6C020493-594E-4BCB-B11F-4B43DB54B58A}" sibTransId="{C7B6183F-8738-49B6-B43B-6BEA534F2091}"/>
    <dgm:cxn modelId="{F8C6D398-744C-4D1F-875B-8E29804452FE}" type="presOf" srcId="{6B1A1BD1-CB6C-4578-9573-921B3543DFC8}" destId="{B846043A-F4CB-4D82-B4B6-0A47CE7F16A8}" srcOrd="0" destOrd="0" presId="urn:microsoft.com/office/officeart/2005/8/layout/vList2"/>
    <dgm:cxn modelId="{ECAC51AD-F224-47A6-A8F7-A0C236EF8D04}" type="presOf" srcId="{A332F98E-9050-441C-B634-0668D233E842}" destId="{5D2DDF5E-1EE6-49E7-878F-2FFFD7F0126F}" srcOrd="0" destOrd="0" presId="urn:microsoft.com/office/officeart/2005/8/layout/vList2"/>
    <dgm:cxn modelId="{88C4819C-A114-48F7-ABFB-562F470D7A16}" type="presParOf" srcId="{5D2DDF5E-1EE6-49E7-878F-2FFFD7F0126F}" destId="{B846043A-F4CB-4D82-B4B6-0A47CE7F16A8}"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47B117D0-17AE-4B6B-8860-3A0B1356AE7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A4273DD-AF32-496B-81AE-F9EDF6FB5BE9}">
      <dgm:prSet/>
      <dgm:spPr/>
      <dgm:t>
        <a:bodyPr/>
        <a:lstStyle/>
        <a:p>
          <a:pPr rtl="0"/>
          <a:r>
            <a:rPr lang="vi-VN"/>
            <a:t>Đặc thù của mật mã</a:t>
          </a:r>
          <a:endParaRPr lang="en-US"/>
        </a:p>
      </dgm:t>
    </dgm:pt>
    <dgm:pt modelId="{E984BA8F-45BD-4A0A-A570-BBD77FAF5CAC}" type="parTrans" cxnId="{C8D272CD-A2CC-4192-8059-629B107C73BC}">
      <dgm:prSet/>
      <dgm:spPr/>
      <dgm:t>
        <a:bodyPr/>
        <a:lstStyle/>
        <a:p>
          <a:endParaRPr lang="en-US"/>
        </a:p>
      </dgm:t>
    </dgm:pt>
    <dgm:pt modelId="{FADFC15B-DCF3-48CE-AA7B-EE2FDDDCDE30}" type="sibTrans" cxnId="{C8D272CD-A2CC-4192-8059-629B107C73BC}">
      <dgm:prSet/>
      <dgm:spPr/>
      <dgm:t>
        <a:bodyPr/>
        <a:lstStyle/>
        <a:p>
          <a:endParaRPr lang="en-US"/>
        </a:p>
      </dgm:t>
    </dgm:pt>
    <dgm:pt modelId="{240C85B3-AC76-4D45-A380-1B939F4310AA}" type="pres">
      <dgm:prSet presAssocID="{47B117D0-17AE-4B6B-8860-3A0B1356AE7D}" presName="linear" presStyleCnt="0">
        <dgm:presLayoutVars>
          <dgm:animLvl val="lvl"/>
          <dgm:resizeHandles val="exact"/>
        </dgm:presLayoutVars>
      </dgm:prSet>
      <dgm:spPr/>
    </dgm:pt>
    <dgm:pt modelId="{A923723C-42DA-47D1-9979-E93F52307283}" type="pres">
      <dgm:prSet presAssocID="{8A4273DD-AF32-496B-81AE-F9EDF6FB5BE9}" presName="parentText" presStyleLbl="node1" presStyleIdx="0" presStyleCnt="1">
        <dgm:presLayoutVars>
          <dgm:chMax val="0"/>
          <dgm:bulletEnabled val="1"/>
        </dgm:presLayoutVars>
      </dgm:prSet>
      <dgm:spPr/>
    </dgm:pt>
  </dgm:ptLst>
  <dgm:cxnLst>
    <dgm:cxn modelId="{9DD52C65-8D35-40A7-B13F-6B09C92EFF20}" type="presOf" srcId="{47B117D0-17AE-4B6B-8860-3A0B1356AE7D}" destId="{240C85B3-AC76-4D45-A380-1B939F4310AA}" srcOrd="0" destOrd="0" presId="urn:microsoft.com/office/officeart/2005/8/layout/vList2"/>
    <dgm:cxn modelId="{35642549-9E7D-461B-8D9C-3E5EF53A1DEA}" type="presOf" srcId="{8A4273DD-AF32-496B-81AE-F9EDF6FB5BE9}" destId="{A923723C-42DA-47D1-9979-E93F52307283}" srcOrd="0" destOrd="0" presId="urn:microsoft.com/office/officeart/2005/8/layout/vList2"/>
    <dgm:cxn modelId="{C8D272CD-A2CC-4192-8059-629B107C73BC}" srcId="{47B117D0-17AE-4B6B-8860-3A0B1356AE7D}" destId="{8A4273DD-AF32-496B-81AE-F9EDF6FB5BE9}" srcOrd="0" destOrd="0" parTransId="{E984BA8F-45BD-4A0A-A570-BBD77FAF5CAC}" sibTransId="{FADFC15B-DCF3-48CE-AA7B-EE2FDDDCDE30}"/>
    <dgm:cxn modelId="{307EE88D-D05F-4EF0-8BFC-15749DD3974F}" type="presParOf" srcId="{240C85B3-AC76-4D45-A380-1B939F4310AA}" destId="{A923723C-42DA-47D1-9979-E93F5230728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F4029EF0-971E-40BB-9E86-1FBA2CDFFE6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CA61F19-4C1B-4B2B-B3BA-4C3FA0E6304A}">
      <dgm:prSet/>
      <dgm:spPr/>
      <dgm:t>
        <a:bodyPr/>
        <a:lstStyle/>
        <a:p>
          <a:pPr rtl="0"/>
          <a:r>
            <a:rPr lang="vi-VN"/>
            <a:t>(tiếp)</a:t>
          </a:r>
          <a:endParaRPr lang="en-US"/>
        </a:p>
      </dgm:t>
    </dgm:pt>
    <dgm:pt modelId="{0F281DB7-8D00-4442-8F04-C9690DAAEF08}" type="parTrans" cxnId="{87CDEF48-3D20-4BC3-B616-FFC67BDA1DE2}">
      <dgm:prSet/>
      <dgm:spPr/>
      <dgm:t>
        <a:bodyPr/>
        <a:lstStyle/>
        <a:p>
          <a:endParaRPr lang="en-US"/>
        </a:p>
      </dgm:t>
    </dgm:pt>
    <dgm:pt modelId="{3CC75782-9EE2-47EC-8902-169CF12FC5DB}" type="sibTrans" cxnId="{87CDEF48-3D20-4BC3-B616-FFC67BDA1DE2}">
      <dgm:prSet/>
      <dgm:spPr/>
      <dgm:t>
        <a:bodyPr/>
        <a:lstStyle/>
        <a:p>
          <a:endParaRPr lang="en-US"/>
        </a:p>
      </dgm:t>
    </dgm:pt>
    <dgm:pt modelId="{F372592C-43BB-4F63-A472-E33FCA338DC7}" type="pres">
      <dgm:prSet presAssocID="{F4029EF0-971E-40BB-9E86-1FBA2CDFFE6A}" presName="linear" presStyleCnt="0">
        <dgm:presLayoutVars>
          <dgm:animLvl val="lvl"/>
          <dgm:resizeHandles val="exact"/>
        </dgm:presLayoutVars>
      </dgm:prSet>
      <dgm:spPr/>
    </dgm:pt>
    <dgm:pt modelId="{DFD72322-9B29-4466-8AA2-F6C03A52ED96}" type="pres">
      <dgm:prSet presAssocID="{1CA61F19-4C1B-4B2B-B3BA-4C3FA0E6304A}" presName="parentText" presStyleLbl="node1" presStyleIdx="0" presStyleCnt="1">
        <dgm:presLayoutVars>
          <dgm:chMax val="0"/>
          <dgm:bulletEnabled val="1"/>
        </dgm:presLayoutVars>
      </dgm:prSet>
      <dgm:spPr/>
    </dgm:pt>
  </dgm:ptLst>
  <dgm:cxnLst>
    <dgm:cxn modelId="{A22F5F1F-7E2B-48DB-AC76-F4DE3948F7B1}" type="presOf" srcId="{1CA61F19-4C1B-4B2B-B3BA-4C3FA0E6304A}" destId="{DFD72322-9B29-4466-8AA2-F6C03A52ED96}" srcOrd="0" destOrd="0" presId="urn:microsoft.com/office/officeart/2005/8/layout/vList2"/>
    <dgm:cxn modelId="{4BA09D32-A13D-4D4A-BE8B-3285497E676D}" type="presOf" srcId="{F4029EF0-971E-40BB-9E86-1FBA2CDFFE6A}" destId="{F372592C-43BB-4F63-A472-E33FCA338DC7}" srcOrd="0" destOrd="0" presId="urn:microsoft.com/office/officeart/2005/8/layout/vList2"/>
    <dgm:cxn modelId="{87CDEF48-3D20-4BC3-B616-FFC67BDA1DE2}" srcId="{F4029EF0-971E-40BB-9E86-1FBA2CDFFE6A}" destId="{1CA61F19-4C1B-4B2B-B3BA-4C3FA0E6304A}" srcOrd="0" destOrd="0" parTransId="{0F281DB7-8D00-4442-8F04-C9690DAAEF08}" sibTransId="{3CC75782-9EE2-47EC-8902-169CF12FC5DB}"/>
    <dgm:cxn modelId="{4CCFE420-EAA1-42A4-98AF-19BC4F217326}" type="presParOf" srcId="{F372592C-43BB-4F63-A472-E33FCA338DC7}" destId="{DFD72322-9B29-4466-8AA2-F6C03A52ED9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94A6DDFE-27AC-47ED-8574-E5B07C69B11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DDCAC81-9D51-4A81-AD2F-951E4C4FC000}">
      <dgm:prSet/>
      <dgm:spPr/>
      <dgm:t>
        <a:bodyPr/>
        <a:lstStyle/>
        <a:p>
          <a:pPr rtl="0"/>
          <a:r>
            <a:rPr lang="vi-VN" b="1"/>
            <a:t>Quy tắc </a:t>
          </a:r>
          <a:r>
            <a:rPr lang="en-US" b="1"/>
            <a:t>Kerckhoffs</a:t>
          </a:r>
          <a:endParaRPr lang="en-US"/>
        </a:p>
      </dgm:t>
    </dgm:pt>
    <dgm:pt modelId="{6E8F11A0-0D2E-4139-9CBA-BB918F35FE32}" type="parTrans" cxnId="{EFEFE9DA-6742-4832-A176-EFDA7D1B6353}">
      <dgm:prSet/>
      <dgm:spPr/>
      <dgm:t>
        <a:bodyPr/>
        <a:lstStyle/>
        <a:p>
          <a:endParaRPr lang="en-US"/>
        </a:p>
      </dgm:t>
    </dgm:pt>
    <dgm:pt modelId="{8FF924CB-4506-43A6-8133-DA3B7E089730}" type="sibTrans" cxnId="{EFEFE9DA-6742-4832-A176-EFDA7D1B6353}">
      <dgm:prSet/>
      <dgm:spPr/>
      <dgm:t>
        <a:bodyPr/>
        <a:lstStyle/>
        <a:p>
          <a:endParaRPr lang="en-US"/>
        </a:p>
      </dgm:t>
    </dgm:pt>
    <dgm:pt modelId="{999415E1-4233-45C1-A937-481EF48F0CF3}" type="pres">
      <dgm:prSet presAssocID="{94A6DDFE-27AC-47ED-8574-E5B07C69B11F}" presName="linear" presStyleCnt="0">
        <dgm:presLayoutVars>
          <dgm:animLvl val="lvl"/>
          <dgm:resizeHandles val="exact"/>
        </dgm:presLayoutVars>
      </dgm:prSet>
      <dgm:spPr/>
    </dgm:pt>
    <dgm:pt modelId="{AE08CD2F-25F8-403A-AE9E-1F052351E3AF}" type="pres">
      <dgm:prSet presAssocID="{9DDCAC81-9D51-4A81-AD2F-951E4C4FC000}" presName="parentText" presStyleLbl="node1" presStyleIdx="0" presStyleCnt="1">
        <dgm:presLayoutVars>
          <dgm:chMax val="0"/>
          <dgm:bulletEnabled val="1"/>
        </dgm:presLayoutVars>
      </dgm:prSet>
      <dgm:spPr/>
    </dgm:pt>
  </dgm:ptLst>
  <dgm:cxnLst>
    <dgm:cxn modelId="{08BF5E06-F541-4D04-8BF9-02B25FDC70BA}" type="presOf" srcId="{9DDCAC81-9D51-4A81-AD2F-951E4C4FC000}" destId="{AE08CD2F-25F8-403A-AE9E-1F052351E3AF}" srcOrd="0" destOrd="0" presId="urn:microsoft.com/office/officeart/2005/8/layout/vList2"/>
    <dgm:cxn modelId="{AB18076E-6B0E-49DE-B76F-9F7F93ECE88F}" type="presOf" srcId="{94A6DDFE-27AC-47ED-8574-E5B07C69B11F}" destId="{999415E1-4233-45C1-A937-481EF48F0CF3}" srcOrd="0" destOrd="0" presId="urn:microsoft.com/office/officeart/2005/8/layout/vList2"/>
    <dgm:cxn modelId="{EFEFE9DA-6742-4832-A176-EFDA7D1B6353}" srcId="{94A6DDFE-27AC-47ED-8574-E5B07C69B11F}" destId="{9DDCAC81-9D51-4A81-AD2F-951E4C4FC000}" srcOrd="0" destOrd="0" parTransId="{6E8F11A0-0D2E-4139-9CBA-BB918F35FE32}" sibTransId="{8FF924CB-4506-43A6-8133-DA3B7E089730}"/>
    <dgm:cxn modelId="{C00E989D-A6FA-45B9-AC0F-8A0D2BC1AEAE}" type="presParOf" srcId="{999415E1-4233-45C1-A937-481EF48F0CF3}" destId="{AE08CD2F-25F8-403A-AE9E-1F052351E3A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995A9B04-3DA6-4B14-B7B4-859A08985BF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972A744-373A-4ACC-B2DD-8CE29D0CF8F6}">
      <dgm:prSet/>
      <dgm:spPr/>
      <dgm:t>
        <a:bodyPr/>
        <a:lstStyle/>
        <a:p>
          <a:pPr rtl="0"/>
          <a:r>
            <a:rPr lang="vi-VN" b="1"/>
            <a:t>2. Một số phương pháp mật mã cổ điển</a:t>
          </a:r>
          <a:endParaRPr lang="en-US"/>
        </a:p>
      </dgm:t>
    </dgm:pt>
    <dgm:pt modelId="{A8E1A2B4-6616-4C6B-ACBF-31A80DAC60A1}" type="parTrans" cxnId="{08C9ACA3-49A0-412D-9B7A-3127CBB2A76F}">
      <dgm:prSet/>
      <dgm:spPr/>
      <dgm:t>
        <a:bodyPr/>
        <a:lstStyle/>
        <a:p>
          <a:endParaRPr lang="en-US"/>
        </a:p>
      </dgm:t>
    </dgm:pt>
    <dgm:pt modelId="{14F232CF-DD0D-4984-84C2-AF60180DB2C2}" type="sibTrans" cxnId="{08C9ACA3-49A0-412D-9B7A-3127CBB2A76F}">
      <dgm:prSet/>
      <dgm:spPr/>
      <dgm:t>
        <a:bodyPr/>
        <a:lstStyle/>
        <a:p>
          <a:endParaRPr lang="en-US"/>
        </a:p>
      </dgm:t>
    </dgm:pt>
    <dgm:pt modelId="{7A8EE7E5-C950-4A08-B38C-EC817EF2585B}" type="pres">
      <dgm:prSet presAssocID="{995A9B04-3DA6-4B14-B7B4-859A08985BFA}" presName="linear" presStyleCnt="0">
        <dgm:presLayoutVars>
          <dgm:animLvl val="lvl"/>
          <dgm:resizeHandles val="exact"/>
        </dgm:presLayoutVars>
      </dgm:prSet>
      <dgm:spPr/>
    </dgm:pt>
    <dgm:pt modelId="{50FD47C9-C736-4EB8-8ABF-560C81D00CD3}" type="pres">
      <dgm:prSet presAssocID="{3972A744-373A-4ACC-B2DD-8CE29D0CF8F6}" presName="parentText" presStyleLbl="node1" presStyleIdx="0" presStyleCnt="1">
        <dgm:presLayoutVars>
          <dgm:chMax val="0"/>
          <dgm:bulletEnabled val="1"/>
        </dgm:presLayoutVars>
      </dgm:prSet>
      <dgm:spPr/>
    </dgm:pt>
  </dgm:ptLst>
  <dgm:cxnLst>
    <dgm:cxn modelId="{F5B5FD3A-A4F3-4FA7-BC7C-7AD835D2E423}" type="presOf" srcId="{995A9B04-3DA6-4B14-B7B4-859A08985BFA}" destId="{7A8EE7E5-C950-4A08-B38C-EC817EF2585B}" srcOrd="0" destOrd="0" presId="urn:microsoft.com/office/officeart/2005/8/layout/vList2"/>
    <dgm:cxn modelId="{08C9ACA3-49A0-412D-9B7A-3127CBB2A76F}" srcId="{995A9B04-3DA6-4B14-B7B4-859A08985BFA}" destId="{3972A744-373A-4ACC-B2DD-8CE29D0CF8F6}" srcOrd="0" destOrd="0" parTransId="{A8E1A2B4-6616-4C6B-ACBF-31A80DAC60A1}" sibTransId="{14F232CF-DD0D-4984-84C2-AF60180DB2C2}"/>
    <dgm:cxn modelId="{E23261B7-8F2E-4047-87A8-20E459F5FCAA}" type="presOf" srcId="{3972A744-373A-4ACC-B2DD-8CE29D0CF8F6}" destId="{50FD47C9-C736-4EB8-8ABF-560C81D00CD3}" srcOrd="0" destOrd="0" presId="urn:microsoft.com/office/officeart/2005/8/layout/vList2"/>
    <dgm:cxn modelId="{56D59162-76F5-4EF7-8227-34EB34F1C4F8}" type="presParOf" srcId="{7A8EE7E5-C950-4A08-B38C-EC817EF2585B}" destId="{50FD47C9-C736-4EB8-8ABF-560C81D00CD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ABB32B1B-0B5E-4AD1-B725-1E1A69EEC1B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DCFB8BB-34FA-4D7E-B9FC-75DF3AC5E6F5}">
      <dgm:prSet/>
      <dgm:spPr/>
      <dgm:t>
        <a:bodyPr/>
        <a:lstStyle/>
        <a:p>
          <a:pPr algn="ctr" rtl="0"/>
          <a:r>
            <a:rPr lang="vi-VN" dirty="0"/>
            <a:t>Hình 1. </a:t>
          </a:r>
          <a:r>
            <a:rPr lang="vi-VN" i="1" dirty="0"/>
            <a:t>Mô hình hệ thống mã hóa quy ước</a:t>
          </a:r>
          <a:endParaRPr lang="en-US" dirty="0"/>
        </a:p>
      </dgm:t>
    </dgm:pt>
    <dgm:pt modelId="{0A09AC2E-DADA-4A96-9DB2-1E158F5A664C}" type="parTrans" cxnId="{BC857FC7-AAB1-4D2F-9EA6-A4A79779BAF4}">
      <dgm:prSet/>
      <dgm:spPr/>
      <dgm:t>
        <a:bodyPr/>
        <a:lstStyle/>
        <a:p>
          <a:endParaRPr lang="en-US"/>
        </a:p>
      </dgm:t>
    </dgm:pt>
    <dgm:pt modelId="{1B2986DA-5CE4-4EEC-86C2-C6029E24993E}" type="sibTrans" cxnId="{BC857FC7-AAB1-4D2F-9EA6-A4A79779BAF4}">
      <dgm:prSet/>
      <dgm:spPr/>
      <dgm:t>
        <a:bodyPr/>
        <a:lstStyle/>
        <a:p>
          <a:endParaRPr lang="en-US"/>
        </a:p>
      </dgm:t>
    </dgm:pt>
    <dgm:pt modelId="{20BA84E5-5B9D-4790-BA85-4889BB677477}" type="pres">
      <dgm:prSet presAssocID="{ABB32B1B-0B5E-4AD1-B725-1E1A69EEC1BC}" presName="linear" presStyleCnt="0">
        <dgm:presLayoutVars>
          <dgm:animLvl val="lvl"/>
          <dgm:resizeHandles val="exact"/>
        </dgm:presLayoutVars>
      </dgm:prSet>
      <dgm:spPr/>
    </dgm:pt>
    <dgm:pt modelId="{3DF7CAB7-1DBF-4498-84EB-671EF254CBF3}" type="pres">
      <dgm:prSet presAssocID="{4DCFB8BB-34FA-4D7E-B9FC-75DF3AC5E6F5}" presName="parentText" presStyleLbl="node1" presStyleIdx="0" presStyleCnt="1">
        <dgm:presLayoutVars>
          <dgm:chMax val="0"/>
          <dgm:bulletEnabled val="1"/>
        </dgm:presLayoutVars>
      </dgm:prSet>
      <dgm:spPr/>
    </dgm:pt>
  </dgm:ptLst>
  <dgm:cxnLst>
    <dgm:cxn modelId="{B4967B17-C23E-4D42-830B-09A76A6E975E}" type="presOf" srcId="{ABB32B1B-0B5E-4AD1-B725-1E1A69EEC1BC}" destId="{20BA84E5-5B9D-4790-BA85-4889BB677477}" srcOrd="0" destOrd="0" presId="urn:microsoft.com/office/officeart/2005/8/layout/vList2"/>
    <dgm:cxn modelId="{BC857FC7-AAB1-4D2F-9EA6-A4A79779BAF4}" srcId="{ABB32B1B-0B5E-4AD1-B725-1E1A69EEC1BC}" destId="{4DCFB8BB-34FA-4D7E-B9FC-75DF3AC5E6F5}" srcOrd="0" destOrd="0" parTransId="{0A09AC2E-DADA-4A96-9DB2-1E158F5A664C}" sibTransId="{1B2986DA-5CE4-4EEC-86C2-C6029E24993E}"/>
    <dgm:cxn modelId="{1B94A7F5-0B52-4D4A-9E07-01B95031A38A}" type="presOf" srcId="{4DCFB8BB-34FA-4D7E-B9FC-75DF3AC5E6F5}" destId="{3DF7CAB7-1DBF-4498-84EB-671EF254CBF3}" srcOrd="0" destOrd="0" presId="urn:microsoft.com/office/officeart/2005/8/layout/vList2"/>
    <dgm:cxn modelId="{03CE14D6-68C8-42BA-B2C2-DD792E355942}" type="presParOf" srcId="{20BA84E5-5B9D-4790-BA85-4889BB677477}" destId="{3DF7CAB7-1DBF-4498-84EB-671EF254CBF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6D90F440-7513-41A5-ADC9-D09E6DD6F0D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56FF78E-063A-4D98-AF69-8A0E8ADE24FF}">
      <dgm:prSet/>
      <dgm:spPr/>
      <dgm:t>
        <a:bodyPr/>
        <a:lstStyle/>
        <a:p>
          <a:pPr rtl="0"/>
          <a:r>
            <a:rPr lang="vi-VN"/>
            <a:t>Hệ mật</a:t>
          </a:r>
          <a:endParaRPr lang="en-US"/>
        </a:p>
      </dgm:t>
    </dgm:pt>
    <dgm:pt modelId="{6B239288-813F-41A6-B6E9-93FEC7891554}" type="parTrans" cxnId="{79594FA1-F41B-4A28-95A6-637F17884B09}">
      <dgm:prSet/>
      <dgm:spPr/>
      <dgm:t>
        <a:bodyPr/>
        <a:lstStyle/>
        <a:p>
          <a:endParaRPr lang="en-US"/>
        </a:p>
      </dgm:t>
    </dgm:pt>
    <dgm:pt modelId="{74C2D175-4A58-47F6-919F-F7669856DC2D}" type="sibTrans" cxnId="{79594FA1-F41B-4A28-95A6-637F17884B09}">
      <dgm:prSet/>
      <dgm:spPr/>
      <dgm:t>
        <a:bodyPr/>
        <a:lstStyle/>
        <a:p>
          <a:endParaRPr lang="en-US"/>
        </a:p>
      </dgm:t>
    </dgm:pt>
    <dgm:pt modelId="{994619A7-39A3-4323-AFED-089BF8924FD5}" type="pres">
      <dgm:prSet presAssocID="{6D90F440-7513-41A5-ADC9-D09E6DD6F0DA}" presName="linear" presStyleCnt="0">
        <dgm:presLayoutVars>
          <dgm:animLvl val="lvl"/>
          <dgm:resizeHandles val="exact"/>
        </dgm:presLayoutVars>
      </dgm:prSet>
      <dgm:spPr/>
    </dgm:pt>
    <dgm:pt modelId="{C1F60B20-2031-4890-AF12-61B40B061D3C}" type="pres">
      <dgm:prSet presAssocID="{356FF78E-063A-4D98-AF69-8A0E8ADE24FF}" presName="parentText" presStyleLbl="node1" presStyleIdx="0" presStyleCnt="1">
        <dgm:presLayoutVars>
          <dgm:chMax val="0"/>
          <dgm:bulletEnabled val="1"/>
        </dgm:presLayoutVars>
      </dgm:prSet>
      <dgm:spPr/>
    </dgm:pt>
  </dgm:ptLst>
  <dgm:cxnLst>
    <dgm:cxn modelId="{1FCF2916-4CD0-4749-8296-3A09F235077F}" type="presOf" srcId="{356FF78E-063A-4D98-AF69-8A0E8ADE24FF}" destId="{C1F60B20-2031-4890-AF12-61B40B061D3C}" srcOrd="0" destOrd="0" presId="urn:microsoft.com/office/officeart/2005/8/layout/vList2"/>
    <dgm:cxn modelId="{79594FA1-F41B-4A28-95A6-637F17884B09}" srcId="{6D90F440-7513-41A5-ADC9-D09E6DD6F0DA}" destId="{356FF78E-063A-4D98-AF69-8A0E8ADE24FF}" srcOrd="0" destOrd="0" parTransId="{6B239288-813F-41A6-B6E9-93FEC7891554}" sibTransId="{74C2D175-4A58-47F6-919F-F7669856DC2D}"/>
    <dgm:cxn modelId="{218590BB-B0BD-4CAA-A5D5-E4D5AB2D8FBB}" type="presOf" srcId="{6D90F440-7513-41A5-ADC9-D09E6DD6F0DA}" destId="{994619A7-39A3-4323-AFED-089BF8924FD5}" srcOrd="0" destOrd="0" presId="urn:microsoft.com/office/officeart/2005/8/layout/vList2"/>
    <dgm:cxn modelId="{F18E6424-795F-46BE-BA40-7D4827386F86}" type="presParOf" srcId="{994619A7-39A3-4323-AFED-089BF8924FD5}" destId="{C1F60B20-2031-4890-AF12-61B40B061D3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25A4F821-D9DB-49B1-BF7A-8A038085741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0D2E137-64AA-444E-95FF-CC2202633AEB}">
      <dgm:prSet/>
      <dgm:spPr/>
      <dgm:t>
        <a:bodyPr/>
        <a:lstStyle/>
        <a:p>
          <a:pPr rtl="0"/>
          <a:r>
            <a:rPr lang="vi-VN"/>
            <a:t>(tiếp)</a:t>
          </a:r>
          <a:endParaRPr lang="en-US"/>
        </a:p>
      </dgm:t>
    </dgm:pt>
    <dgm:pt modelId="{D875F47E-FEF1-4287-BF2D-0E73759934FB}" type="parTrans" cxnId="{96F08290-2E11-427B-BB4D-AF4852D7D661}">
      <dgm:prSet/>
      <dgm:spPr/>
      <dgm:t>
        <a:bodyPr/>
        <a:lstStyle/>
        <a:p>
          <a:endParaRPr lang="en-US"/>
        </a:p>
      </dgm:t>
    </dgm:pt>
    <dgm:pt modelId="{45322AEE-5F66-4606-9A33-D82D7EAC148B}" type="sibTrans" cxnId="{96F08290-2E11-427B-BB4D-AF4852D7D661}">
      <dgm:prSet/>
      <dgm:spPr/>
      <dgm:t>
        <a:bodyPr/>
        <a:lstStyle/>
        <a:p>
          <a:endParaRPr lang="en-US"/>
        </a:p>
      </dgm:t>
    </dgm:pt>
    <dgm:pt modelId="{E1D63612-314C-4830-8A03-333ECEB30F9D}" type="pres">
      <dgm:prSet presAssocID="{25A4F821-D9DB-49B1-BF7A-8A038085741C}" presName="linear" presStyleCnt="0">
        <dgm:presLayoutVars>
          <dgm:animLvl val="lvl"/>
          <dgm:resizeHandles val="exact"/>
        </dgm:presLayoutVars>
      </dgm:prSet>
      <dgm:spPr/>
    </dgm:pt>
    <dgm:pt modelId="{F6A04769-FC87-4ABD-B29A-5077BDE7540A}" type="pres">
      <dgm:prSet presAssocID="{B0D2E137-64AA-444E-95FF-CC2202633AEB}" presName="parentText" presStyleLbl="node1" presStyleIdx="0" presStyleCnt="1">
        <dgm:presLayoutVars>
          <dgm:chMax val="0"/>
          <dgm:bulletEnabled val="1"/>
        </dgm:presLayoutVars>
      </dgm:prSet>
      <dgm:spPr/>
    </dgm:pt>
  </dgm:ptLst>
  <dgm:cxnLst>
    <dgm:cxn modelId="{F031BD42-4151-4097-AC8C-CC84A056C17F}" type="presOf" srcId="{B0D2E137-64AA-444E-95FF-CC2202633AEB}" destId="{F6A04769-FC87-4ABD-B29A-5077BDE7540A}" srcOrd="0" destOrd="0" presId="urn:microsoft.com/office/officeart/2005/8/layout/vList2"/>
    <dgm:cxn modelId="{96F08290-2E11-427B-BB4D-AF4852D7D661}" srcId="{25A4F821-D9DB-49B1-BF7A-8A038085741C}" destId="{B0D2E137-64AA-444E-95FF-CC2202633AEB}" srcOrd="0" destOrd="0" parTransId="{D875F47E-FEF1-4287-BF2D-0E73759934FB}" sibTransId="{45322AEE-5F66-4606-9A33-D82D7EAC148B}"/>
    <dgm:cxn modelId="{9F6B16BC-BEA1-4C54-BB7A-64297757CF9F}" type="presOf" srcId="{25A4F821-D9DB-49B1-BF7A-8A038085741C}" destId="{E1D63612-314C-4830-8A03-333ECEB30F9D}" srcOrd="0" destOrd="0" presId="urn:microsoft.com/office/officeart/2005/8/layout/vList2"/>
    <dgm:cxn modelId="{392CE4A0-FCB4-44E6-9F07-2B60CB436B1A}" type="presParOf" srcId="{E1D63612-314C-4830-8A03-333ECEB30F9D}" destId="{F6A04769-FC87-4ABD-B29A-5077BDE7540A}"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108063CB-2F6A-49A0-BF4D-7084B07D532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334B900-17A4-48A3-BB6C-A4EC09071EAE}">
      <dgm:prSet/>
      <dgm:spPr/>
      <dgm:t>
        <a:bodyPr/>
        <a:lstStyle/>
        <a:p>
          <a:pPr rtl="0"/>
          <a:r>
            <a:rPr lang="vi-VN" b="1"/>
            <a:t>2.1. Phương pháp dịch chuyển</a:t>
          </a:r>
          <a:endParaRPr lang="en-US"/>
        </a:p>
      </dgm:t>
    </dgm:pt>
    <dgm:pt modelId="{370C7084-E81F-43B1-B41E-F19FB50E7C46}" type="parTrans" cxnId="{323EDE70-FEB0-4F52-9215-23201CF1936E}">
      <dgm:prSet/>
      <dgm:spPr/>
      <dgm:t>
        <a:bodyPr/>
        <a:lstStyle/>
        <a:p>
          <a:endParaRPr lang="en-US"/>
        </a:p>
      </dgm:t>
    </dgm:pt>
    <dgm:pt modelId="{C4EE87B1-A030-447D-9FE3-C9918D7198E9}" type="sibTrans" cxnId="{323EDE70-FEB0-4F52-9215-23201CF1936E}">
      <dgm:prSet/>
      <dgm:spPr/>
      <dgm:t>
        <a:bodyPr/>
        <a:lstStyle/>
        <a:p>
          <a:endParaRPr lang="en-US"/>
        </a:p>
      </dgm:t>
    </dgm:pt>
    <dgm:pt modelId="{CCE58B8B-DA54-4331-8CF5-AF88AD12231E}" type="pres">
      <dgm:prSet presAssocID="{108063CB-2F6A-49A0-BF4D-7084B07D5327}" presName="linear" presStyleCnt="0">
        <dgm:presLayoutVars>
          <dgm:animLvl val="lvl"/>
          <dgm:resizeHandles val="exact"/>
        </dgm:presLayoutVars>
      </dgm:prSet>
      <dgm:spPr/>
    </dgm:pt>
    <dgm:pt modelId="{36726A4E-3710-4FB4-BAD8-581353A604EA}" type="pres">
      <dgm:prSet presAssocID="{C334B900-17A4-48A3-BB6C-A4EC09071EAE}" presName="parentText" presStyleLbl="node1" presStyleIdx="0" presStyleCnt="1">
        <dgm:presLayoutVars>
          <dgm:chMax val="0"/>
          <dgm:bulletEnabled val="1"/>
        </dgm:presLayoutVars>
      </dgm:prSet>
      <dgm:spPr/>
    </dgm:pt>
  </dgm:ptLst>
  <dgm:cxnLst>
    <dgm:cxn modelId="{C6F77E11-11F0-4C9C-BE75-7C542727924A}" type="presOf" srcId="{C334B900-17A4-48A3-BB6C-A4EC09071EAE}" destId="{36726A4E-3710-4FB4-BAD8-581353A604EA}" srcOrd="0" destOrd="0" presId="urn:microsoft.com/office/officeart/2005/8/layout/vList2"/>
    <dgm:cxn modelId="{323EDE70-FEB0-4F52-9215-23201CF1936E}" srcId="{108063CB-2F6A-49A0-BF4D-7084B07D5327}" destId="{C334B900-17A4-48A3-BB6C-A4EC09071EAE}" srcOrd="0" destOrd="0" parTransId="{370C7084-E81F-43B1-B41E-F19FB50E7C46}" sibTransId="{C4EE87B1-A030-447D-9FE3-C9918D7198E9}"/>
    <dgm:cxn modelId="{AF4F6F8C-E7E2-4682-A5F3-34093C8A1D0B}" type="presOf" srcId="{108063CB-2F6A-49A0-BF4D-7084B07D5327}" destId="{CCE58B8B-DA54-4331-8CF5-AF88AD12231E}" srcOrd="0" destOrd="0" presId="urn:microsoft.com/office/officeart/2005/8/layout/vList2"/>
    <dgm:cxn modelId="{1777E30A-E852-43F0-BC24-2B5D0ABFEFB5}" type="presParOf" srcId="{CCE58B8B-DA54-4331-8CF5-AF88AD12231E}" destId="{36726A4E-3710-4FB4-BAD8-581353A604E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1DA9F580-5DB1-4827-A93B-FF232915E78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D39864F-8EFB-465B-A2FB-A5C0341FD7DC}">
      <dgm:prSet/>
      <dgm:spPr/>
      <dgm:t>
        <a:bodyPr/>
        <a:lstStyle/>
        <a:p>
          <a:pPr rtl="0"/>
          <a:r>
            <a:rPr lang="vi-VN"/>
            <a:t>(tiếp)</a:t>
          </a:r>
          <a:endParaRPr lang="en-US"/>
        </a:p>
      </dgm:t>
    </dgm:pt>
    <dgm:pt modelId="{9C56B136-7A70-465A-8E2E-957E90A1FD97}" type="parTrans" cxnId="{F0287462-D703-4D1A-8031-176D0A179C97}">
      <dgm:prSet/>
      <dgm:spPr/>
      <dgm:t>
        <a:bodyPr/>
        <a:lstStyle/>
        <a:p>
          <a:endParaRPr lang="en-US"/>
        </a:p>
      </dgm:t>
    </dgm:pt>
    <dgm:pt modelId="{3AC0196B-2B8E-4FD9-911A-3604AA1B4B6F}" type="sibTrans" cxnId="{F0287462-D703-4D1A-8031-176D0A179C97}">
      <dgm:prSet/>
      <dgm:spPr/>
      <dgm:t>
        <a:bodyPr/>
        <a:lstStyle/>
        <a:p>
          <a:endParaRPr lang="en-US"/>
        </a:p>
      </dgm:t>
    </dgm:pt>
    <dgm:pt modelId="{3024D9BA-5225-455B-B053-B917F3777F75}" type="pres">
      <dgm:prSet presAssocID="{1DA9F580-5DB1-4827-A93B-FF232915E78D}" presName="linear" presStyleCnt="0">
        <dgm:presLayoutVars>
          <dgm:animLvl val="lvl"/>
          <dgm:resizeHandles val="exact"/>
        </dgm:presLayoutVars>
      </dgm:prSet>
      <dgm:spPr/>
    </dgm:pt>
    <dgm:pt modelId="{7C8F73FC-A422-4BF1-B05B-AB9FD8FEDF6F}" type="pres">
      <dgm:prSet presAssocID="{4D39864F-8EFB-465B-A2FB-A5C0341FD7DC}" presName="parentText" presStyleLbl="node1" presStyleIdx="0" presStyleCnt="1">
        <dgm:presLayoutVars>
          <dgm:chMax val="0"/>
          <dgm:bulletEnabled val="1"/>
        </dgm:presLayoutVars>
      </dgm:prSet>
      <dgm:spPr/>
    </dgm:pt>
  </dgm:ptLst>
  <dgm:cxnLst>
    <dgm:cxn modelId="{D4E7F72B-F1CE-4C74-A961-A7A6FF0F4AD7}" type="presOf" srcId="{1DA9F580-5DB1-4827-A93B-FF232915E78D}" destId="{3024D9BA-5225-455B-B053-B917F3777F75}" srcOrd="0" destOrd="0" presId="urn:microsoft.com/office/officeart/2005/8/layout/vList2"/>
    <dgm:cxn modelId="{F0287462-D703-4D1A-8031-176D0A179C97}" srcId="{1DA9F580-5DB1-4827-A93B-FF232915E78D}" destId="{4D39864F-8EFB-465B-A2FB-A5C0341FD7DC}" srcOrd="0" destOrd="0" parTransId="{9C56B136-7A70-465A-8E2E-957E90A1FD97}" sibTransId="{3AC0196B-2B8E-4FD9-911A-3604AA1B4B6F}"/>
    <dgm:cxn modelId="{7A677BB8-F177-4384-A3DD-AC8E68529BF4}" type="presOf" srcId="{4D39864F-8EFB-465B-A2FB-A5C0341FD7DC}" destId="{7C8F73FC-A422-4BF1-B05B-AB9FD8FEDF6F}" srcOrd="0" destOrd="0" presId="urn:microsoft.com/office/officeart/2005/8/layout/vList2"/>
    <dgm:cxn modelId="{A82AD81E-C1D8-4F00-86AB-C3CF8E819E9A}" type="presParOf" srcId="{3024D9BA-5225-455B-B053-B917F3777F75}" destId="{7C8F73FC-A422-4BF1-B05B-AB9FD8FEDF6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885BBE7-1D68-4FB1-98E8-114563F216B6}"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US"/>
        </a:p>
      </dgm:t>
    </dgm:pt>
    <dgm:pt modelId="{1F6806AB-EA52-45AB-BE76-D670EEC6DBA7}">
      <dgm:prSet custT="1"/>
      <dgm:spPr/>
      <dgm:t>
        <a:bodyPr/>
        <a:lstStyle/>
        <a:p>
          <a:pPr rtl="0"/>
          <a:r>
            <a:rPr lang="vi-VN" sz="2400" b="1" dirty="0"/>
            <a:t>Các vấn đề trình bày</a:t>
          </a:r>
          <a:endParaRPr lang="en-US" sz="2400" dirty="0"/>
        </a:p>
      </dgm:t>
    </dgm:pt>
    <dgm:pt modelId="{C809AFAF-F464-41BD-B704-17CEA33D9628}" type="parTrans" cxnId="{E59CB1D2-8DB9-4118-B8DF-14C89939887D}">
      <dgm:prSet/>
      <dgm:spPr/>
      <dgm:t>
        <a:bodyPr/>
        <a:lstStyle/>
        <a:p>
          <a:endParaRPr lang="en-US"/>
        </a:p>
      </dgm:t>
    </dgm:pt>
    <dgm:pt modelId="{4072C2C5-653C-4B1B-AB90-004111AC8111}" type="sibTrans" cxnId="{E59CB1D2-8DB9-4118-B8DF-14C89939887D}">
      <dgm:prSet/>
      <dgm:spPr/>
      <dgm:t>
        <a:bodyPr/>
        <a:lstStyle/>
        <a:p>
          <a:endParaRPr lang="en-US"/>
        </a:p>
      </dgm:t>
    </dgm:pt>
    <dgm:pt modelId="{54FE6CFC-5943-425D-8765-215C0F297483}" type="pres">
      <dgm:prSet presAssocID="{1885BBE7-1D68-4FB1-98E8-114563F216B6}" presName="Name0" presStyleCnt="0">
        <dgm:presLayoutVars>
          <dgm:chMax/>
          <dgm:chPref val="3"/>
          <dgm:dir/>
          <dgm:animOne val="branch"/>
          <dgm:animLvl val="lvl"/>
        </dgm:presLayoutVars>
      </dgm:prSet>
      <dgm:spPr/>
    </dgm:pt>
    <dgm:pt modelId="{36E6A343-E764-4C53-B392-AC97570979D7}" type="pres">
      <dgm:prSet presAssocID="{1F6806AB-EA52-45AB-BE76-D670EEC6DBA7}" presName="composite" presStyleCnt="0"/>
      <dgm:spPr/>
    </dgm:pt>
    <dgm:pt modelId="{91A18071-626D-4F55-AB3C-4637A145A7EC}" type="pres">
      <dgm:prSet presAssocID="{1F6806AB-EA52-45AB-BE76-D670EEC6DBA7}" presName="FirstChild" presStyleLbl="revTx" presStyleIdx="0" presStyleCnt="1">
        <dgm:presLayoutVars>
          <dgm:chMax val="0"/>
          <dgm:chPref val="0"/>
          <dgm:bulletEnabled val="1"/>
        </dgm:presLayoutVars>
      </dgm:prSet>
      <dgm:spPr/>
    </dgm:pt>
    <dgm:pt modelId="{4C2BE4FA-EF67-4659-BDE6-04CF45CBD6DB}" type="pres">
      <dgm:prSet presAssocID="{1F6806AB-EA52-45AB-BE76-D670EEC6DBA7}" presName="Parent" presStyleLbl="alignNode1" presStyleIdx="0" presStyleCnt="1" custScaleX="210956" custScaleY="182874" custLinFactNeighborX="34323" custLinFactNeighborY="-40113">
        <dgm:presLayoutVars>
          <dgm:chMax val="3"/>
          <dgm:chPref val="3"/>
          <dgm:bulletEnabled val="1"/>
        </dgm:presLayoutVars>
      </dgm:prSet>
      <dgm:spPr/>
    </dgm:pt>
    <dgm:pt modelId="{2E8539F5-AACB-48AC-9919-8495638D0368}" type="pres">
      <dgm:prSet presAssocID="{1F6806AB-EA52-45AB-BE76-D670EEC6DBA7}" presName="Accent" presStyleLbl="parChTrans1D1" presStyleIdx="0" presStyleCnt="1"/>
      <dgm:spPr/>
    </dgm:pt>
  </dgm:ptLst>
  <dgm:cxnLst>
    <dgm:cxn modelId="{A56C590D-C88A-45CE-A6BB-D1EADB3AA035}" type="presOf" srcId="{1885BBE7-1D68-4FB1-98E8-114563F216B6}" destId="{54FE6CFC-5943-425D-8765-215C0F297483}" srcOrd="0" destOrd="0" presId="urn:microsoft.com/office/officeart/2011/layout/TabList"/>
    <dgm:cxn modelId="{AE97F4C1-C253-43B8-9AC3-E70ED4BDA213}" type="presOf" srcId="{1F6806AB-EA52-45AB-BE76-D670EEC6DBA7}" destId="{4C2BE4FA-EF67-4659-BDE6-04CF45CBD6DB}" srcOrd="0" destOrd="0" presId="urn:microsoft.com/office/officeart/2011/layout/TabList"/>
    <dgm:cxn modelId="{E59CB1D2-8DB9-4118-B8DF-14C89939887D}" srcId="{1885BBE7-1D68-4FB1-98E8-114563F216B6}" destId="{1F6806AB-EA52-45AB-BE76-D670EEC6DBA7}" srcOrd="0" destOrd="0" parTransId="{C809AFAF-F464-41BD-B704-17CEA33D9628}" sibTransId="{4072C2C5-653C-4B1B-AB90-004111AC8111}"/>
    <dgm:cxn modelId="{6A769747-3D46-4274-A0F0-7E206C58A38A}" type="presParOf" srcId="{54FE6CFC-5943-425D-8765-215C0F297483}" destId="{36E6A343-E764-4C53-B392-AC97570979D7}" srcOrd="0" destOrd="0" presId="urn:microsoft.com/office/officeart/2011/layout/TabList"/>
    <dgm:cxn modelId="{BBD9BA26-58E4-4434-A368-E6066F43B35E}" type="presParOf" srcId="{36E6A343-E764-4C53-B392-AC97570979D7}" destId="{91A18071-626D-4F55-AB3C-4637A145A7EC}" srcOrd="0" destOrd="0" presId="urn:microsoft.com/office/officeart/2011/layout/TabList"/>
    <dgm:cxn modelId="{DCEBC0CF-84EA-43C5-9CCB-DE3184693F9A}" type="presParOf" srcId="{36E6A343-E764-4C53-B392-AC97570979D7}" destId="{4C2BE4FA-EF67-4659-BDE6-04CF45CBD6DB}" srcOrd="1" destOrd="0" presId="urn:microsoft.com/office/officeart/2011/layout/TabList"/>
    <dgm:cxn modelId="{2E63A8B8-7B93-41C1-A057-53AC0176B1BF}" type="presParOf" srcId="{36E6A343-E764-4C53-B392-AC97570979D7}" destId="{2E8539F5-AACB-48AC-9919-8495638D0368}"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7D20C6FE-5457-4781-A68D-D2863244610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ED567BA4-BAFB-4087-899A-89850B6C496F}">
      <dgm:prSet/>
      <dgm:spPr/>
      <dgm:t>
        <a:bodyPr/>
        <a:lstStyle/>
        <a:p>
          <a:pPr rtl="0"/>
          <a:r>
            <a:rPr lang="vi-VN" dirty="0"/>
            <a:t>Nhận xét</a:t>
          </a:r>
          <a:endParaRPr lang="en-US" dirty="0"/>
        </a:p>
      </dgm:t>
    </dgm:pt>
    <dgm:pt modelId="{26B2CA54-67E9-485A-93E5-7CEDD64DE21A}" type="parTrans" cxnId="{B837359A-206D-4658-BB7D-642FFB5C5155}">
      <dgm:prSet/>
      <dgm:spPr/>
      <dgm:t>
        <a:bodyPr/>
        <a:lstStyle/>
        <a:p>
          <a:endParaRPr lang="en-US"/>
        </a:p>
      </dgm:t>
    </dgm:pt>
    <dgm:pt modelId="{04DA809C-6A6F-438E-B936-66DA02474347}" type="sibTrans" cxnId="{B837359A-206D-4658-BB7D-642FFB5C5155}">
      <dgm:prSet/>
      <dgm:spPr/>
      <dgm:t>
        <a:bodyPr/>
        <a:lstStyle/>
        <a:p>
          <a:endParaRPr lang="en-US"/>
        </a:p>
      </dgm:t>
    </dgm:pt>
    <dgm:pt modelId="{9A47C28C-D62F-4F41-B15B-C85B42170357}" type="pres">
      <dgm:prSet presAssocID="{7D20C6FE-5457-4781-A68D-D28632446104}" presName="linear" presStyleCnt="0">
        <dgm:presLayoutVars>
          <dgm:animLvl val="lvl"/>
          <dgm:resizeHandles val="exact"/>
        </dgm:presLayoutVars>
      </dgm:prSet>
      <dgm:spPr/>
    </dgm:pt>
    <dgm:pt modelId="{7549A1C1-4DB3-4609-AE25-24B3089F4CA2}" type="pres">
      <dgm:prSet presAssocID="{ED567BA4-BAFB-4087-899A-89850B6C496F}" presName="parentText" presStyleLbl="node1" presStyleIdx="0" presStyleCnt="1">
        <dgm:presLayoutVars>
          <dgm:chMax val="0"/>
          <dgm:bulletEnabled val="1"/>
        </dgm:presLayoutVars>
      </dgm:prSet>
      <dgm:spPr/>
    </dgm:pt>
  </dgm:ptLst>
  <dgm:cxnLst>
    <dgm:cxn modelId="{AA9BCB79-4412-468D-B492-1A3DC596A708}" type="presOf" srcId="{ED567BA4-BAFB-4087-899A-89850B6C496F}" destId="{7549A1C1-4DB3-4609-AE25-24B3089F4CA2}" srcOrd="0" destOrd="0" presId="urn:microsoft.com/office/officeart/2005/8/layout/vList2"/>
    <dgm:cxn modelId="{B837359A-206D-4658-BB7D-642FFB5C5155}" srcId="{7D20C6FE-5457-4781-A68D-D28632446104}" destId="{ED567BA4-BAFB-4087-899A-89850B6C496F}" srcOrd="0" destOrd="0" parTransId="{26B2CA54-67E9-485A-93E5-7CEDD64DE21A}" sibTransId="{04DA809C-6A6F-438E-B936-66DA02474347}"/>
    <dgm:cxn modelId="{6D4750BD-C6FE-4886-BBB9-A45E276EB763}" type="presOf" srcId="{7D20C6FE-5457-4781-A68D-D28632446104}" destId="{9A47C28C-D62F-4F41-B15B-C85B42170357}" srcOrd="0" destOrd="0" presId="urn:microsoft.com/office/officeart/2005/8/layout/vList2"/>
    <dgm:cxn modelId="{AE7B761F-5F81-4B5A-8D44-2FC383536DEE}" type="presParOf" srcId="{9A47C28C-D62F-4F41-B15B-C85B42170357}" destId="{7549A1C1-4DB3-4609-AE25-24B3089F4CA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E8AFDB3E-2229-4F93-8F61-0FCB1B70BF6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661CBB0-929A-4733-BEA3-1458D8506F1E}">
      <dgm:prSet/>
      <dgm:spPr/>
      <dgm:t>
        <a:bodyPr/>
        <a:lstStyle/>
        <a:p>
          <a:pPr rtl="0"/>
          <a:r>
            <a:rPr lang="vi-VN"/>
            <a:t>Thí dụ</a:t>
          </a:r>
          <a:endParaRPr lang="en-US"/>
        </a:p>
      </dgm:t>
    </dgm:pt>
    <dgm:pt modelId="{B2FB9F22-283D-4E4D-8548-C2F4833D98CC}" type="parTrans" cxnId="{800834F4-2625-452C-91BE-E518B8396C66}">
      <dgm:prSet/>
      <dgm:spPr/>
      <dgm:t>
        <a:bodyPr/>
        <a:lstStyle/>
        <a:p>
          <a:endParaRPr lang="en-US"/>
        </a:p>
      </dgm:t>
    </dgm:pt>
    <dgm:pt modelId="{F0839DBE-94B3-4CD0-8771-37E42A70682A}" type="sibTrans" cxnId="{800834F4-2625-452C-91BE-E518B8396C66}">
      <dgm:prSet/>
      <dgm:spPr/>
      <dgm:t>
        <a:bodyPr/>
        <a:lstStyle/>
        <a:p>
          <a:endParaRPr lang="en-US"/>
        </a:p>
      </dgm:t>
    </dgm:pt>
    <dgm:pt modelId="{5F217B71-E550-4927-92E1-B0559E846932}" type="pres">
      <dgm:prSet presAssocID="{E8AFDB3E-2229-4F93-8F61-0FCB1B70BF6E}" presName="linear" presStyleCnt="0">
        <dgm:presLayoutVars>
          <dgm:animLvl val="lvl"/>
          <dgm:resizeHandles val="exact"/>
        </dgm:presLayoutVars>
      </dgm:prSet>
      <dgm:spPr/>
    </dgm:pt>
    <dgm:pt modelId="{DF999D4D-1C3A-463F-9EC5-4BB557265AF0}" type="pres">
      <dgm:prSet presAssocID="{2661CBB0-929A-4733-BEA3-1458D8506F1E}" presName="parentText" presStyleLbl="node1" presStyleIdx="0" presStyleCnt="1">
        <dgm:presLayoutVars>
          <dgm:chMax val="0"/>
          <dgm:bulletEnabled val="1"/>
        </dgm:presLayoutVars>
      </dgm:prSet>
      <dgm:spPr/>
    </dgm:pt>
  </dgm:ptLst>
  <dgm:cxnLst>
    <dgm:cxn modelId="{9CC00D32-6C74-4584-A17A-FE11A4729680}" type="presOf" srcId="{E8AFDB3E-2229-4F93-8F61-0FCB1B70BF6E}" destId="{5F217B71-E550-4927-92E1-B0559E846932}" srcOrd="0" destOrd="0" presId="urn:microsoft.com/office/officeart/2005/8/layout/vList2"/>
    <dgm:cxn modelId="{7ECA12B1-967D-472F-8B82-D2E5DEB3F92B}" type="presOf" srcId="{2661CBB0-929A-4733-BEA3-1458D8506F1E}" destId="{DF999D4D-1C3A-463F-9EC5-4BB557265AF0}" srcOrd="0" destOrd="0" presId="urn:microsoft.com/office/officeart/2005/8/layout/vList2"/>
    <dgm:cxn modelId="{800834F4-2625-452C-91BE-E518B8396C66}" srcId="{E8AFDB3E-2229-4F93-8F61-0FCB1B70BF6E}" destId="{2661CBB0-929A-4733-BEA3-1458D8506F1E}" srcOrd="0" destOrd="0" parTransId="{B2FB9F22-283D-4E4D-8548-C2F4833D98CC}" sibTransId="{F0839DBE-94B3-4CD0-8771-37E42A70682A}"/>
    <dgm:cxn modelId="{40CEF268-DEF5-4050-B4DE-A92D369065C2}" type="presParOf" srcId="{5F217B71-E550-4927-92E1-B0559E846932}" destId="{DF999D4D-1C3A-463F-9EC5-4BB557265AF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EA266970-1433-445A-A685-FFF6DFE0D0D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F7A4145-41EB-4C69-8D55-30993A5FB9BC}">
      <dgm:prSet/>
      <dgm:spPr/>
      <dgm:t>
        <a:bodyPr/>
        <a:lstStyle/>
        <a:p>
          <a:pPr rtl="0"/>
          <a:r>
            <a:rPr lang="vi-VN"/>
            <a:t>(tiếp)</a:t>
          </a:r>
          <a:endParaRPr lang="en-US"/>
        </a:p>
      </dgm:t>
    </dgm:pt>
    <dgm:pt modelId="{8B1F7D32-9BA7-40EE-83CF-3189F17BE6C3}" type="parTrans" cxnId="{C2BA39FE-BDF0-41B9-BDCF-382AB39F1E10}">
      <dgm:prSet/>
      <dgm:spPr/>
      <dgm:t>
        <a:bodyPr/>
        <a:lstStyle/>
        <a:p>
          <a:endParaRPr lang="en-US"/>
        </a:p>
      </dgm:t>
    </dgm:pt>
    <dgm:pt modelId="{7BC96CC8-A911-48BA-B2CC-62C1F112BD00}" type="sibTrans" cxnId="{C2BA39FE-BDF0-41B9-BDCF-382AB39F1E10}">
      <dgm:prSet/>
      <dgm:spPr/>
      <dgm:t>
        <a:bodyPr/>
        <a:lstStyle/>
        <a:p>
          <a:endParaRPr lang="en-US"/>
        </a:p>
      </dgm:t>
    </dgm:pt>
    <dgm:pt modelId="{81277117-08AA-4A42-9B9D-191CBDD42531}" type="pres">
      <dgm:prSet presAssocID="{EA266970-1433-445A-A685-FFF6DFE0D0D3}" presName="linear" presStyleCnt="0">
        <dgm:presLayoutVars>
          <dgm:animLvl val="lvl"/>
          <dgm:resizeHandles val="exact"/>
        </dgm:presLayoutVars>
      </dgm:prSet>
      <dgm:spPr/>
    </dgm:pt>
    <dgm:pt modelId="{0FA9DF3C-D4F8-4504-BAEE-964EDB43591C}" type="pres">
      <dgm:prSet presAssocID="{2F7A4145-41EB-4C69-8D55-30993A5FB9BC}" presName="parentText" presStyleLbl="node1" presStyleIdx="0" presStyleCnt="1">
        <dgm:presLayoutVars>
          <dgm:chMax val="0"/>
          <dgm:bulletEnabled val="1"/>
        </dgm:presLayoutVars>
      </dgm:prSet>
      <dgm:spPr/>
    </dgm:pt>
  </dgm:ptLst>
  <dgm:cxnLst>
    <dgm:cxn modelId="{F73E49A6-2829-4559-AEF6-294F01DE1290}" type="presOf" srcId="{2F7A4145-41EB-4C69-8D55-30993A5FB9BC}" destId="{0FA9DF3C-D4F8-4504-BAEE-964EDB43591C}" srcOrd="0" destOrd="0" presId="urn:microsoft.com/office/officeart/2005/8/layout/vList2"/>
    <dgm:cxn modelId="{E44950B7-A999-4F46-93FB-258BCF454391}" type="presOf" srcId="{EA266970-1433-445A-A685-FFF6DFE0D0D3}" destId="{81277117-08AA-4A42-9B9D-191CBDD42531}" srcOrd="0" destOrd="0" presId="urn:microsoft.com/office/officeart/2005/8/layout/vList2"/>
    <dgm:cxn modelId="{C2BA39FE-BDF0-41B9-BDCF-382AB39F1E10}" srcId="{EA266970-1433-445A-A685-FFF6DFE0D0D3}" destId="{2F7A4145-41EB-4C69-8D55-30993A5FB9BC}" srcOrd="0" destOrd="0" parTransId="{8B1F7D32-9BA7-40EE-83CF-3189F17BE6C3}" sibTransId="{7BC96CC8-A911-48BA-B2CC-62C1F112BD00}"/>
    <dgm:cxn modelId="{34B13AB4-9280-4B29-B83B-8F509AA66BF0}" type="presParOf" srcId="{81277117-08AA-4A42-9B9D-191CBDD42531}" destId="{0FA9DF3C-D4F8-4504-BAEE-964EDB43591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A37CB898-1BB2-4607-8562-7A06ACABF7F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CD8D4C7-5CB2-420D-910A-5F3731323DE4}">
      <dgm:prSet/>
      <dgm:spPr/>
      <dgm:t>
        <a:bodyPr/>
        <a:lstStyle/>
        <a:p>
          <a:pPr rtl="0"/>
          <a:r>
            <a:rPr lang="vi-VN"/>
            <a:t>(tiếp)</a:t>
          </a:r>
          <a:endParaRPr lang="en-US"/>
        </a:p>
      </dgm:t>
    </dgm:pt>
    <dgm:pt modelId="{D8327B3F-90B9-46BE-B838-AF90201380F4}" type="parTrans" cxnId="{EF8BECE0-5FE0-4D23-A9FB-1AB8C2CCCDD7}">
      <dgm:prSet/>
      <dgm:spPr/>
      <dgm:t>
        <a:bodyPr/>
        <a:lstStyle/>
        <a:p>
          <a:endParaRPr lang="en-US"/>
        </a:p>
      </dgm:t>
    </dgm:pt>
    <dgm:pt modelId="{201F84FE-6CFA-4103-9D7D-C693EA081D97}" type="sibTrans" cxnId="{EF8BECE0-5FE0-4D23-A9FB-1AB8C2CCCDD7}">
      <dgm:prSet/>
      <dgm:spPr/>
      <dgm:t>
        <a:bodyPr/>
        <a:lstStyle/>
        <a:p>
          <a:endParaRPr lang="en-US"/>
        </a:p>
      </dgm:t>
    </dgm:pt>
    <dgm:pt modelId="{EB5E7300-8687-444B-AB47-BEC6D58C3750}" type="pres">
      <dgm:prSet presAssocID="{A37CB898-1BB2-4607-8562-7A06ACABF7F5}" presName="linear" presStyleCnt="0">
        <dgm:presLayoutVars>
          <dgm:animLvl val="lvl"/>
          <dgm:resizeHandles val="exact"/>
        </dgm:presLayoutVars>
      </dgm:prSet>
      <dgm:spPr/>
    </dgm:pt>
    <dgm:pt modelId="{DD6625FB-E2F4-43E9-8C81-CC4ECAB0363D}" type="pres">
      <dgm:prSet presAssocID="{FCD8D4C7-5CB2-420D-910A-5F3731323DE4}" presName="parentText" presStyleLbl="node1" presStyleIdx="0" presStyleCnt="1">
        <dgm:presLayoutVars>
          <dgm:chMax val="0"/>
          <dgm:bulletEnabled val="1"/>
        </dgm:presLayoutVars>
      </dgm:prSet>
      <dgm:spPr/>
    </dgm:pt>
  </dgm:ptLst>
  <dgm:cxnLst>
    <dgm:cxn modelId="{9CE44C6E-4D54-46A2-AA55-5B67B6D63782}" type="presOf" srcId="{A37CB898-1BB2-4607-8562-7A06ACABF7F5}" destId="{EB5E7300-8687-444B-AB47-BEC6D58C3750}" srcOrd="0" destOrd="0" presId="urn:microsoft.com/office/officeart/2005/8/layout/vList2"/>
    <dgm:cxn modelId="{62620EBE-829A-4F93-B693-12CCE7B5A3DC}" type="presOf" srcId="{FCD8D4C7-5CB2-420D-910A-5F3731323DE4}" destId="{DD6625FB-E2F4-43E9-8C81-CC4ECAB0363D}" srcOrd="0" destOrd="0" presId="urn:microsoft.com/office/officeart/2005/8/layout/vList2"/>
    <dgm:cxn modelId="{EF8BECE0-5FE0-4D23-A9FB-1AB8C2CCCDD7}" srcId="{A37CB898-1BB2-4607-8562-7A06ACABF7F5}" destId="{FCD8D4C7-5CB2-420D-910A-5F3731323DE4}" srcOrd="0" destOrd="0" parTransId="{D8327B3F-90B9-46BE-B838-AF90201380F4}" sibTransId="{201F84FE-6CFA-4103-9D7D-C693EA081D97}"/>
    <dgm:cxn modelId="{73BD77F0-18D0-49E2-A688-8411FE0A7583}" type="presParOf" srcId="{EB5E7300-8687-444B-AB47-BEC6D58C3750}" destId="{DD6625FB-E2F4-43E9-8C81-CC4ECAB0363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236B6B3D-1C8F-401D-99EE-AF30DA267A3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F512D1B-FC61-4356-9C92-C6D214E77FCC}">
      <dgm:prSet/>
      <dgm:spPr/>
      <dgm:t>
        <a:bodyPr/>
        <a:lstStyle/>
        <a:p>
          <a:pPr rtl="0"/>
          <a:r>
            <a:rPr lang="vi-VN"/>
            <a:t>(tiếp)</a:t>
          </a:r>
          <a:endParaRPr lang="en-US"/>
        </a:p>
      </dgm:t>
    </dgm:pt>
    <dgm:pt modelId="{38093621-0A9A-4045-817F-2540641AD858}" type="parTrans" cxnId="{3134D836-6AB0-4125-A6D1-4DAF7E9AF654}">
      <dgm:prSet/>
      <dgm:spPr/>
      <dgm:t>
        <a:bodyPr/>
        <a:lstStyle/>
        <a:p>
          <a:endParaRPr lang="en-US"/>
        </a:p>
      </dgm:t>
    </dgm:pt>
    <dgm:pt modelId="{D7108529-9789-4323-8F30-D84D249D214A}" type="sibTrans" cxnId="{3134D836-6AB0-4125-A6D1-4DAF7E9AF654}">
      <dgm:prSet/>
      <dgm:spPr/>
      <dgm:t>
        <a:bodyPr/>
        <a:lstStyle/>
        <a:p>
          <a:endParaRPr lang="en-US"/>
        </a:p>
      </dgm:t>
    </dgm:pt>
    <dgm:pt modelId="{03FEDBAC-CBAD-452D-813C-0C78448EDADB}" type="pres">
      <dgm:prSet presAssocID="{236B6B3D-1C8F-401D-99EE-AF30DA267A38}" presName="linear" presStyleCnt="0">
        <dgm:presLayoutVars>
          <dgm:animLvl val="lvl"/>
          <dgm:resizeHandles val="exact"/>
        </dgm:presLayoutVars>
      </dgm:prSet>
      <dgm:spPr/>
    </dgm:pt>
    <dgm:pt modelId="{E06BC6FA-6A12-4EDC-A75E-2435F30E8287}" type="pres">
      <dgm:prSet presAssocID="{6F512D1B-FC61-4356-9C92-C6D214E77FCC}" presName="parentText" presStyleLbl="node1" presStyleIdx="0" presStyleCnt="1">
        <dgm:presLayoutVars>
          <dgm:chMax val="0"/>
          <dgm:bulletEnabled val="1"/>
        </dgm:presLayoutVars>
      </dgm:prSet>
      <dgm:spPr/>
    </dgm:pt>
  </dgm:ptLst>
  <dgm:cxnLst>
    <dgm:cxn modelId="{3134D836-6AB0-4125-A6D1-4DAF7E9AF654}" srcId="{236B6B3D-1C8F-401D-99EE-AF30DA267A38}" destId="{6F512D1B-FC61-4356-9C92-C6D214E77FCC}" srcOrd="0" destOrd="0" parTransId="{38093621-0A9A-4045-817F-2540641AD858}" sibTransId="{D7108529-9789-4323-8F30-D84D249D214A}"/>
    <dgm:cxn modelId="{798B75C6-7219-4B49-9EF4-1EE2684488D3}" type="presOf" srcId="{236B6B3D-1C8F-401D-99EE-AF30DA267A38}" destId="{03FEDBAC-CBAD-452D-813C-0C78448EDADB}" srcOrd="0" destOrd="0" presId="urn:microsoft.com/office/officeart/2005/8/layout/vList2"/>
    <dgm:cxn modelId="{89A3F3F5-3C83-41C6-82D8-DE345588B9A0}" type="presOf" srcId="{6F512D1B-FC61-4356-9C92-C6D214E77FCC}" destId="{E06BC6FA-6A12-4EDC-A75E-2435F30E8287}" srcOrd="0" destOrd="0" presId="urn:microsoft.com/office/officeart/2005/8/layout/vList2"/>
    <dgm:cxn modelId="{4DC221E1-EF37-48B8-9F95-5E3ADDAC0D53}" type="presParOf" srcId="{03FEDBAC-CBAD-452D-813C-0C78448EDADB}" destId="{E06BC6FA-6A12-4EDC-A75E-2435F30E8287}"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EDF01EC9-DE52-4575-A665-B0901DF1246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64AE1C9-F480-4E30-A146-88511F2C946C}">
      <dgm:prSet/>
      <dgm:spPr/>
      <dgm:t>
        <a:bodyPr/>
        <a:lstStyle/>
        <a:p>
          <a:pPr rtl="0"/>
          <a:r>
            <a:rPr lang="vi-VN"/>
            <a:t>Nhận xét</a:t>
          </a:r>
          <a:endParaRPr lang="en-US"/>
        </a:p>
      </dgm:t>
    </dgm:pt>
    <dgm:pt modelId="{AA0C92D7-9F44-4533-B21C-2257907F51AA}" type="parTrans" cxnId="{57ECA924-0D5C-4967-ACA5-B7089E9B5F94}">
      <dgm:prSet/>
      <dgm:spPr/>
      <dgm:t>
        <a:bodyPr/>
        <a:lstStyle/>
        <a:p>
          <a:endParaRPr lang="en-US"/>
        </a:p>
      </dgm:t>
    </dgm:pt>
    <dgm:pt modelId="{D74BE884-BB55-437F-A214-265702849A2E}" type="sibTrans" cxnId="{57ECA924-0D5C-4967-ACA5-B7089E9B5F94}">
      <dgm:prSet/>
      <dgm:spPr/>
      <dgm:t>
        <a:bodyPr/>
        <a:lstStyle/>
        <a:p>
          <a:endParaRPr lang="en-US"/>
        </a:p>
      </dgm:t>
    </dgm:pt>
    <dgm:pt modelId="{CA0843BC-5879-4C1A-B10E-236F2DA2C481}" type="pres">
      <dgm:prSet presAssocID="{EDF01EC9-DE52-4575-A665-B0901DF1246D}" presName="linear" presStyleCnt="0">
        <dgm:presLayoutVars>
          <dgm:animLvl val="lvl"/>
          <dgm:resizeHandles val="exact"/>
        </dgm:presLayoutVars>
      </dgm:prSet>
      <dgm:spPr/>
    </dgm:pt>
    <dgm:pt modelId="{B7DFECEE-50B4-431F-A568-FEE0EADA1F1D}" type="pres">
      <dgm:prSet presAssocID="{D64AE1C9-F480-4E30-A146-88511F2C946C}" presName="parentText" presStyleLbl="node1" presStyleIdx="0" presStyleCnt="1">
        <dgm:presLayoutVars>
          <dgm:chMax val="0"/>
          <dgm:bulletEnabled val="1"/>
        </dgm:presLayoutVars>
      </dgm:prSet>
      <dgm:spPr/>
    </dgm:pt>
  </dgm:ptLst>
  <dgm:cxnLst>
    <dgm:cxn modelId="{13814E16-E47C-4B18-8476-2D39875CBD88}" type="presOf" srcId="{EDF01EC9-DE52-4575-A665-B0901DF1246D}" destId="{CA0843BC-5879-4C1A-B10E-236F2DA2C481}" srcOrd="0" destOrd="0" presId="urn:microsoft.com/office/officeart/2005/8/layout/vList2"/>
    <dgm:cxn modelId="{57ECA924-0D5C-4967-ACA5-B7089E9B5F94}" srcId="{EDF01EC9-DE52-4575-A665-B0901DF1246D}" destId="{D64AE1C9-F480-4E30-A146-88511F2C946C}" srcOrd="0" destOrd="0" parTransId="{AA0C92D7-9F44-4533-B21C-2257907F51AA}" sibTransId="{D74BE884-BB55-437F-A214-265702849A2E}"/>
    <dgm:cxn modelId="{26705AA8-C47A-4B06-AE67-2A8468206D79}" type="presOf" srcId="{D64AE1C9-F480-4E30-A146-88511F2C946C}" destId="{B7DFECEE-50B4-431F-A568-FEE0EADA1F1D}" srcOrd="0" destOrd="0" presId="urn:microsoft.com/office/officeart/2005/8/layout/vList2"/>
    <dgm:cxn modelId="{E9911F89-29A8-4F45-832B-3EA53A416908}" type="presParOf" srcId="{CA0843BC-5879-4C1A-B10E-236F2DA2C481}" destId="{B7DFECEE-50B4-431F-A568-FEE0EADA1F1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C8A0A536-3783-48FF-B59D-E31B3FF9CCE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CB1160F-CBB0-43F9-956D-45F24B60D2C6}">
      <dgm:prSet/>
      <dgm:spPr/>
      <dgm:t>
        <a:bodyPr/>
        <a:lstStyle/>
        <a:p>
          <a:pPr rtl="0"/>
          <a:r>
            <a:rPr lang="vi-VN" b="1"/>
            <a:t>2.2. Phương pháp thay thế</a:t>
          </a:r>
          <a:endParaRPr lang="en-US"/>
        </a:p>
      </dgm:t>
    </dgm:pt>
    <dgm:pt modelId="{AE645074-B778-4283-9B1F-E1D6BA58AD59}" type="parTrans" cxnId="{DE398306-1408-486F-87B4-C7FCA94E2FD6}">
      <dgm:prSet/>
      <dgm:spPr/>
      <dgm:t>
        <a:bodyPr/>
        <a:lstStyle/>
        <a:p>
          <a:endParaRPr lang="en-US"/>
        </a:p>
      </dgm:t>
    </dgm:pt>
    <dgm:pt modelId="{BD91CCDD-98F5-4AD7-AD47-64C49DD0547D}" type="sibTrans" cxnId="{DE398306-1408-486F-87B4-C7FCA94E2FD6}">
      <dgm:prSet/>
      <dgm:spPr/>
      <dgm:t>
        <a:bodyPr/>
        <a:lstStyle/>
        <a:p>
          <a:endParaRPr lang="en-US"/>
        </a:p>
      </dgm:t>
    </dgm:pt>
    <dgm:pt modelId="{9A5B8EEE-75ED-4AC7-B59F-4F00E144BEDD}" type="pres">
      <dgm:prSet presAssocID="{C8A0A536-3783-48FF-B59D-E31B3FF9CCEA}" presName="linear" presStyleCnt="0">
        <dgm:presLayoutVars>
          <dgm:animLvl val="lvl"/>
          <dgm:resizeHandles val="exact"/>
        </dgm:presLayoutVars>
      </dgm:prSet>
      <dgm:spPr/>
    </dgm:pt>
    <dgm:pt modelId="{5DF424B3-5D8E-47E3-AF76-CEBA8A97BC56}" type="pres">
      <dgm:prSet presAssocID="{0CB1160F-CBB0-43F9-956D-45F24B60D2C6}" presName="parentText" presStyleLbl="node1" presStyleIdx="0" presStyleCnt="1">
        <dgm:presLayoutVars>
          <dgm:chMax val="0"/>
          <dgm:bulletEnabled val="1"/>
        </dgm:presLayoutVars>
      </dgm:prSet>
      <dgm:spPr/>
    </dgm:pt>
  </dgm:ptLst>
  <dgm:cxnLst>
    <dgm:cxn modelId="{DE398306-1408-486F-87B4-C7FCA94E2FD6}" srcId="{C8A0A536-3783-48FF-B59D-E31B3FF9CCEA}" destId="{0CB1160F-CBB0-43F9-956D-45F24B60D2C6}" srcOrd="0" destOrd="0" parTransId="{AE645074-B778-4283-9B1F-E1D6BA58AD59}" sibTransId="{BD91CCDD-98F5-4AD7-AD47-64C49DD0547D}"/>
    <dgm:cxn modelId="{76E52307-28EC-4D53-8A65-EECC60A85FF2}" type="presOf" srcId="{0CB1160F-CBB0-43F9-956D-45F24B60D2C6}" destId="{5DF424B3-5D8E-47E3-AF76-CEBA8A97BC56}" srcOrd="0" destOrd="0" presId="urn:microsoft.com/office/officeart/2005/8/layout/vList2"/>
    <dgm:cxn modelId="{37AEC5CC-57B2-46C6-98EC-66BB75B80362}" type="presOf" srcId="{C8A0A536-3783-48FF-B59D-E31B3FF9CCEA}" destId="{9A5B8EEE-75ED-4AC7-B59F-4F00E144BEDD}" srcOrd="0" destOrd="0" presId="urn:microsoft.com/office/officeart/2005/8/layout/vList2"/>
    <dgm:cxn modelId="{79EFC501-8AB0-407A-9B18-EF6EBD470ADF}" type="presParOf" srcId="{9A5B8EEE-75ED-4AC7-B59F-4F00E144BEDD}" destId="{5DF424B3-5D8E-47E3-AF76-CEBA8A97BC5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2BF8B34A-2E2C-42EC-8894-0476B8853DA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9F99D8C-A8DD-47D9-95EE-DE8FE25DD05E}">
      <dgm:prSet custT="1"/>
      <dgm:spPr/>
      <dgm:t>
        <a:bodyPr/>
        <a:lstStyle/>
        <a:p>
          <a:pPr rtl="0"/>
          <a:r>
            <a:rPr lang="vi-VN" sz="3200" dirty="0"/>
            <a:t>Thí dụ</a:t>
          </a:r>
          <a:endParaRPr lang="en-US" sz="3200" dirty="0"/>
        </a:p>
      </dgm:t>
    </dgm:pt>
    <dgm:pt modelId="{A1607387-7642-41AE-BA12-35B209000A9E}" type="parTrans" cxnId="{319BA086-C3C3-4836-B4B5-876BFFB4E7EA}">
      <dgm:prSet/>
      <dgm:spPr/>
      <dgm:t>
        <a:bodyPr/>
        <a:lstStyle/>
        <a:p>
          <a:endParaRPr lang="en-US"/>
        </a:p>
      </dgm:t>
    </dgm:pt>
    <dgm:pt modelId="{3F0E4B45-A709-47BC-9342-6BC63772E6B8}" type="sibTrans" cxnId="{319BA086-C3C3-4836-B4B5-876BFFB4E7EA}">
      <dgm:prSet/>
      <dgm:spPr/>
      <dgm:t>
        <a:bodyPr/>
        <a:lstStyle/>
        <a:p>
          <a:endParaRPr lang="en-US"/>
        </a:p>
      </dgm:t>
    </dgm:pt>
    <dgm:pt modelId="{63569679-7942-4429-8108-2D49AD3DEF42}" type="pres">
      <dgm:prSet presAssocID="{2BF8B34A-2E2C-42EC-8894-0476B8853DA2}" presName="linear" presStyleCnt="0">
        <dgm:presLayoutVars>
          <dgm:animLvl val="lvl"/>
          <dgm:resizeHandles val="exact"/>
        </dgm:presLayoutVars>
      </dgm:prSet>
      <dgm:spPr/>
    </dgm:pt>
    <dgm:pt modelId="{04C6796E-95D8-45B3-A5CE-4D9B4D5A6E57}" type="pres">
      <dgm:prSet presAssocID="{39F99D8C-A8DD-47D9-95EE-DE8FE25DD05E}" presName="parentText" presStyleLbl="node1" presStyleIdx="0" presStyleCnt="1">
        <dgm:presLayoutVars>
          <dgm:chMax val="0"/>
          <dgm:bulletEnabled val="1"/>
        </dgm:presLayoutVars>
      </dgm:prSet>
      <dgm:spPr/>
    </dgm:pt>
  </dgm:ptLst>
  <dgm:cxnLst>
    <dgm:cxn modelId="{8A2B3C10-387C-4F8E-A921-BEB15A91CE3E}" type="presOf" srcId="{39F99D8C-A8DD-47D9-95EE-DE8FE25DD05E}" destId="{04C6796E-95D8-45B3-A5CE-4D9B4D5A6E57}" srcOrd="0" destOrd="0" presId="urn:microsoft.com/office/officeart/2005/8/layout/vList2"/>
    <dgm:cxn modelId="{319BA086-C3C3-4836-B4B5-876BFFB4E7EA}" srcId="{2BF8B34A-2E2C-42EC-8894-0476B8853DA2}" destId="{39F99D8C-A8DD-47D9-95EE-DE8FE25DD05E}" srcOrd="0" destOrd="0" parTransId="{A1607387-7642-41AE-BA12-35B209000A9E}" sibTransId="{3F0E4B45-A709-47BC-9342-6BC63772E6B8}"/>
    <dgm:cxn modelId="{67443CFB-35AA-435A-8312-ACAAEBA73E65}" type="presOf" srcId="{2BF8B34A-2E2C-42EC-8894-0476B8853DA2}" destId="{63569679-7942-4429-8108-2D49AD3DEF42}" srcOrd="0" destOrd="0" presId="urn:microsoft.com/office/officeart/2005/8/layout/vList2"/>
    <dgm:cxn modelId="{75E29CD8-DD22-45F1-B1CA-77ACF46AFE98}" type="presParOf" srcId="{63569679-7942-4429-8108-2D49AD3DEF42}" destId="{04C6796E-95D8-45B3-A5CE-4D9B4D5A6E57}"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36FF43F6-D870-43B4-A218-DB7BC2A2350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5F1339B-CFB4-47FE-A526-7B5FA1853E92}">
      <dgm:prSet/>
      <dgm:spPr/>
      <dgm:t>
        <a:bodyPr/>
        <a:lstStyle/>
        <a:p>
          <a:pPr rtl="0"/>
          <a:r>
            <a:rPr lang="vi-VN" dirty="0"/>
            <a:t>(tiếp)</a:t>
          </a:r>
          <a:endParaRPr lang="en-US" dirty="0"/>
        </a:p>
      </dgm:t>
    </dgm:pt>
    <dgm:pt modelId="{B74DD2D7-217E-4188-9D37-E3D3EC63B258}" type="parTrans" cxnId="{F8A43B03-E9DE-48DC-B043-859A970E3DBE}">
      <dgm:prSet/>
      <dgm:spPr/>
      <dgm:t>
        <a:bodyPr/>
        <a:lstStyle/>
        <a:p>
          <a:endParaRPr lang="en-US"/>
        </a:p>
      </dgm:t>
    </dgm:pt>
    <dgm:pt modelId="{D33A2503-EC96-4C0B-8BC7-829B534242C5}" type="sibTrans" cxnId="{F8A43B03-E9DE-48DC-B043-859A970E3DBE}">
      <dgm:prSet/>
      <dgm:spPr/>
      <dgm:t>
        <a:bodyPr/>
        <a:lstStyle/>
        <a:p>
          <a:endParaRPr lang="en-US"/>
        </a:p>
      </dgm:t>
    </dgm:pt>
    <dgm:pt modelId="{63A825A8-3EC3-4062-A299-7D27B77EED05}" type="pres">
      <dgm:prSet presAssocID="{36FF43F6-D870-43B4-A218-DB7BC2A23508}" presName="linear" presStyleCnt="0">
        <dgm:presLayoutVars>
          <dgm:animLvl val="lvl"/>
          <dgm:resizeHandles val="exact"/>
        </dgm:presLayoutVars>
      </dgm:prSet>
      <dgm:spPr/>
    </dgm:pt>
    <dgm:pt modelId="{FBCEA63B-8607-4E0D-AD17-B5F68152C921}" type="pres">
      <dgm:prSet presAssocID="{C5F1339B-CFB4-47FE-A526-7B5FA1853E92}" presName="parentText" presStyleLbl="node1" presStyleIdx="0" presStyleCnt="1">
        <dgm:presLayoutVars>
          <dgm:chMax val="0"/>
          <dgm:bulletEnabled val="1"/>
        </dgm:presLayoutVars>
      </dgm:prSet>
      <dgm:spPr/>
    </dgm:pt>
  </dgm:ptLst>
  <dgm:cxnLst>
    <dgm:cxn modelId="{F8A43B03-E9DE-48DC-B043-859A970E3DBE}" srcId="{36FF43F6-D870-43B4-A218-DB7BC2A23508}" destId="{C5F1339B-CFB4-47FE-A526-7B5FA1853E92}" srcOrd="0" destOrd="0" parTransId="{B74DD2D7-217E-4188-9D37-E3D3EC63B258}" sibTransId="{D33A2503-EC96-4C0B-8BC7-829B534242C5}"/>
    <dgm:cxn modelId="{63C9915D-DC7C-404F-92BE-65BE4F124DEE}" type="presOf" srcId="{C5F1339B-CFB4-47FE-A526-7B5FA1853E92}" destId="{FBCEA63B-8607-4E0D-AD17-B5F68152C921}" srcOrd="0" destOrd="0" presId="urn:microsoft.com/office/officeart/2005/8/layout/vList2"/>
    <dgm:cxn modelId="{BEA09451-87A7-4D21-9E00-B8D5EE40A8DE}" type="presOf" srcId="{36FF43F6-D870-43B4-A218-DB7BC2A23508}" destId="{63A825A8-3EC3-4062-A299-7D27B77EED05}" srcOrd="0" destOrd="0" presId="urn:microsoft.com/office/officeart/2005/8/layout/vList2"/>
    <dgm:cxn modelId="{5C16F7C5-2D3B-4D74-96B9-6F26B2A2AE6F}" type="presParOf" srcId="{63A825A8-3EC3-4062-A299-7D27B77EED05}" destId="{FBCEA63B-8607-4E0D-AD17-B5F68152C92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1E0222A5-783D-4AB0-BAFD-A108B600EA3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F767476-2E47-4636-838C-7596632B81B9}">
      <dgm:prSet/>
      <dgm:spPr/>
      <dgm:t>
        <a:bodyPr/>
        <a:lstStyle/>
        <a:p>
          <a:pPr rtl="0"/>
          <a:r>
            <a:rPr lang="vi-VN"/>
            <a:t>Nhận xét</a:t>
          </a:r>
          <a:endParaRPr lang="en-US"/>
        </a:p>
      </dgm:t>
    </dgm:pt>
    <dgm:pt modelId="{D322D3EB-745F-4AB3-BB08-1C126D769613}" type="parTrans" cxnId="{DF8DAC48-56DE-42A6-915C-3F2B045D4431}">
      <dgm:prSet/>
      <dgm:spPr/>
      <dgm:t>
        <a:bodyPr/>
        <a:lstStyle/>
        <a:p>
          <a:endParaRPr lang="en-US"/>
        </a:p>
      </dgm:t>
    </dgm:pt>
    <dgm:pt modelId="{1E2E2DDF-4BB1-4C21-9B5A-A324A4B3EF7C}" type="sibTrans" cxnId="{DF8DAC48-56DE-42A6-915C-3F2B045D4431}">
      <dgm:prSet/>
      <dgm:spPr/>
      <dgm:t>
        <a:bodyPr/>
        <a:lstStyle/>
        <a:p>
          <a:endParaRPr lang="en-US"/>
        </a:p>
      </dgm:t>
    </dgm:pt>
    <dgm:pt modelId="{FA5D82A2-59CD-4F02-BA0F-789037DDC7FB}" type="pres">
      <dgm:prSet presAssocID="{1E0222A5-783D-4AB0-BAFD-A108B600EA37}" presName="linear" presStyleCnt="0">
        <dgm:presLayoutVars>
          <dgm:animLvl val="lvl"/>
          <dgm:resizeHandles val="exact"/>
        </dgm:presLayoutVars>
      </dgm:prSet>
      <dgm:spPr/>
    </dgm:pt>
    <dgm:pt modelId="{75E1E239-EBC1-40CB-AEDE-F71C78CA63D5}" type="pres">
      <dgm:prSet presAssocID="{6F767476-2E47-4636-838C-7596632B81B9}" presName="parentText" presStyleLbl="node1" presStyleIdx="0" presStyleCnt="1">
        <dgm:presLayoutVars>
          <dgm:chMax val="0"/>
          <dgm:bulletEnabled val="1"/>
        </dgm:presLayoutVars>
      </dgm:prSet>
      <dgm:spPr/>
    </dgm:pt>
  </dgm:ptLst>
  <dgm:cxnLst>
    <dgm:cxn modelId="{15482E23-828D-46A1-AA0C-5BEC06C68E3E}" type="presOf" srcId="{1E0222A5-783D-4AB0-BAFD-A108B600EA37}" destId="{FA5D82A2-59CD-4F02-BA0F-789037DDC7FB}" srcOrd="0" destOrd="0" presId="urn:microsoft.com/office/officeart/2005/8/layout/vList2"/>
    <dgm:cxn modelId="{284EF03F-B188-4407-BBB0-2D15C0B2F785}" type="presOf" srcId="{6F767476-2E47-4636-838C-7596632B81B9}" destId="{75E1E239-EBC1-40CB-AEDE-F71C78CA63D5}" srcOrd="0" destOrd="0" presId="urn:microsoft.com/office/officeart/2005/8/layout/vList2"/>
    <dgm:cxn modelId="{DF8DAC48-56DE-42A6-915C-3F2B045D4431}" srcId="{1E0222A5-783D-4AB0-BAFD-A108B600EA37}" destId="{6F767476-2E47-4636-838C-7596632B81B9}" srcOrd="0" destOrd="0" parTransId="{D322D3EB-745F-4AB3-BB08-1C126D769613}" sibTransId="{1E2E2DDF-4BB1-4C21-9B5A-A324A4B3EF7C}"/>
    <dgm:cxn modelId="{E2B6D9D0-114E-4236-A0DE-2562592DD2E5}" type="presParOf" srcId="{FA5D82A2-59CD-4F02-BA0F-789037DDC7FB}" destId="{75E1E239-EBC1-40CB-AEDE-F71C78CA63D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EF513BD-E20A-46C4-A74D-5D4C7F3D7AE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A6F50D6-7CEA-41E7-903C-CE3A50E0FAF4}">
      <dgm:prSet/>
      <dgm:spPr/>
      <dgm:t>
        <a:bodyPr/>
        <a:lstStyle/>
        <a:p>
          <a:pPr rtl="0"/>
          <a:r>
            <a:rPr lang="vi-VN" b="1"/>
            <a:t>1. Tổng quan về mật mã</a:t>
          </a:r>
          <a:endParaRPr lang="en-US"/>
        </a:p>
      </dgm:t>
    </dgm:pt>
    <dgm:pt modelId="{E58D4A19-E56B-40CE-BE76-67A26AC45F60}" type="parTrans" cxnId="{607673CE-231A-4D79-BE29-99B719D6AB91}">
      <dgm:prSet/>
      <dgm:spPr/>
      <dgm:t>
        <a:bodyPr/>
        <a:lstStyle/>
        <a:p>
          <a:endParaRPr lang="en-US"/>
        </a:p>
      </dgm:t>
    </dgm:pt>
    <dgm:pt modelId="{80C68C3A-E61E-4E17-8D6B-1DD4FEB13342}" type="sibTrans" cxnId="{607673CE-231A-4D79-BE29-99B719D6AB91}">
      <dgm:prSet/>
      <dgm:spPr/>
      <dgm:t>
        <a:bodyPr/>
        <a:lstStyle/>
        <a:p>
          <a:endParaRPr lang="en-US"/>
        </a:p>
      </dgm:t>
    </dgm:pt>
    <dgm:pt modelId="{298759B8-6F48-48D1-866D-78050E0FA42C}" type="pres">
      <dgm:prSet presAssocID="{9EF513BD-E20A-46C4-A74D-5D4C7F3D7AE5}" presName="linear" presStyleCnt="0">
        <dgm:presLayoutVars>
          <dgm:animLvl val="lvl"/>
          <dgm:resizeHandles val="exact"/>
        </dgm:presLayoutVars>
      </dgm:prSet>
      <dgm:spPr/>
    </dgm:pt>
    <dgm:pt modelId="{9A5E0BFD-53BB-4517-8B7E-D709D9340566}" type="pres">
      <dgm:prSet presAssocID="{FA6F50D6-7CEA-41E7-903C-CE3A50E0FAF4}" presName="parentText" presStyleLbl="node1" presStyleIdx="0" presStyleCnt="1">
        <dgm:presLayoutVars>
          <dgm:chMax val="0"/>
          <dgm:bulletEnabled val="1"/>
        </dgm:presLayoutVars>
      </dgm:prSet>
      <dgm:spPr/>
    </dgm:pt>
  </dgm:ptLst>
  <dgm:cxnLst>
    <dgm:cxn modelId="{43475A34-1603-4423-962B-F88422917EF7}" type="presOf" srcId="{FA6F50D6-7CEA-41E7-903C-CE3A50E0FAF4}" destId="{9A5E0BFD-53BB-4517-8B7E-D709D9340566}" srcOrd="0" destOrd="0" presId="urn:microsoft.com/office/officeart/2005/8/layout/vList2"/>
    <dgm:cxn modelId="{DA1CBE54-89DF-45E4-8CAD-AB3155628CDD}" type="presOf" srcId="{9EF513BD-E20A-46C4-A74D-5D4C7F3D7AE5}" destId="{298759B8-6F48-48D1-866D-78050E0FA42C}" srcOrd="0" destOrd="0" presId="urn:microsoft.com/office/officeart/2005/8/layout/vList2"/>
    <dgm:cxn modelId="{607673CE-231A-4D79-BE29-99B719D6AB91}" srcId="{9EF513BD-E20A-46C4-A74D-5D4C7F3D7AE5}" destId="{FA6F50D6-7CEA-41E7-903C-CE3A50E0FAF4}" srcOrd="0" destOrd="0" parTransId="{E58D4A19-E56B-40CE-BE76-67A26AC45F60}" sibTransId="{80C68C3A-E61E-4E17-8D6B-1DD4FEB13342}"/>
    <dgm:cxn modelId="{F00F4D6F-E707-43C9-841F-EE676EDCFA74}" type="presParOf" srcId="{298759B8-6F48-48D1-866D-78050E0FA42C}" destId="{9A5E0BFD-53BB-4517-8B7E-D709D934056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70B633FC-B4B5-43D3-86DD-02D44F34E77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27A1420-33C1-425D-8FCA-ABA873F4D951}">
      <dgm:prSet/>
      <dgm:spPr/>
      <dgm:t>
        <a:bodyPr/>
        <a:lstStyle/>
        <a:p>
          <a:pPr rtl="0"/>
          <a:r>
            <a:rPr lang="en-US"/>
            <a:t>Affine Ciphers</a:t>
          </a:r>
        </a:p>
      </dgm:t>
    </dgm:pt>
    <dgm:pt modelId="{F55C34BD-7713-42F1-9825-CF39807F2F30}" type="parTrans" cxnId="{694CA042-DF92-4EB0-98D2-CCC7DF85D9F3}">
      <dgm:prSet/>
      <dgm:spPr/>
      <dgm:t>
        <a:bodyPr/>
        <a:lstStyle/>
        <a:p>
          <a:endParaRPr lang="en-US"/>
        </a:p>
      </dgm:t>
    </dgm:pt>
    <dgm:pt modelId="{BCE921E8-7073-4A14-B78D-3CEF2320BDBE}" type="sibTrans" cxnId="{694CA042-DF92-4EB0-98D2-CCC7DF85D9F3}">
      <dgm:prSet/>
      <dgm:spPr/>
      <dgm:t>
        <a:bodyPr/>
        <a:lstStyle/>
        <a:p>
          <a:endParaRPr lang="en-US"/>
        </a:p>
      </dgm:t>
    </dgm:pt>
    <dgm:pt modelId="{5E537E62-67AA-4A25-B0A6-040136EDD787}" type="pres">
      <dgm:prSet presAssocID="{70B633FC-B4B5-43D3-86DD-02D44F34E772}" presName="linear" presStyleCnt="0">
        <dgm:presLayoutVars>
          <dgm:animLvl val="lvl"/>
          <dgm:resizeHandles val="exact"/>
        </dgm:presLayoutVars>
      </dgm:prSet>
      <dgm:spPr/>
    </dgm:pt>
    <dgm:pt modelId="{FF20D46F-AB76-410C-9558-BB677E367490}" type="pres">
      <dgm:prSet presAssocID="{227A1420-33C1-425D-8FCA-ABA873F4D951}" presName="parentText" presStyleLbl="node1" presStyleIdx="0" presStyleCnt="1">
        <dgm:presLayoutVars>
          <dgm:chMax val="0"/>
          <dgm:bulletEnabled val="1"/>
        </dgm:presLayoutVars>
      </dgm:prSet>
      <dgm:spPr/>
    </dgm:pt>
  </dgm:ptLst>
  <dgm:cxnLst>
    <dgm:cxn modelId="{694CA042-DF92-4EB0-98D2-CCC7DF85D9F3}" srcId="{70B633FC-B4B5-43D3-86DD-02D44F34E772}" destId="{227A1420-33C1-425D-8FCA-ABA873F4D951}" srcOrd="0" destOrd="0" parTransId="{F55C34BD-7713-42F1-9825-CF39807F2F30}" sibTransId="{BCE921E8-7073-4A14-B78D-3CEF2320BDBE}"/>
    <dgm:cxn modelId="{579A9390-7314-4FFE-A239-F2B002AE15D2}" type="presOf" srcId="{227A1420-33C1-425D-8FCA-ABA873F4D951}" destId="{FF20D46F-AB76-410C-9558-BB677E367490}" srcOrd="0" destOrd="0" presId="urn:microsoft.com/office/officeart/2005/8/layout/vList2"/>
    <dgm:cxn modelId="{7F084AFE-D47E-4429-A26F-E4FB0319E6A5}" type="presOf" srcId="{70B633FC-B4B5-43D3-86DD-02D44F34E772}" destId="{5E537E62-67AA-4A25-B0A6-040136EDD787}" srcOrd="0" destOrd="0" presId="urn:microsoft.com/office/officeart/2005/8/layout/vList2"/>
    <dgm:cxn modelId="{120EC77D-0220-49FE-A5F1-DB8B672ACF12}" type="presParOf" srcId="{5E537E62-67AA-4A25-B0A6-040136EDD787}" destId="{FF20D46F-AB76-410C-9558-BB677E36749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70B633FC-B4B5-43D3-86DD-02D44F34E77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27A1420-33C1-425D-8FCA-ABA873F4D951}">
      <dgm:prSet/>
      <dgm:spPr/>
      <dgm:t>
        <a:bodyPr/>
        <a:lstStyle/>
        <a:p>
          <a:pPr rtl="0"/>
          <a:r>
            <a:rPr lang="en-US"/>
            <a:t>Affine Ciphers</a:t>
          </a:r>
        </a:p>
      </dgm:t>
    </dgm:pt>
    <dgm:pt modelId="{F55C34BD-7713-42F1-9825-CF39807F2F30}" type="parTrans" cxnId="{694CA042-DF92-4EB0-98D2-CCC7DF85D9F3}">
      <dgm:prSet/>
      <dgm:spPr/>
      <dgm:t>
        <a:bodyPr/>
        <a:lstStyle/>
        <a:p>
          <a:endParaRPr lang="en-US"/>
        </a:p>
      </dgm:t>
    </dgm:pt>
    <dgm:pt modelId="{BCE921E8-7073-4A14-B78D-3CEF2320BDBE}" type="sibTrans" cxnId="{694CA042-DF92-4EB0-98D2-CCC7DF85D9F3}">
      <dgm:prSet/>
      <dgm:spPr/>
      <dgm:t>
        <a:bodyPr/>
        <a:lstStyle/>
        <a:p>
          <a:endParaRPr lang="en-US"/>
        </a:p>
      </dgm:t>
    </dgm:pt>
    <dgm:pt modelId="{5E537E62-67AA-4A25-B0A6-040136EDD787}" type="pres">
      <dgm:prSet presAssocID="{70B633FC-B4B5-43D3-86DD-02D44F34E772}" presName="linear" presStyleCnt="0">
        <dgm:presLayoutVars>
          <dgm:animLvl val="lvl"/>
          <dgm:resizeHandles val="exact"/>
        </dgm:presLayoutVars>
      </dgm:prSet>
      <dgm:spPr/>
    </dgm:pt>
    <dgm:pt modelId="{FF20D46F-AB76-410C-9558-BB677E367490}" type="pres">
      <dgm:prSet presAssocID="{227A1420-33C1-425D-8FCA-ABA873F4D951}" presName="parentText" presStyleLbl="node1" presStyleIdx="0" presStyleCnt="1">
        <dgm:presLayoutVars>
          <dgm:chMax val="0"/>
          <dgm:bulletEnabled val="1"/>
        </dgm:presLayoutVars>
      </dgm:prSet>
      <dgm:spPr/>
    </dgm:pt>
  </dgm:ptLst>
  <dgm:cxnLst>
    <dgm:cxn modelId="{694CA042-DF92-4EB0-98D2-CCC7DF85D9F3}" srcId="{70B633FC-B4B5-43D3-86DD-02D44F34E772}" destId="{227A1420-33C1-425D-8FCA-ABA873F4D951}" srcOrd="0" destOrd="0" parTransId="{F55C34BD-7713-42F1-9825-CF39807F2F30}" sibTransId="{BCE921E8-7073-4A14-B78D-3CEF2320BDBE}"/>
    <dgm:cxn modelId="{579A9390-7314-4FFE-A239-F2B002AE15D2}" type="presOf" srcId="{227A1420-33C1-425D-8FCA-ABA873F4D951}" destId="{FF20D46F-AB76-410C-9558-BB677E367490}" srcOrd="0" destOrd="0" presId="urn:microsoft.com/office/officeart/2005/8/layout/vList2"/>
    <dgm:cxn modelId="{7F084AFE-D47E-4429-A26F-E4FB0319E6A5}" type="presOf" srcId="{70B633FC-B4B5-43D3-86DD-02D44F34E772}" destId="{5E537E62-67AA-4A25-B0A6-040136EDD787}" srcOrd="0" destOrd="0" presId="urn:microsoft.com/office/officeart/2005/8/layout/vList2"/>
    <dgm:cxn modelId="{120EC77D-0220-49FE-A5F1-DB8B672ACF12}" type="presParOf" srcId="{5E537E62-67AA-4A25-B0A6-040136EDD787}" destId="{FF20D46F-AB76-410C-9558-BB677E36749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70B633FC-B4B5-43D3-86DD-02D44F34E77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27A1420-33C1-425D-8FCA-ABA873F4D951}">
      <dgm:prSet/>
      <dgm:spPr/>
      <dgm:t>
        <a:bodyPr/>
        <a:lstStyle/>
        <a:p>
          <a:pPr rtl="0"/>
          <a:r>
            <a:rPr lang="en-US"/>
            <a:t>Affine Ciphers</a:t>
          </a:r>
        </a:p>
      </dgm:t>
    </dgm:pt>
    <dgm:pt modelId="{F55C34BD-7713-42F1-9825-CF39807F2F30}" type="parTrans" cxnId="{694CA042-DF92-4EB0-98D2-CCC7DF85D9F3}">
      <dgm:prSet/>
      <dgm:spPr/>
      <dgm:t>
        <a:bodyPr/>
        <a:lstStyle/>
        <a:p>
          <a:endParaRPr lang="en-US"/>
        </a:p>
      </dgm:t>
    </dgm:pt>
    <dgm:pt modelId="{BCE921E8-7073-4A14-B78D-3CEF2320BDBE}" type="sibTrans" cxnId="{694CA042-DF92-4EB0-98D2-CCC7DF85D9F3}">
      <dgm:prSet/>
      <dgm:spPr/>
      <dgm:t>
        <a:bodyPr/>
        <a:lstStyle/>
        <a:p>
          <a:endParaRPr lang="en-US"/>
        </a:p>
      </dgm:t>
    </dgm:pt>
    <dgm:pt modelId="{5E537E62-67AA-4A25-B0A6-040136EDD787}" type="pres">
      <dgm:prSet presAssocID="{70B633FC-B4B5-43D3-86DD-02D44F34E772}" presName="linear" presStyleCnt="0">
        <dgm:presLayoutVars>
          <dgm:animLvl val="lvl"/>
          <dgm:resizeHandles val="exact"/>
        </dgm:presLayoutVars>
      </dgm:prSet>
      <dgm:spPr/>
    </dgm:pt>
    <dgm:pt modelId="{FF20D46F-AB76-410C-9558-BB677E367490}" type="pres">
      <dgm:prSet presAssocID="{227A1420-33C1-425D-8FCA-ABA873F4D951}" presName="parentText" presStyleLbl="node1" presStyleIdx="0" presStyleCnt="1">
        <dgm:presLayoutVars>
          <dgm:chMax val="0"/>
          <dgm:bulletEnabled val="1"/>
        </dgm:presLayoutVars>
      </dgm:prSet>
      <dgm:spPr/>
    </dgm:pt>
  </dgm:ptLst>
  <dgm:cxnLst>
    <dgm:cxn modelId="{694CA042-DF92-4EB0-98D2-CCC7DF85D9F3}" srcId="{70B633FC-B4B5-43D3-86DD-02D44F34E772}" destId="{227A1420-33C1-425D-8FCA-ABA873F4D951}" srcOrd="0" destOrd="0" parTransId="{F55C34BD-7713-42F1-9825-CF39807F2F30}" sibTransId="{BCE921E8-7073-4A14-B78D-3CEF2320BDBE}"/>
    <dgm:cxn modelId="{579A9390-7314-4FFE-A239-F2B002AE15D2}" type="presOf" srcId="{227A1420-33C1-425D-8FCA-ABA873F4D951}" destId="{FF20D46F-AB76-410C-9558-BB677E367490}" srcOrd="0" destOrd="0" presId="urn:microsoft.com/office/officeart/2005/8/layout/vList2"/>
    <dgm:cxn modelId="{7F084AFE-D47E-4429-A26F-E4FB0319E6A5}" type="presOf" srcId="{70B633FC-B4B5-43D3-86DD-02D44F34E772}" destId="{5E537E62-67AA-4A25-B0A6-040136EDD787}" srcOrd="0" destOrd="0" presId="urn:microsoft.com/office/officeart/2005/8/layout/vList2"/>
    <dgm:cxn modelId="{120EC77D-0220-49FE-A5F1-DB8B672ACF12}" type="presParOf" srcId="{5E537E62-67AA-4A25-B0A6-040136EDD787}" destId="{FF20D46F-AB76-410C-9558-BB677E36749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70B633FC-B4B5-43D3-86DD-02D44F34E77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27A1420-33C1-425D-8FCA-ABA873F4D951}">
      <dgm:prSet/>
      <dgm:spPr/>
      <dgm:t>
        <a:bodyPr/>
        <a:lstStyle/>
        <a:p>
          <a:pPr rtl="0"/>
          <a:r>
            <a:rPr lang="en-US"/>
            <a:t>Affine Ciphers</a:t>
          </a:r>
        </a:p>
      </dgm:t>
    </dgm:pt>
    <dgm:pt modelId="{F55C34BD-7713-42F1-9825-CF39807F2F30}" type="parTrans" cxnId="{694CA042-DF92-4EB0-98D2-CCC7DF85D9F3}">
      <dgm:prSet/>
      <dgm:spPr/>
      <dgm:t>
        <a:bodyPr/>
        <a:lstStyle/>
        <a:p>
          <a:endParaRPr lang="en-US"/>
        </a:p>
      </dgm:t>
    </dgm:pt>
    <dgm:pt modelId="{BCE921E8-7073-4A14-B78D-3CEF2320BDBE}" type="sibTrans" cxnId="{694CA042-DF92-4EB0-98D2-CCC7DF85D9F3}">
      <dgm:prSet/>
      <dgm:spPr/>
      <dgm:t>
        <a:bodyPr/>
        <a:lstStyle/>
        <a:p>
          <a:endParaRPr lang="en-US"/>
        </a:p>
      </dgm:t>
    </dgm:pt>
    <dgm:pt modelId="{5E537E62-67AA-4A25-B0A6-040136EDD787}" type="pres">
      <dgm:prSet presAssocID="{70B633FC-B4B5-43D3-86DD-02D44F34E772}" presName="linear" presStyleCnt="0">
        <dgm:presLayoutVars>
          <dgm:animLvl val="lvl"/>
          <dgm:resizeHandles val="exact"/>
        </dgm:presLayoutVars>
      </dgm:prSet>
      <dgm:spPr/>
    </dgm:pt>
    <dgm:pt modelId="{FF20D46F-AB76-410C-9558-BB677E367490}" type="pres">
      <dgm:prSet presAssocID="{227A1420-33C1-425D-8FCA-ABA873F4D951}" presName="parentText" presStyleLbl="node1" presStyleIdx="0" presStyleCnt="1">
        <dgm:presLayoutVars>
          <dgm:chMax val="0"/>
          <dgm:bulletEnabled val="1"/>
        </dgm:presLayoutVars>
      </dgm:prSet>
      <dgm:spPr/>
    </dgm:pt>
  </dgm:ptLst>
  <dgm:cxnLst>
    <dgm:cxn modelId="{694CA042-DF92-4EB0-98D2-CCC7DF85D9F3}" srcId="{70B633FC-B4B5-43D3-86DD-02D44F34E772}" destId="{227A1420-33C1-425D-8FCA-ABA873F4D951}" srcOrd="0" destOrd="0" parTransId="{F55C34BD-7713-42F1-9825-CF39807F2F30}" sibTransId="{BCE921E8-7073-4A14-B78D-3CEF2320BDBE}"/>
    <dgm:cxn modelId="{579A9390-7314-4FFE-A239-F2B002AE15D2}" type="presOf" srcId="{227A1420-33C1-425D-8FCA-ABA873F4D951}" destId="{FF20D46F-AB76-410C-9558-BB677E367490}" srcOrd="0" destOrd="0" presId="urn:microsoft.com/office/officeart/2005/8/layout/vList2"/>
    <dgm:cxn modelId="{7F084AFE-D47E-4429-A26F-E4FB0319E6A5}" type="presOf" srcId="{70B633FC-B4B5-43D3-86DD-02D44F34E772}" destId="{5E537E62-67AA-4A25-B0A6-040136EDD787}" srcOrd="0" destOrd="0" presId="urn:microsoft.com/office/officeart/2005/8/layout/vList2"/>
    <dgm:cxn modelId="{120EC77D-0220-49FE-A5F1-DB8B672ACF12}" type="presParOf" srcId="{5E537E62-67AA-4A25-B0A6-040136EDD787}" destId="{FF20D46F-AB76-410C-9558-BB677E36749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0E59D0E6-B592-4C76-B848-E05B04953DE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D676E76-16D3-4C65-9D02-8895F4C3B485}">
      <dgm:prSet/>
      <dgm:spPr/>
      <dgm:t>
        <a:bodyPr/>
        <a:lstStyle/>
        <a:p>
          <a:pPr rtl="0"/>
          <a:r>
            <a:rPr lang="vi-VN" b="1" dirty="0"/>
            <a:t>Mã Vigenere</a:t>
          </a:r>
          <a:endParaRPr lang="en-US" dirty="0"/>
        </a:p>
      </dgm:t>
    </dgm:pt>
    <dgm:pt modelId="{4367E2C4-2B0B-464C-8868-7CEA062F1904}" type="parTrans" cxnId="{5BD6DB15-6A26-4A4F-8207-4AF8FB14C0D0}">
      <dgm:prSet/>
      <dgm:spPr/>
      <dgm:t>
        <a:bodyPr/>
        <a:lstStyle/>
        <a:p>
          <a:endParaRPr lang="en-US"/>
        </a:p>
      </dgm:t>
    </dgm:pt>
    <dgm:pt modelId="{513DB008-DDAF-4D47-9534-A7CB44002DA5}" type="sibTrans" cxnId="{5BD6DB15-6A26-4A4F-8207-4AF8FB14C0D0}">
      <dgm:prSet/>
      <dgm:spPr/>
      <dgm:t>
        <a:bodyPr/>
        <a:lstStyle/>
        <a:p>
          <a:endParaRPr lang="en-US"/>
        </a:p>
      </dgm:t>
    </dgm:pt>
    <dgm:pt modelId="{52866108-6511-4248-AF03-46FF520332D9}" type="pres">
      <dgm:prSet presAssocID="{0E59D0E6-B592-4C76-B848-E05B04953DE5}" presName="linear" presStyleCnt="0">
        <dgm:presLayoutVars>
          <dgm:animLvl val="lvl"/>
          <dgm:resizeHandles val="exact"/>
        </dgm:presLayoutVars>
      </dgm:prSet>
      <dgm:spPr/>
    </dgm:pt>
    <dgm:pt modelId="{D35EBD49-4EBA-4E3F-B0E4-A898CCF9D35A}" type="pres">
      <dgm:prSet presAssocID="{FD676E76-16D3-4C65-9D02-8895F4C3B485}" presName="parentText" presStyleLbl="node1" presStyleIdx="0" presStyleCnt="1">
        <dgm:presLayoutVars>
          <dgm:chMax val="0"/>
          <dgm:bulletEnabled val="1"/>
        </dgm:presLayoutVars>
      </dgm:prSet>
      <dgm:spPr/>
    </dgm:pt>
  </dgm:ptLst>
  <dgm:cxnLst>
    <dgm:cxn modelId="{5BD6DB15-6A26-4A4F-8207-4AF8FB14C0D0}" srcId="{0E59D0E6-B592-4C76-B848-E05B04953DE5}" destId="{FD676E76-16D3-4C65-9D02-8895F4C3B485}" srcOrd="0" destOrd="0" parTransId="{4367E2C4-2B0B-464C-8868-7CEA062F1904}" sibTransId="{513DB008-DDAF-4D47-9534-A7CB44002DA5}"/>
    <dgm:cxn modelId="{A7441336-3DEF-44D8-8A63-FA44FD19419D}" type="presOf" srcId="{FD676E76-16D3-4C65-9D02-8895F4C3B485}" destId="{D35EBD49-4EBA-4E3F-B0E4-A898CCF9D35A}" srcOrd="0" destOrd="0" presId="urn:microsoft.com/office/officeart/2005/8/layout/vList2"/>
    <dgm:cxn modelId="{C0B2335A-67B7-4FEF-9E36-2C71B25AA2B1}" type="presOf" srcId="{0E59D0E6-B592-4C76-B848-E05B04953DE5}" destId="{52866108-6511-4248-AF03-46FF520332D9}" srcOrd="0" destOrd="0" presId="urn:microsoft.com/office/officeart/2005/8/layout/vList2"/>
    <dgm:cxn modelId="{33D47B4F-6C4D-4E86-8257-F639B1D5708C}" type="presParOf" srcId="{52866108-6511-4248-AF03-46FF520332D9}" destId="{D35EBD49-4EBA-4E3F-B0E4-A898CCF9D35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B5DF1741-72FE-4A6F-B174-BC693561BF7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3314C92-0312-4B98-8BD1-2BBF74A75A23}">
      <dgm:prSet/>
      <dgm:spPr/>
      <dgm:t>
        <a:bodyPr/>
        <a:lstStyle/>
        <a:p>
          <a:pPr rtl="0"/>
          <a:r>
            <a:rPr lang="vi-VN"/>
            <a:t>(tiếp)</a:t>
          </a:r>
          <a:endParaRPr lang="en-US"/>
        </a:p>
      </dgm:t>
    </dgm:pt>
    <dgm:pt modelId="{6F641C00-7309-4749-8A6F-87C533C6AABC}" type="parTrans" cxnId="{A15291A6-171C-4FFE-B1C5-E968A7792C41}">
      <dgm:prSet/>
      <dgm:spPr/>
      <dgm:t>
        <a:bodyPr/>
        <a:lstStyle/>
        <a:p>
          <a:endParaRPr lang="en-US"/>
        </a:p>
      </dgm:t>
    </dgm:pt>
    <dgm:pt modelId="{39408AF6-646B-4BAA-B611-EDCA9FE96B25}" type="sibTrans" cxnId="{A15291A6-171C-4FFE-B1C5-E968A7792C41}">
      <dgm:prSet/>
      <dgm:spPr/>
      <dgm:t>
        <a:bodyPr/>
        <a:lstStyle/>
        <a:p>
          <a:endParaRPr lang="en-US"/>
        </a:p>
      </dgm:t>
    </dgm:pt>
    <dgm:pt modelId="{360CFBC3-7ABD-4657-9C52-7F316749D936}" type="pres">
      <dgm:prSet presAssocID="{B5DF1741-72FE-4A6F-B174-BC693561BF78}" presName="linear" presStyleCnt="0">
        <dgm:presLayoutVars>
          <dgm:animLvl val="lvl"/>
          <dgm:resizeHandles val="exact"/>
        </dgm:presLayoutVars>
      </dgm:prSet>
      <dgm:spPr/>
    </dgm:pt>
    <dgm:pt modelId="{73091425-B133-421F-8A9B-951DC74F8D0A}" type="pres">
      <dgm:prSet presAssocID="{63314C92-0312-4B98-8BD1-2BBF74A75A23}" presName="parentText" presStyleLbl="node1" presStyleIdx="0" presStyleCnt="1">
        <dgm:presLayoutVars>
          <dgm:chMax val="0"/>
          <dgm:bulletEnabled val="1"/>
        </dgm:presLayoutVars>
      </dgm:prSet>
      <dgm:spPr/>
    </dgm:pt>
  </dgm:ptLst>
  <dgm:cxnLst>
    <dgm:cxn modelId="{6C701A17-740F-4128-9FA3-B1244DB8CC16}" type="presOf" srcId="{B5DF1741-72FE-4A6F-B174-BC693561BF78}" destId="{360CFBC3-7ABD-4657-9C52-7F316749D936}" srcOrd="0" destOrd="0" presId="urn:microsoft.com/office/officeart/2005/8/layout/vList2"/>
    <dgm:cxn modelId="{A15291A6-171C-4FFE-B1C5-E968A7792C41}" srcId="{B5DF1741-72FE-4A6F-B174-BC693561BF78}" destId="{63314C92-0312-4B98-8BD1-2BBF74A75A23}" srcOrd="0" destOrd="0" parTransId="{6F641C00-7309-4749-8A6F-87C533C6AABC}" sibTransId="{39408AF6-646B-4BAA-B611-EDCA9FE96B25}"/>
    <dgm:cxn modelId="{39C1B5C3-2E0C-4544-85D5-621D6D526B60}" type="presOf" srcId="{63314C92-0312-4B98-8BD1-2BBF74A75A23}" destId="{73091425-B133-421F-8A9B-951DC74F8D0A}" srcOrd="0" destOrd="0" presId="urn:microsoft.com/office/officeart/2005/8/layout/vList2"/>
    <dgm:cxn modelId="{5DA1D286-BAA1-4FB3-B8A6-6A8AC57092CC}" type="presParOf" srcId="{360CFBC3-7ABD-4657-9C52-7F316749D936}" destId="{73091425-B133-421F-8A9B-951DC74F8D0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76F54D99-87A9-441D-8184-B0694BA90F2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6D8E2C7-5CD0-41F5-AFF1-0B09155F3210}">
      <dgm:prSet/>
      <dgm:spPr/>
      <dgm:t>
        <a:bodyPr/>
        <a:lstStyle/>
        <a:p>
          <a:pPr rtl="0"/>
          <a:r>
            <a:rPr lang="fr-FR"/>
            <a:t>Mô </a:t>
          </a:r>
          <a:r>
            <a:rPr lang="vi-VN"/>
            <a:t>tả</a:t>
          </a:r>
          <a:endParaRPr lang="en-US"/>
        </a:p>
      </dgm:t>
    </dgm:pt>
    <dgm:pt modelId="{FB68B410-820F-4AF5-948F-5EEC9810DEBC}" type="parTrans" cxnId="{AD3EA2B9-B83B-4734-B5A5-22C515CFF972}">
      <dgm:prSet/>
      <dgm:spPr/>
      <dgm:t>
        <a:bodyPr/>
        <a:lstStyle/>
        <a:p>
          <a:endParaRPr lang="en-US"/>
        </a:p>
      </dgm:t>
    </dgm:pt>
    <dgm:pt modelId="{5227AB30-49EB-4F93-8893-92300F9DC6DF}" type="sibTrans" cxnId="{AD3EA2B9-B83B-4734-B5A5-22C515CFF972}">
      <dgm:prSet/>
      <dgm:spPr/>
      <dgm:t>
        <a:bodyPr/>
        <a:lstStyle/>
        <a:p>
          <a:endParaRPr lang="en-US"/>
        </a:p>
      </dgm:t>
    </dgm:pt>
    <dgm:pt modelId="{4AF1A09C-B581-48DE-B4D7-75ABE05AA7CE}" type="pres">
      <dgm:prSet presAssocID="{76F54D99-87A9-441D-8184-B0694BA90F2F}" presName="linear" presStyleCnt="0">
        <dgm:presLayoutVars>
          <dgm:animLvl val="lvl"/>
          <dgm:resizeHandles val="exact"/>
        </dgm:presLayoutVars>
      </dgm:prSet>
      <dgm:spPr/>
    </dgm:pt>
    <dgm:pt modelId="{A40CF165-6356-4D46-9A92-5ED59CDD9B49}" type="pres">
      <dgm:prSet presAssocID="{96D8E2C7-5CD0-41F5-AFF1-0B09155F3210}" presName="parentText" presStyleLbl="node1" presStyleIdx="0" presStyleCnt="1">
        <dgm:presLayoutVars>
          <dgm:chMax val="0"/>
          <dgm:bulletEnabled val="1"/>
        </dgm:presLayoutVars>
      </dgm:prSet>
      <dgm:spPr/>
    </dgm:pt>
  </dgm:ptLst>
  <dgm:cxnLst>
    <dgm:cxn modelId="{68F31611-68AC-4796-8017-FF4030453791}" type="presOf" srcId="{76F54D99-87A9-441D-8184-B0694BA90F2F}" destId="{4AF1A09C-B581-48DE-B4D7-75ABE05AA7CE}" srcOrd="0" destOrd="0" presId="urn:microsoft.com/office/officeart/2005/8/layout/vList2"/>
    <dgm:cxn modelId="{064BDE22-E6AD-46CF-B13A-9AC516BA458F}" type="presOf" srcId="{96D8E2C7-5CD0-41F5-AFF1-0B09155F3210}" destId="{A40CF165-6356-4D46-9A92-5ED59CDD9B49}" srcOrd="0" destOrd="0" presId="urn:microsoft.com/office/officeart/2005/8/layout/vList2"/>
    <dgm:cxn modelId="{AD3EA2B9-B83B-4734-B5A5-22C515CFF972}" srcId="{76F54D99-87A9-441D-8184-B0694BA90F2F}" destId="{96D8E2C7-5CD0-41F5-AFF1-0B09155F3210}" srcOrd="0" destOrd="0" parTransId="{FB68B410-820F-4AF5-948F-5EEC9810DEBC}" sibTransId="{5227AB30-49EB-4F93-8893-92300F9DC6DF}"/>
    <dgm:cxn modelId="{99F432EE-7C77-4B80-A9E2-B482BF760B88}" type="presParOf" srcId="{4AF1A09C-B581-48DE-B4D7-75ABE05AA7CE}" destId="{A40CF165-6356-4D46-9A92-5ED59CDD9B4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E690F137-D8F1-4FBC-A8F2-52D28402DFA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83F2C57-67BD-4186-B2F7-61A797572CAF}">
      <dgm:prSet/>
      <dgm:spPr/>
      <dgm:t>
        <a:bodyPr/>
        <a:lstStyle/>
        <a:p>
          <a:pPr rtl="0"/>
          <a:r>
            <a:rPr lang="vi-VN"/>
            <a:t>Thí dụ</a:t>
          </a:r>
          <a:endParaRPr lang="en-US"/>
        </a:p>
      </dgm:t>
    </dgm:pt>
    <dgm:pt modelId="{850ED05B-FCE0-4168-B779-EEE46CCED947}" type="parTrans" cxnId="{04415102-8F85-42E1-B596-0F5D0619E933}">
      <dgm:prSet/>
      <dgm:spPr/>
      <dgm:t>
        <a:bodyPr/>
        <a:lstStyle/>
        <a:p>
          <a:endParaRPr lang="en-US"/>
        </a:p>
      </dgm:t>
    </dgm:pt>
    <dgm:pt modelId="{0A94377B-094A-4899-8103-641CD4470349}" type="sibTrans" cxnId="{04415102-8F85-42E1-B596-0F5D0619E933}">
      <dgm:prSet/>
      <dgm:spPr/>
      <dgm:t>
        <a:bodyPr/>
        <a:lstStyle/>
        <a:p>
          <a:endParaRPr lang="en-US"/>
        </a:p>
      </dgm:t>
    </dgm:pt>
    <dgm:pt modelId="{FAB6BDF2-A2F7-4CAA-BE3F-E2F1456F4BE1}" type="pres">
      <dgm:prSet presAssocID="{E690F137-D8F1-4FBC-A8F2-52D28402DFA9}" presName="linear" presStyleCnt="0">
        <dgm:presLayoutVars>
          <dgm:animLvl val="lvl"/>
          <dgm:resizeHandles val="exact"/>
        </dgm:presLayoutVars>
      </dgm:prSet>
      <dgm:spPr/>
    </dgm:pt>
    <dgm:pt modelId="{91868A98-5A47-4497-B33A-A625C80E873F}" type="pres">
      <dgm:prSet presAssocID="{483F2C57-67BD-4186-B2F7-61A797572CAF}" presName="parentText" presStyleLbl="node1" presStyleIdx="0" presStyleCnt="1">
        <dgm:presLayoutVars>
          <dgm:chMax val="0"/>
          <dgm:bulletEnabled val="1"/>
        </dgm:presLayoutVars>
      </dgm:prSet>
      <dgm:spPr/>
    </dgm:pt>
  </dgm:ptLst>
  <dgm:cxnLst>
    <dgm:cxn modelId="{04415102-8F85-42E1-B596-0F5D0619E933}" srcId="{E690F137-D8F1-4FBC-A8F2-52D28402DFA9}" destId="{483F2C57-67BD-4186-B2F7-61A797572CAF}" srcOrd="0" destOrd="0" parTransId="{850ED05B-FCE0-4168-B779-EEE46CCED947}" sibTransId="{0A94377B-094A-4899-8103-641CD4470349}"/>
    <dgm:cxn modelId="{86BF2D06-0D60-4A61-83D8-D578DFC3F274}" type="presOf" srcId="{483F2C57-67BD-4186-B2F7-61A797572CAF}" destId="{91868A98-5A47-4497-B33A-A625C80E873F}" srcOrd="0" destOrd="0" presId="urn:microsoft.com/office/officeart/2005/8/layout/vList2"/>
    <dgm:cxn modelId="{D1091F86-6983-48AE-AD30-AC075A83AA06}" type="presOf" srcId="{E690F137-D8F1-4FBC-A8F2-52D28402DFA9}" destId="{FAB6BDF2-A2F7-4CAA-BE3F-E2F1456F4BE1}" srcOrd="0" destOrd="0" presId="urn:microsoft.com/office/officeart/2005/8/layout/vList2"/>
    <dgm:cxn modelId="{FF6F4C59-127B-4A8E-927C-F10E6DF7EA4E}" type="presParOf" srcId="{FAB6BDF2-A2F7-4CAA-BE3F-E2F1456F4BE1}" destId="{91868A98-5A47-4497-B33A-A625C80E873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8.xml><?xml version="1.0" encoding="utf-8"?>
<dgm:dataModel xmlns:dgm="http://schemas.openxmlformats.org/drawingml/2006/diagram" xmlns:a="http://schemas.openxmlformats.org/drawingml/2006/main">
  <dgm:ptLst>
    <dgm:pt modelId="{E690F137-D8F1-4FBC-A8F2-52D28402DFA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83F2C57-67BD-4186-B2F7-61A797572CAF}">
      <dgm:prSet/>
      <dgm:spPr/>
      <dgm:t>
        <a:bodyPr/>
        <a:lstStyle/>
        <a:p>
          <a:pPr rtl="0"/>
          <a:r>
            <a:rPr lang="en-US" dirty="0"/>
            <a:t>(</a:t>
          </a:r>
          <a:r>
            <a:rPr lang="en-US" dirty="0" err="1"/>
            <a:t>tiếp</a:t>
          </a:r>
          <a:r>
            <a:rPr lang="en-US" dirty="0"/>
            <a:t>)</a:t>
          </a:r>
        </a:p>
      </dgm:t>
    </dgm:pt>
    <dgm:pt modelId="{850ED05B-FCE0-4168-B779-EEE46CCED947}" type="parTrans" cxnId="{04415102-8F85-42E1-B596-0F5D0619E933}">
      <dgm:prSet/>
      <dgm:spPr/>
      <dgm:t>
        <a:bodyPr/>
        <a:lstStyle/>
        <a:p>
          <a:endParaRPr lang="en-US"/>
        </a:p>
      </dgm:t>
    </dgm:pt>
    <dgm:pt modelId="{0A94377B-094A-4899-8103-641CD4470349}" type="sibTrans" cxnId="{04415102-8F85-42E1-B596-0F5D0619E933}">
      <dgm:prSet/>
      <dgm:spPr/>
      <dgm:t>
        <a:bodyPr/>
        <a:lstStyle/>
        <a:p>
          <a:endParaRPr lang="en-US"/>
        </a:p>
      </dgm:t>
    </dgm:pt>
    <dgm:pt modelId="{FAB6BDF2-A2F7-4CAA-BE3F-E2F1456F4BE1}" type="pres">
      <dgm:prSet presAssocID="{E690F137-D8F1-4FBC-A8F2-52D28402DFA9}" presName="linear" presStyleCnt="0">
        <dgm:presLayoutVars>
          <dgm:animLvl val="lvl"/>
          <dgm:resizeHandles val="exact"/>
        </dgm:presLayoutVars>
      </dgm:prSet>
      <dgm:spPr/>
    </dgm:pt>
    <dgm:pt modelId="{91868A98-5A47-4497-B33A-A625C80E873F}" type="pres">
      <dgm:prSet presAssocID="{483F2C57-67BD-4186-B2F7-61A797572CAF}" presName="parentText" presStyleLbl="node1" presStyleIdx="0" presStyleCnt="1">
        <dgm:presLayoutVars>
          <dgm:chMax val="0"/>
          <dgm:bulletEnabled val="1"/>
        </dgm:presLayoutVars>
      </dgm:prSet>
      <dgm:spPr/>
    </dgm:pt>
  </dgm:ptLst>
  <dgm:cxnLst>
    <dgm:cxn modelId="{04415102-8F85-42E1-B596-0F5D0619E933}" srcId="{E690F137-D8F1-4FBC-A8F2-52D28402DFA9}" destId="{483F2C57-67BD-4186-B2F7-61A797572CAF}" srcOrd="0" destOrd="0" parTransId="{850ED05B-FCE0-4168-B779-EEE46CCED947}" sibTransId="{0A94377B-094A-4899-8103-641CD4470349}"/>
    <dgm:cxn modelId="{86BF2D06-0D60-4A61-83D8-D578DFC3F274}" type="presOf" srcId="{483F2C57-67BD-4186-B2F7-61A797572CAF}" destId="{91868A98-5A47-4497-B33A-A625C80E873F}" srcOrd="0" destOrd="0" presId="urn:microsoft.com/office/officeart/2005/8/layout/vList2"/>
    <dgm:cxn modelId="{D1091F86-6983-48AE-AD30-AC075A83AA06}" type="presOf" srcId="{E690F137-D8F1-4FBC-A8F2-52D28402DFA9}" destId="{FAB6BDF2-A2F7-4CAA-BE3F-E2F1456F4BE1}" srcOrd="0" destOrd="0" presId="urn:microsoft.com/office/officeart/2005/8/layout/vList2"/>
    <dgm:cxn modelId="{FF6F4C59-127B-4A8E-927C-F10E6DF7EA4E}" type="presParOf" srcId="{FAB6BDF2-A2F7-4CAA-BE3F-E2F1456F4BE1}" destId="{91868A98-5A47-4497-B33A-A625C80E873F}"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9.xml><?xml version="1.0" encoding="utf-8"?>
<dgm:dataModel xmlns:dgm="http://schemas.openxmlformats.org/drawingml/2006/diagram" xmlns:a="http://schemas.openxmlformats.org/drawingml/2006/main">
  <dgm:ptLst>
    <dgm:pt modelId="{DB7D2ACF-78A3-4E94-BE68-00E561DE768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A704309-5D2E-4DC6-B903-BC84639A7715}">
      <dgm:prSet/>
      <dgm:spPr/>
      <dgm:t>
        <a:bodyPr/>
        <a:lstStyle/>
        <a:p>
          <a:pPr rtl="0"/>
          <a:r>
            <a:rPr lang="vi-VN" dirty="0"/>
            <a:t>(tiếp)</a:t>
          </a:r>
          <a:endParaRPr lang="en-US" dirty="0"/>
        </a:p>
      </dgm:t>
    </dgm:pt>
    <dgm:pt modelId="{40874606-B482-4E4D-9119-13926F0296C2}" type="parTrans" cxnId="{B7D8EBFD-7D11-46F0-8322-B65CD9BE1E38}">
      <dgm:prSet/>
      <dgm:spPr/>
      <dgm:t>
        <a:bodyPr/>
        <a:lstStyle/>
        <a:p>
          <a:endParaRPr lang="en-US"/>
        </a:p>
      </dgm:t>
    </dgm:pt>
    <dgm:pt modelId="{4A368CE6-8FF7-4E3C-A808-15FB526606EA}" type="sibTrans" cxnId="{B7D8EBFD-7D11-46F0-8322-B65CD9BE1E38}">
      <dgm:prSet/>
      <dgm:spPr/>
      <dgm:t>
        <a:bodyPr/>
        <a:lstStyle/>
        <a:p>
          <a:endParaRPr lang="en-US"/>
        </a:p>
      </dgm:t>
    </dgm:pt>
    <dgm:pt modelId="{9CB1089B-52BE-4F90-BABD-90F018D3D63C}" type="pres">
      <dgm:prSet presAssocID="{DB7D2ACF-78A3-4E94-BE68-00E561DE7685}" presName="linear" presStyleCnt="0">
        <dgm:presLayoutVars>
          <dgm:animLvl val="lvl"/>
          <dgm:resizeHandles val="exact"/>
        </dgm:presLayoutVars>
      </dgm:prSet>
      <dgm:spPr/>
    </dgm:pt>
    <dgm:pt modelId="{C6379275-C4C4-4B80-AEC6-6A117BE5E96E}" type="pres">
      <dgm:prSet presAssocID="{6A704309-5D2E-4DC6-B903-BC84639A7715}" presName="parentText" presStyleLbl="node1" presStyleIdx="0" presStyleCnt="1">
        <dgm:presLayoutVars>
          <dgm:chMax val="0"/>
          <dgm:bulletEnabled val="1"/>
        </dgm:presLayoutVars>
      </dgm:prSet>
      <dgm:spPr/>
    </dgm:pt>
  </dgm:ptLst>
  <dgm:cxnLst>
    <dgm:cxn modelId="{28C6B98C-32B3-417D-8D92-97168707BD05}" type="presOf" srcId="{6A704309-5D2E-4DC6-B903-BC84639A7715}" destId="{C6379275-C4C4-4B80-AEC6-6A117BE5E96E}" srcOrd="0" destOrd="0" presId="urn:microsoft.com/office/officeart/2005/8/layout/vList2"/>
    <dgm:cxn modelId="{3F0B57E7-F970-4650-9DD4-DC88C15D434B}" type="presOf" srcId="{DB7D2ACF-78A3-4E94-BE68-00E561DE7685}" destId="{9CB1089B-52BE-4F90-BABD-90F018D3D63C}" srcOrd="0" destOrd="0" presId="urn:microsoft.com/office/officeart/2005/8/layout/vList2"/>
    <dgm:cxn modelId="{B7D8EBFD-7D11-46F0-8322-B65CD9BE1E38}" srcId="{DB7D2ACF-78A3-4E94-BE68-00E561DE7685}" destId="{6A704309-5D2E-4DC6-B903-BC84639A7715}" srcOrd="0" destOrd="0" parTransId="{40874606-B482-4E4D-9119-13926F0296C2}" sibTransId="{4A368CE6-8FF7-4E3C-A808-15FB526606EA}"/>
    <dgm:cxn modelId="{31C23082-4BDE-4AFF-AF84-D4039E9CD005}" type="presParOf" srcId="{9CB1089B-52BE-4F90-BABD-90F018D3D63C}" destId="{C6379275-C4C4-4B80-AEC6-6A117BE5E96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CCE7E17-257F-44BE-ADB1-FC03C6EE6EC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AFAD909-D5C5-4EDA-AB09-68B88F4A3BAB}">
      <dgm:prSet/>
      <dgm:spPr/>
      <dgm:t>
        <a:bodyPr/>
        <a:lstStyle/>
        <a:p>
          <a:pPr rtl="0"/>
          <a:r>
            <a:rPr lang="vi-VN" b="1"/>
            <a:t>Mật mã và Thám mã</a:t>
          </a:r>
          <a:endParaRPr lang="en-US"/>
        </a:p>
      </dgm:t>
    </dgm:pt>
    <dgm:pt modelId="{984A5D2F-7409-4FE3-94B3-AC6A6D6A4195}" type="parTrans" cxnId="{D2731CB8-6339-497A-80BB-9215BAC66953}">
      <dgm:prSet/>
      <dgm:spPr/>
      <dgm:t>
        <a:bodyPr/>
        <a:lstStyle/>
        <a:p>
          <a:endParaRPr lang="en-US"/>
        </a:p>
      </dgm:t>
    </dgm:pt>
    <dgm:pt modelId="{CDFBC54D-AFFD-4CDE-859B-7EF98D4711FB}" type="sibTrans" cxnId="{D2731CB8-6339-497A-80BB-9215BAC66953}">
      <dgm:prSet/>
      <dgm:spPr/>
      <dgm:t>
        <a:bodyPr/>
        <a:lstStyle/>
        <a:p>
          <a:endParaRPr lang="en-US"/>
        </a:p>
      </dgm:t>
    </dgm:pt>
    <dgm:pt modelId="{955C440D-8C39-45B7-A3DE-0CCF67E5EB1E}" type="pres">
      <dgm:prSet presAssocID="{6CCE7E17-257F-44BE-ADB1-FC03C6EE6EC7}" presName="linear" presStyleCnt="0">
        <dgm:presLayoutVars>
          <dgm:animLvl val="lvl"/>
          <dgm:resizeHandles val="exact"/>
        </dgm:presLayoutVars>
      </dgm:prSet>
      <dgm:spPr/>
    </dgm:pt>
    <dgm:pt modelId="{536B10C7-334C-4930-BC4D-BC02ED1417EB}" type="pres">
      <dgm:prSet presAssocID="{9AFAD909-D5C5-4EDA-AB09-68B88F4A3BAB}" presName="parentText" presStyleLbl="node1" presStyleIdx="0" presStyleCnt="1">
        <dgm:presLayoutVars>
          <dgm:chMax val="0"/>
          <dgm:bulletEnabled val="1"/>
        </dgm:presLayoutVars>
      </dgm:prSet>
      <dgm:spPr/>
    </dgm:pt>
  </dgm:ptLst>
  <dgm:cxnLst>
    <dgm:cxn modelId="{9A19C361-7493-424D-959A-941E658DED04}" type="presOf" srcId="{9AFAD909-D5C5-4EDA-AB09-68B88F4A3BAB}" destId="{536B10C7-334C-4930-BC4D-BC02ED1417EB}" srcOrd="0" destOrd="0" presId="urn:microsoft.com/office/officeart/2005/8/layout/vList2"/>
    <dgm:cxn modelId="{D2731CB8-6339-497A-80BB-9215BAC66953}" srcId="{6CCE7E17-257F-44BE-ADB1-FC03C6EE6EC7}" destId="{9AFAD909-D5C5-4EDA-AB09-68B88F4A3BAB}" srcOrd="0" destOrd="0" parTransId="{984A5D2F-7409-4FE3-94B3-AC6A6D6A4195}" sibTransId="{CDFBC54D-AFFD-4CDE-859B-7EF98D4711FB}"/>
    <dgm:cxn modelId="{8480D8EB-15E8-4CD6-9D20-332E86B67B4D}" type="presOf" srcId="{6CCE7E17-257F-44BE-ADB1-FC03C6EE6EC7}" destId="{955C440D-8C39-45B7-A3DE-0CCF67E5EB1E}" srcOrd="0" destOrd="0" presId="urn:microsoft.com/office/officeart/2005/8/layout/vList2"/>
    <dgm:cxn modelId="{2BD084E1-1C47-49F7-8164-650C2982E030}" type="presParOf" srcId="{955C440D-8C39-45B7-A3DE-0CCF67E5EB1E}" destId="{536B10C7-334C-4930-BC4D-BC02ED1417E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0.xml><?xml version="1.0" encoding="utf-8"?>
<dgm:dataModel xmlns:dgm="http://schemas.openxmlformats.org/drawingml/2006/diagram" xmlns:a="http://schemas.openxmlformats.org/drawingml/2006/main">
  <dgm:ptLst>
    <dgm:pt modelId="{C101C36A-C922-4A1E-ABA1-4649DF9B390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2D5E088-9FC5-4938-9C73-636F7B6C4873}">
      <dgm:prSet/>
      <dgm:spPr/>
      <dgm:t>
        <a:bodyPr/>
        <a:lstStyle/>
        <a:p>
          <a:pPr rtl="0"/>
          <a:r>
            <a:rPr lang="vi-VN"/>
            <a:t>Nhận xét</a:t>
          </a:r>
          <a:endParaRPr lang="en-US"/>
        </a:p>
      </dgm:t>
    </dgm:pt>
    <dgm:pt modelId="{F5653628-4BDE-42B6-A41A-9996CEA5845C}" type="parTrans" cxnId="{607F25B1-21BB-4941-B402-F7A94477CBAA}">
      <dgm:prSet/>
      <dgm:spPr/>
      <dgm:t>
        <a:bodyPr/>
        <a:lstStyle/>
        <a:p>
          <a:endParaRPr lang="en-US"/>
        </a:p>
      </dgm:t>
    </dgm:pt>
    <dgm:pt modelId="{90A67F00-61F0-4E42-8956-E9725F2B0ECC}" type="sibTrans" cxnId="{607F25B1-21BB-4941-B402-F7A94477CBAA}">
      <dgm:prSet/>
      <dgm:spPr/>
      <dgm:t>
        <a:bodyPr/>
        <a:lstStyle/>
        <a:p>
          <a:endParaRPr lang="en-US"/>
        </a:p>
      </dgm:t>
    </dgm:pt>
    <dgm:pt modelId="{39434A1E-0A73-4FF7-88EC-11B6725C2210}" type="pres">
      <dgm:prSet presAssocID="{C101C36A-C922-4A1E-ABA1-4649DF9B3901}" presName="linear" presStyleCnt="0">
        <dgm:presLayoutVars>
          <dgm:animLvl val="lvl"/>
          <dgm:resizeHandles val="exact"/>
        </dgm:presLayoutVars>
      </dgm:prSet>
      <dgm:spPr/>
    </dgm:pt>
    <dgm:pt modelId="{DC9921EA-EC19-4AD0-8565-9070DFB8D4F7}" type="pres">
      <dgm:prSet presAssocID="{52D5E088-9FC5-4938-9C73-636F7B6C4873}" presName="parentText" presStyleLbl="node1" presStyleIdx="0" presStyleCnt="1">
        <dgm:presLayoutVars>
          <dgm:chMax val="0"/>
          <dgm:bulletEnabled val="1"/>
        </dgm:presLayoutVars>
      </dgm:prSet>
      <dgm:spPr/>
    </dgm:pt>
  </dgm:ptLst>
  <dgm:cxnLst>
    <dgm:cxn modelId="{E4AD4717-9340-4D30-B02C-AC45564EF81F}" type="presOf" srcId="{C101C36A-C922-4A1E-ABA1-4649DF9B3901}" destId="{39434A1E-0A73-4FF7-88EC-11B6725C2210}" srcOrd="0" destOrd="0" presId="urn:microsoft.com/office/officeart/2005/8/layout/vList2"/>
    <dgm:cxn modelId="{26F81E6F-5901-4887-8F7B-5BFD6DAA09EE}" type="presOf" srcId="{52D5E088-9FC5-4938-9C73-636F7B6C4873}" destId="{DC9921EA-EC19-4AD0-8565-9070DFB8D4F7}" srcOrd="0" destOrd="0" presId="urn:microsoft.com/office/officeart/2005/8/layout/vList2"/>
    <dgm:cxn modelId="{607F25B1-21BB-4941-B402-F7A94477CBAA}" srcId="{C101C36A-C922-4A1E-ABA1-4649DF9B3901}" destId="{52D5E088-9FC5-4938-9C73-636F7B6C4873}" srcOrd="0" destOrd="0" parTransId="{F5653628-4BDE-42B6-A41A-9996CEA5845C}" sibTransId="{90A67F00-61F0-4E42-8956-E9725F2B0ECC}"/>
    <dgm:cxn modelId="{52B5CCA2-BA91-49A5-83A9-286009782B89}" type="presParOf" srcId="{39434A1E-0A73-4FF7-88EC-11B6725C2210}" destId="{DC9921EA-EC19-4AD0-8565-9070DFB8D4F7}"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1.xml><?xml version="1.0" encoding="utf-8"?>
<dgm:dataModel xmlns:dgm="http://schemas.openxmlformats.org/drawingml/2006/diagram" xmlns:a="http://schemas.openxmlformats.org/drawingml/2006/main">
  <dgm:ptLst>
    <dgm:pt modelId="{8C7586B3-3DB3-4687-BE51-755259B2A45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8E6B80A-CC54-47BB-986E-168946E2C4D3}">
      <dgm:prSet/>
      <dgm:spPr/>
      <dgm:t>
        <a:bodyPr/>
        <a:lstStyle/>
        <a:p>
          <a:pPr rtl="0"/>
          <a:r>
            <a:rPr lang="vi-VN" b="1"/>
            <a:t>Mật mã </a:t>
          </a:r>
          <a:r>
            <a:rPr lang="en-US" b="1"/>
            <a:t>Hill</a:t>
          </a:r>
          <a:endParaRPr lang="en-US"/>
        </a:p>
      </dgm:t>
    </dgm:pt>
    <dgm:pt modelId="{907F2D14-77CC-4874-93D3-FD22D11A1BE4}" type="parTrans" cxnId="{D5B13BDF-E5EE-4328-8E01-F69D019A6421}">
      <dgm:prSet/>
      <dgm:spPr/>
      <dgm:t>
        <a:bodyPr/>
        <a:lstStyle/>
        <a:p>
          <a:endParaRPr lang="en-US"/>
        </a:p>
      </dgm:t>
    </dgm:pt>
    <dgm:pt modelId="{E26455ED-6C61-4B3A-9A71-FE01BBBCBC1E}" type="sibTrans" cxnId="{D5B13BDF-E5EE-4328-8E01-F69D019A6421}">
      <dgm:prSet/>
      <dgm:spPr/>
      <dgm:t>
        <a:bodyPr/>
        <a:lstStyle/>
        <a:p>
          <a:endParaRPr lang="en-US"/>
        </a:p>
      </dgm:t>
    </dgm:pt>
    <dgm:pt modelId="{A8544542-9497-4174-BF55-59B04D454B43}" type="pres">
      <dgm:prSet presAssocID="{8C7586B3-3DB3-4687-BE51-755259B2A455}" presName="linear" presStyleCnt="0">
        <dgm:presLayoutVars>
          <dgm:animLvl val="lvl"/>
          <dgm:resizeHandles val="exact"/>
        </dgm:presLayoutVars>
      </dgm:prSet>
      <dgm:spPr/>
    </dgm:pt>
    <dgm:pt modelId="{2476BAEB-D60F-47FB-BDA0-70A3F1A3B9E9}" type="pres">
      <dgm:prSet presAssocID="{68E6B80A-CC54-47BB-986E-168946E2C4D3}" presName="parentText" presStyleLbl="node1" presStyleIdx="0" presStyleCnt="1">
        <dgm:presLayoutVars>
          <dgm:chMax val="0"/>
          <dgm:bulletEnabled val="1"/>
        </dgm:presLayoutVars>
      </dgm:prSet>
      <dgm:spPr/>
    </dgm:pt>
  </dgm:ptLst>
  <dgm:cxnLst>
    <dgm:cxn modelId="{0441135E-810D-463F-A6D2-C97B6C9CA6DA}" type="presOf" srcId="{8C7586B3-3DB3-4687-BE51-755259B2A455}" destId="{A8544542-9497-4174-BF55-59B04D454B43}" srcOrd="0" destOrd="0" presId="urn:microsoft.com/office/officeart/2005/8/layout/vList2"/>
    <dgm:cxn modelId="{E03B64CB-32BA-43F7-A59B-F2821C6FFA70}" type="presOf" srcId="{68E6B80A-CC54-47BB-986E-168946E2C4D3}" destId="{2476BAEB-D60F-47FB-BDA0-70A3F1A3B9E9}" srcOrd="0" destOrd="0" presId="urn:microsoft.com/office/officeart/2005/8/layout/vList2"/>
    <dgm:cxn modelId="{D5B13BDF-E5EE-4328-8E01-F69D019A6421}" srcId="{8C7586B3-3DB3-4687-BE51-755259B2A455}" destId="{68E6B80A-CC54-47BB-986E-168946E2C4D3}" srcOrd="0" destOrd="0" parTransId="{907F2D14-77CC-4874-93D3-FD22D11A1BE4}" sibTransId="{E26455ED-6C61-4B3A-9A71-FE01BBBCBC1E}"/>
    <dgm:cxn modelId="{5905FCB8-7233-4913-9B95-16DAA82BFDF3}" type="presParOf" srcId="{A8544542-9497-4174-BF55-59B04D454B43}" destId="{2476BAEB-D60F-47FB-BDA0-70A3F1A3B9E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2.xml><?xml version="1.0" encoding="utf-8"?>
<dgm:dataModel xmlns:dgm="http://schemas.openxmlformats.org/drawingml/2006/diagram" xmlns:a="http://schemas.openxmlformats.org/drawingml/2006/main">
  <dgm:ptLst>
    <dgm:pt modelId="{49A4287C-630E-4D95-BD90-E19D3A647CC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5FDFD7F-3112-4BD5-B7A4-E850E981C3AA}">
      <dgm:prSet/>
      <dgm:spPr/>
      <dgm:t>
        <a:bodyPr/>
        <a:lstStyle/>
        <a:p>
          <a:pPr rtl="0"/>
          <a:r>
            <a:rPr lang="vi-VN"/>
            <a:t>Thí dụ</a:t>
          </a:r>
          <a:endParaRPr lang="en-US"/>
        </a:p>
      </dgm:t>
    </dgm:pt>
    <dgm:pt modelId="{FCC48ED9-77D3-47A7-9114-F89A80BC0A52}" type="parTrans" cxnId="{6E6F120D-60FB-4EA5-9E51-D53158DA3AAF}">
      <dgm:prSet/>
      <dgm:spPr/>
      <dgm:t>
        <a:bodyPr/>
        <a:lstStyle/>
        <a:p>
          <a:endParaRPr lang="en-US"/>
        </a:p>
      </dgm:t>
    </dgm:pt>
    <dgm:pt modelId="{465B1752-9AD2-4697-A53C-9DE1048F67AA}" type="sibTrans" cxnId="{6E6F120D-60FB-4EA5-9E51-D53158DA3AAF}">
      <dgm:prSet/>
      <dgm:spPr/>
      <dgm:t>
        <a:bodyPr/>
        <a:lstStyle/>
        <a:p>
          <a:endParaRPr lang="en-US"/>
        </a:p>
      </dgm:t>
    </dgm:pt>
    <dgm:pt modelId="{56880C74-F6B7-4E6C-A034-CE18830CF7F2}" type="pres">
      <dgm:prSet presAssocID="{49A4287C-630E-4D95-BD90-E19D3A647CC2}" presName="linear" presStyleCnt="0">
        <dgm:presLayoutVars>
          <dgm:animLvl val="lvl"/>
          <dgm:resizeHandles val="exact"/>
        </dgm:presLayoutVars>
      </dgm:prSet>
      <dgm:spPr/>
    </dgm:pt>
    <dgm:pt modelId="{85A5BB96-96CF-42D8-83E3-354EBA49D2C6}" type="pres">
      <dgm:prSet presAssocID="{85FDFD7F-3112-4BD5-B7A4-E850E981C3AA}" presName="parentText" presStyleLbl="node1" presStyleIdx="0" presStyleCnt="1">
        <dgm:presLayoutVars>
          <dgm:chMax val="0"/>
          <dgm:bulletEnabled val="1"/>
        </dgm:presLayoutVars>
      </dgm:prSet>
      <dgm:spPr/>
    </dgm:pt>
  </dgm:ptLst>
  <dgm:cxnLst>
    <dgm:cxn modelId="{6E6F120D-60FB-4EA5-9E51-D53158DA3AAF}" srcId="{49A4287C-630E-4D95-BD90-E19D3A647CC2}" destId="{85FDFD7F-3112-4BD5-B7A4-E850E981C3AA}" srcOrd="0" destOrd="0" parTransId="{FCC48ED9-77D3-47A7-9114-F89A80BC0A52}" sibTransId="{465B1752-9AD2-4697-A53C-9DE1048F67AA}"/>
    <dgm:cxn modelId="{997C0F1B-5C9B-4595-AB39-6432C3A6799A}" type="presOf" srcId="{85FDFD7F-3112-4BD5-B7A4-E850E981C3AA}" destId="{85A5BB96-96CF-42D8-83E3-354EBA49D2C6}" srcOrd="0" destOrd="0" presId="urn:microsoft.com/office/officeart/2005/8/layout/vList2"/>
    <dgm:cxn modelId="{23377DA8-7BC4-48E7-BCC3-D3242E5615B6}" type="presOf" srcId="{49A4287C-630E-4D95-BD90-E19D3A647CC2}" destId="{56880C74-F6B7-4E6C-A034-CE18830CF7F2}" srcOrd="0" destOrd="0" presId="urn:microsoft.com/office/officeart/2005/8/layout/vList2"/>
    <dgm:cxn modelId="{9AB532EF-77F4-4ABD-A7D4-898FAF4912A9}" type="presParOf" srcId="{56880C74-F6B7-4E6C-A034-CE18830CF7F2}" destId="{85A5BB96-96CF-42D8-83E3-354EBA49D2C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3.xml><?xml version="1.0" encoding="utf-8"?>
<dgm:dataModel xmlns:dgm="http://schemas.openxmlformats.org/drawingml/2006/diagram" xmlns:a="http://schemas.openxmlformats.org/drawingml/2006/main">
  <dgm:ptLst>
    <dgm:pt modelId="{18B73B4C-A1CA-43A3-8790-0F4E0437514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CC31DD3-6933-43C5-9EA4-3BE5790FA108}">
      <dgm:prSet/>
      <dgm:spPr/>
      <dgm:t>
        <a:bodyPr/>
        <a:lstStyle/>
        <a:p>
          <a:pPr rtl="0"/>
          <a:r>
            <a:rPr lang="vi-VN"/>
            <a:t>(tiếp)</a:t>
          </a:r>
          <a:endParaRPr lang="en-US"/>
        </a:p>
      </dgm:t>
    </dgm:pt>
    <dgm:pt modelId="{2E5E451C-6F71-43E8-8597-B87074A0522D}" type="parTrans" cxnId="{307463FB-CE64-4079-9068-69A810ABBBF0}">
      <dgm:prSet/>
      <dgm:spPr/>
      <dgm:t>
        <a:bodyPr/>
        <a:lstStyle/>
        <a:p>
          <a:endParaRPr lang="en-US"/>
        </a:p>
      </dgm:t>
    </dgm:pt>
    <dgm:pt modelId="{8172FA83-4D5A-46FE-88C9-C808904160C0}" type="sibTrans" cxnId="{307463FB-CE64-4079-9068-69A810ABBBF0}">
      <dgm:prSet/>
      <dgm:spPr/>
      <dgm:t>
        <a:bodyPr/>
        <a:lstStyle/>
        <a:p>
          <a:endParaRPr lang="en-US"/>
        </a:p>
      </dgm:t>
    </dgm:pt>
    <dgm:pt modelId="{3DB193EA-8D38-49AD-B126-1A639BF503E1}" type="pres">
      <dgm:prSet presAssocID="{18B73B4C-A1CA-43A3-8790-0F4E04375147}" presName="linear" presStyleCnt="0">
        <dgm:presLayoutVars>
          <dgm:animLvl val="lvl"/>
          <dgm:resizeHandles val="exact"/>
        </dgm:presLayoutVars>
      </dgm:prSet>
      <dgm:spPr/>
    </dgm:pt>
    <dgm:pt modelId="{E04D3301-4FDC-4425-A9C1-0ED92B406A55}" type="pres">
      <dgm:prSet presAssocID="{2CC31DD3-6933-43C5-9EA4-3BE5790FA108}" presName="parentText" presStyleLbl="node1" presStyleIdx="0" presStyleCnt="1">
        <dgm:presLayoutVars>
          <dgm:chMax val="0"/>
          <dgm:bulletEnabled val="1"/>
        </dgm:presLayoutVars>
      </dgm:prSet>
      <dgm:spPr/>
    </dgm:pt>
  </dgm:ptLst>
  <dgm:cxnLst>
    <dgm:cxn modelId="{DF1F4855-D3DC-4BF7-942A-88222CF04207}" type="presOf" srcId="{18B73B4C-A1CA-43A3-8790-0F4E04375147}" destId="{3DB193EA-8D38-49AD-B126-1A639BF503E1}" srcOrd="0" destOrd="0" presId="urn:microsoft.com/office/officeart/2005/8/layout/vList2"/>
    <dgm:cxn modelId="{48B49289-45C2-4B3D-A47C-26C1B556659B}" type="presOf" srcId="{2CC31DD3-6933-43C5-9EA4-3BE5790FA108}" destId="{E04D3301-4FDC-4425-A9C1-0ED92B406A55}" srcOrd="0" destOrd="0" presId="urn:microsoft.com/office/officeart/2005/8/layout/vList2"/>
    <dgm:cxn modelId="{307463FB-CE64-4079-9068-69A810ABBBF0}" srcId="{18B73B4C-A1CA-43A3-8790-0F4E04375147}" destId="{2CC31DD3-6933-43C5-9EA4-3BE5790FA108}" srcOrd="0" destOrd="0" parTransId="{2E5E451C-6F71-43E8-8597-B87074A0522D}" sibTransId="{8172FA83-4D5A-46FE-88C9-C808904160C0}"/>
    <dgm:cxn modelId="{A39997D4-6728-4401-84A6-8D516CF4718B}" type="presParOf" srcId="{3DB193EA-8D38-49AD-B126-1A639BF503E1}" destId="{E04D3301-4FDC-4425-A9C1-0ED92B406A5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4.xml><?xml version="1.0" encoding="utf-8"?>
<dgm:dataModel xmlns:dgm="http://schemas.openxmlformats.org/drawingml/2006/diagram" xmlns:a="http://schemas.openxmlformats.org/drawingml/2006/main">
  <dgm:ptLst>
    <dgm:pt modelId="{B7D3712E-6A94-4064-B989-5F0D7E6FF6B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B4BCA78-9216-483A-8A84-752FD2945EA1}">
      <dgm:prSet/>
      <dgm:spPr/>
      <dgm:t>
        <a:bodyPr/>
        <a:lstStyle/>
        <a:p>
          <a:pPr rtl="0"/>
          <a:r>
            <a:rPr lang="vi-VN"/>
            <a:t>(tiếp)</a:t>
          </a:r>
          <a:endParaRPr lang="en-US"/>
        </a:p>
      </dgm:t>
    </dgm:pt>
    <dgm:pt modelId="{3E234AC1-D2A2-4348-8CD7-E25C403596BE}" type="parTrans" cxnId="{161B7818-C050-4695-B66F-883345693444}">
      <dgm:prSet/>
      <dgm:spPr/>
      <dgm:t>
        <a:bodyPr/>
        <a:lstStyle/>
        <a:p>
          <a:endParaRPr lang="en-US"/>
        </a:p>
      </dgm:t>
    </dgm:pt>
    <dgm:pt modelId="{BFE132FB-D316-46CA-BADA-9DD8BF073022}" type="sibTrans" cxnId="{161B7818-C050-4695-B66F-883345693444}">
      <dgm:prSet/>
      <dgm:spPr/>
      <dgm:t>
        <a:bodyPr/>
        <a:lstStyle/>
        <a:p>
          <a:endParaRPr lang="en-US"/>
        </a:p>
      </dgm:t>
    </dgm:pt>
    <dgm:pt modelId="{C42EF814-848F-42A9-BD36-3F53A85DF7B9}" type="pres">
      <dgm:prSet presAssocID="{B7D3712E-6A94-4064-B989-5F0D7E6FF6B3}" presName="linear" presStyleCnt="0">
        <dgm:presLayoutVars>
          <dgm:animLvl val="lvl"/>
          <dgm:resizeHandles val="exact"/>
        </dgm:presLayoutVars>
      </dgm:prSet>
      <dgm:spPr/>
    </dgm:pt>
    <dgm:pt modelId="{7EA50849-8761-4922-A7AA-C243C98358F8}" type="pres">
      <dgm:prSet presAssocID="{6B4BCA78-9216-483A-8A84-752FD2945EA1}" presName="parentText" presStyleLbl="node1" presStyleIdx="0" presStyleCnt="1">
        <dgm:presLayoutVars>
          <dgm:chMax val="0"/>
          <dgm:bulletEnabled val="1"/>
        </dgm:presLayoutVars>
      </dgm:prSet>
      <dgm:spPr/>
    </dgm:pt>
  </dgm:ptLst>
  <dgm:cxnLst>
    <dgm:cxn modelId="{161B7818-C050-4695-B66F-883345693444}" srcId="{B7D3712E-6A94-4064-B989-5F0D7E6FF6B3}" destId="{6B4BCA78-9216-483A-8A84-752FD2945EA1}" srcOrd="0" destOrd="0" parTransId="{3E234AC1-D2A2-4348-8CD7-E25C403596BE}" sibTransId="{BFE132FB-D316-46CA-BADA-9DD8BF073022}"/>
    <dgm:cxn modelId="{3C999237-F73F-4542-B2C2-061E51008FD8}" type="presOf" srcId="{B7D3712E-6A94-4064-B989-5F0D7E6FF6B3}" destId="{C42EF814-848F-42A9-BD36-3F53A85DF7B9}" srcOrd="0" destOrd="0" presId="urn:microsoft.com/office/officeart/2005/8/layout/vList2"/>
    <dgm:cxn modelId="{CB42625E-7D1B-476D-8DC7-9315914FC8B0}" type="presOf" srcId="{6B4BCA78-9216-483A-8A84-752FD2945EA1}" destId="{7EA50849-8761-4922-A7AA-C243C98358F8}" srcOrd="0" destOrd="0" presId="urn:microsoft.com/office/officeart/2005/8/layout/vList2"/>
    <dgm:cxn modelId="{39C764AE-92D8-45FA-BF6B-8B21EC04A8E0}" type="presParOf" srcId="{C42EF814-848F-42A9-BD36-3F53A85DF7B9}" destId="{7EA50849-8761-4922-A7AA-C243C98358F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5.xml><?xml version="1.0" encoding="utf-8"?>
<dgm:dataModel xmlns:dgm="http://schemas.openxmlformats.org/drawingml/2006/diagram" xmlns:a="http://schemas.openxmlformats.org/drawingml/2006/main">
  <dgm:ptLst>
    <dgm:pt modelId="{9AB8BD78-4A35-4BAA-B932-E6683ACB912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61FB685-8277-4994-B2C2-73C78BEC54B4}">
      <dgm:prSet/>
      <dgm:spPr/>
      <dgm:t>
        <a:bodyPr/>
        <a:lstStyle/>
        <a:p>
          <a:pPr rtl="0"/>
          <a:r>
            <a:rPr lang="vi-VN"/>
            <a:t>(tiếp)</a:t>
          </a:r>
          <a:endParaRPr lang="en-US"/>
        </a:p>
      </dgm:t>
    </dgm:pt>
    <dgm:pt modelId="{A83D2E6F-4919-4EB8-8CC7-929AC7768BD0}" type="parTrans" cxnId="{57CE982F-8E4C-499E-954A-DE3E9301CE1E}">
      <dgm:prSet/>
      <dgm:spPr/>
      <dgm:t>
        <a:bodyPr/>
        <a:lstStyle/>
        <a:p>
          <a:endParaRPr lang="en-US"/>
        </a:p>
      </dgm:t>
    </dgm:pt>
    <dgm:pt modelId="{B4087D93-B89C-41DD-9AE9-2D1F20D701AA}" type="sibTrans" cxnId="{57CE982F-8E4C-499E-954A-DE3E9301CE1E}">
      <dgm:prSet/>
      <dgm:spPr/>
      <dgm:t>
        <a:bodyPr/>
        <a:lstStyle/>
        <a:p>
          <a:endParaRPr lang="en-US"/>
        </a:p>
      </dgm:t>
    </dgm:pt>
    <dgm:pt modelId="{79C52108-FA69-4370-9146-87BA92D9DE1C}" type="pres">
      <dgm:prSet presAssocID="{9AB8BD78-4A35-4BAA-B932-E6683ACB912A}" presName="linear" presStyleCnt="0">
        <dgm:presLayoutVars>
          <dgm:animLvl val="lvl"/>
          <dgm:resizeHandles val="exact"/>
        </dgm:presLayoutVars>
      </dgm:prSet>
      <dgm:spPr/>
    </dgm:pt>
    <dgm:pt modelId="{BCBD7044-8714-418E-A865-2BE4750AC003}" type="pres">
      <dgm:prSet presAssocID="{A61FB685-8277-4994-B2C2-73C78BEC54B4}" presName="parentText" presStyleLbl="node1" presStyleIdx="0" presStyleCnt="1">
        <dgm:presLayoutVars>
          <dgm:chMax val="0"/>
          <dgm:bulletEnabled val="1"/>
        </dgm:presLayoutVars>
      </dgm:prSet>
      <dgm:spPr/>
    </dgm:pt>
  </dgm:ptLst>
  <dgm:cxnLst>
    <dgm:cxn modelId="{57CE982F-8E4C-499E-954A-DE3E9301CE1E}" srcId="{9AB8BD78-4A35-4BAA-B932-E6683ACB912A}" destId="{A61FB685-8277-4994-B2C2-73C78BEC54B4}" srcOrd="0" destOrd="0" parTransId="{A83D2E6F-4919-4EB8-8CC7-929AC7768BD0}" sibTransId="{B4087D93-B89C-41DD-9AE9-2D1F20D701AA}"/>
    <dgm:cxn modelId="{FE277F80-56BF-4211-8143-7FD0863E382F}" type="presOf" srcId="{9AB8BD78-4A35-4BAA-B932-E6683ACB912A}" destId="{79C52108-FA69-4370-9146-87BA92D9DE1C}" srcOrd="0" destOrd="0" presId="urn:microsoft.com/office/officeart/2005/8/layout/vList2"/>
    <dgm:cxn modelId="{7A8197F4-9343-445E-B5C4-6CD5372418D3}" type="presOf" srcId="{A61FB685-8277-4994-B2C2-73C78BEC54B4}" destId="{BCBD7044-8714-418E-A865-2BE4750AC003}" srcOrd="0" destOrd="0" presId="urn:microsoft.com/office/officeart/2005/8/layout/vList2"/>
    <dgm:cxn modelId="{16AB60F9-58E5-4A3B-AC9C-3C45A4AA3D50}" type="presParOf" srcId="{79C52108-FA69-4370-9146-87BA92D9DE1C}" destId="{BCBD7044-8714-418E-A865-2BE4750AC00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6.xml><?xml version="1.0" encoding="utf-8"?>
<dgm:dataModel xmlns:dgm="http://schemas.openxmlformats.org/drawingml/2006/diagram" xmlns:a="http://schemas.openxmlformats.org/drawingml/2006/main">
  <dgm:ptLst>
    <dgm:pt modelId="{0EDD6427-DC43-426C-80F1-DB9CCB1843A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E36B64A-B9B6-4FA9-832F-1E7CD1CE85D1}">
      <dgm:prSet/>
      <dgm:spPr/>
      <dgm:t>
        <a:bodyPr/>
        <a:lstStyle/>
        <a:p>
          <a:pPr rtl="0"/>
          <a:r>
            <a:rPr lang="vi-VN"/>
            <a:t>(tiếp)</a:t>
          </a:r>
          <a:endParaRPr lang="en-US"/>
        </a:p>
      </dgm:t>
    </dgm:pt>
    <dgm:pt modelId="{CDA59291-2A43-48DB-B984-08D5C9DE8762}" type="parTrans" cxnId="{69CD23FE-EC5E-4D5C-B4DC-2244603E3264}">
      <dgm:prSet/>
      <dgm:spPr/>
      <dgm:t>
        <a:bodyPr/>
        <a:lstStyle/>
        <a:p>
          <a:endParaRPr lang="en-US"/>
        </a:p>
      </dgm:t>
    </dgm:pt>
    <dgm:pt modelId="{5485B8F6-E8D9-4FF0-B425-3DB2F8956B4F}" type="sibTrans" cxnId="{69CD23FE-EC5E-4D5C-B4DC-2244603E3264}">
      <dgm:prSet/>
      <dgm:spPr/>
      <dgm:t>
        <a:bodyPr/>
        <a:lstStyle/>
        <a:p>
          <a:endParaRPr lang="en-US"/>
        </a:p>
      </dgm:t>
    </dgm:pt>
    <dgm:pt modelId="{C89FE8C2-CFCF-4A4E-B2C8-DC00EE08DB5D}" type="pres">
      <dgm:prSet presAssocID="{0EDD6427-DC43-426C-80F1-DB9CCB1843A3}" presName="linear" presStyleCnt="0">
        <dgm:presLayoutVars>
          <dgm:animLvl val="lvl"/>
          <dgm:resizeHandles val="exact"/>
        </dgm:presLayoutVars>
      </dgm:prSet>
      <dgm:spPr/>
    </dgm:pt>
    <dgm:pt modelId="{81F9A9FC-57AC-479F-8C64-DB5B665E6D4C}" type="pres">
      <dgm:prSet presAssocID="{9E36B64A-B9B6-4FA9-832F-1E7CD1CE85D1}" presName="parentText" presStyleLbl="node1" presStyleIdx="0" presStyleCnt="1">
        <dgm:presLayoutVars>
          <dgm:chMax val="0"/>
          <dgm:bulletEnabled val="1"/>
        </dgm:presLayoutVars>
      </dgm:prSet>
      <dgm:spPr/>
    </dgm:pt>
  </dgm:ptLst>
  <dgm:cxnLst>
    <dgm:cxn modelId="{7F5A5F07-BC10-46D2-B5CD-0F60BC358F23}" type="presOf" srcId="{0EDD6427-DC43-426C-80F1-DB9CCB1843A3}" destId="{C89FE8C2-CFCF-4A4E-B2C8-DC00EE08DB5D}" srcOrd="0" destOrd="0" presId="urn:microsoft.com/office/officeart/2005/8/layout/vList2"/>
    <dgm:cxn modelId="{F9D4C4A1-D7B7-45DD-BB5A-051704720605}" type="presOf" srcId="{9E36B64A-B9B6-4FA9-832F-1E7CD1CE85D1}" destId="{81F9A9FC-57AC-479F-8C64-DB5B665E6D4C}" srcOrd="0" destOrd="0" presId="urn:microsoft.com/office/officeart/2005/8/layout/vList2"/>
    <dgm:cxn modelId="{69CD23FE-EC5E-4D5C-B4DC-2244603E3264}" srcId="{0EDD6427-DC43-426C-80F1-DB9CCB1843A3}" destId="{9E36B64A-B9B6-4FA9-832F-1E7CD1CE85D1}" srcOrd="0" destOrd="0" parTransId="{CDA59291-2A43-48DB-B984-08D5C9DE8762}" sibTransId="{5485B8F6-E8D9-4FF0-B425-3DB2F8956B4F}"/>
    <dgm:cxn modelId="{6EC26688-8A12-4191-8D0B-F6C6B988F3C2}" type="presParOf" srcId="{C89FE8C2-CFCF-4A4E-B2C8-DC00EE08DB5D}" destId="{81F9A9FC-57AC-479F-8C64-DB5B665E6D4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7.xml><?xml version="1.0" encoding="utf-8"?>
<dgm:dataModel xmlns:dgm="http://schemas.openxmlformats.org/drawingml/2006/diagram" xmlns:a="http://schemas.openxmlformats.org/drawingml/2006/main">
  <dgm:ptLst>
    <dgm:pt modelId="{DF7DA6D5-CDE2-43CB-B765-68BF0B5437A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9022674-BEFB-45C1-9919-1A12F9301C15}">
      <dgm:prSet/>
      <dgm:spPr/>
      <dgm:t>
        <a:bodyPr/>
        <a:lstStyle/>
        <a:p>
          <a:pPr rtl="0"/>
          <a:r>
            <a:rPr lang="vi-VN"/>
            <a:t>(tiếp)</a:t>
          </a:r>
          <a:endParaRPr lang="en-US"/>
        </a:p>
      </dgm:t>
    </dgm:pt>
    <dgm:pt modelId="{714553AA-EB52-4968-8337-DDA05CAB5168}" type="parTrans" cxnId="{EDEB0D85-AAE4-49C1-BD0E-EF46B6E27F9C}">
      <dgm:prSet/>
      <dgm:spPr/>
      <dgm:t>
        <a:bodyPr/>
        <a:lstStyle/>
        <a:p>
          <a:endParaRPr lang="en-US"/>
        </a:p>
      </dgm:t>
    </dgm:pt>
    <dgm:pt modelId="{953D39A8-F1D0-4780-AE42-BF61CF3392A7}" type="sibTrans" cxnId="{EDEB0D85-AAE4-49C1-BD0E-EF46B6E27F9C}">
      <dgm:prSet/>
      <dgm:spPr/>
      <dgm:t>
        <a:bodyPr/>
        <a:lstStyle/>
        <a:p>
          <a:endParaRPr lang="en-US"/>
        </a:p>
      </dgm:t>
    </dgm:pt>
    <dgm:pt modelId="{5094AE36-54F7-4DE6-8750-2B2726E51480}" type="pres">
      <dgm:prSet presAssocID="{DF7DA6D5-CDE2-43CB-B765-68BF0B5437AC}" presName="linear" presStyleCnt="0">
        <dgm:presLayoutVars>
          <dgm:animLvl val="lvl"/>
          <dgm:resizeHandles val="exact"/>
        </dgm:presLayoutVars>
      </dgm:prSet>
      <dgm:spPr/>
    </dgm:pt>
    <dgm:pt modelId="{4A5597B2-7EF9-45C7-94EF-6D0E835A83F8}" type="pres">
      <dgm:prSet presAssocID="{F9022674-BEFB-45C1-9919-1A12F9301C15}" presName="parentText" presStyleLbl="node1" presStyleIdx="0" presStyleCnt="1">
        <dgm:presLayoutVars>
          <dgm:chMax val="0"/>
          <dgm:bulletEnabled val="1"/>
        </dgm:presLayoutVars>
      </dgm:prSet>
      <dgm:spPr/>
    </dgm:pt>
  </dgm:ptLst>
  <dgm:cxnLst>
    <dgm:cxn modelId="{EDEB0D85-AAE4-49C1-BD0E-EF46B6E27F9C}" srcId="{DF7DA6D5-CDE2-43CB-B765-68BF0B5437AC}" destId="{F9022674-BEFB-45C1-9919-1A12F9301C15}" srcOrd="0" destOrd="0" parTransId="{714553AA-EB52-4968-8337-DDA05CAB5168}" sibTransId="{953D39A8-F1D0-4780-AE42-BF61CF3392A7}"/>
    <dgm:cxn modelId="{B9BAB78B-FF7C-4CA1-8C4F-FC5515E67383}" type="presOf" srcId="{F9022674-BEFB-45C1-9919-1A12F9301C15}" destId="{4A5597B2-7EF9-45C7-94EF-6D0E835A83F8}" srcOrd="0" destOrd="0" presId="urn:microsoft.com/office/officeart/2005/8/layout/vList2"/>
    <dgm:cxn modelId="{D496BBAE-60BA-4B3F-AE8D-EA69AC5E054E}" type="presOf" srcId="{DF7DA6D5-CDE2-43CB-B765-68BF0B5437AC}" destId="{5094AE36-54F7-4DE6-8750-2B2726E51480}" srcOrd="0" destOrd="0" presId="urn:microsoft.com/office/officeart/2005/8/layout/vList2"/>
    <dgm:cxn modelId="{9FC4B9CF-2EC0-4482-BF14-D301F424BBF9}" type="presParOf" srcId="{5094AE36-54F7-4DE6-8750-2B2726E51480}" destId="{4A5597B2-7EF9-45C7-94EF-6D0E835A83F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8.xml><?xml version="1.0" encoding="utf-8"?>
<dgm:dataModel xmlns:dgm="http://schemas.openxmlformats.org/drawingml/2006/diagram" xmlns:a="http://schemas.openxmlformats.org/drawingml/2006/main">
  <dgm:ptLst>
    <dgm:pt modelId="{FF8E66B0-F336-4245-8296-4E9847E913C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13C9873-D42D-4C8C-B628-EFE8186C0DFC}">
      <dgm:prSet/>
      <dgm:spPr/>
      <dgm:t>
        <a:bodyPr/>
        <a:lstStyle/>
        <a:p>
          <a:pPr rtl="0"/>
          <a:r>
            <a:rPr lang="vi-VN"/>
            <a:t>Thí dụ</a:t>
          </a:r>
          <a:endParaRPr lang="en-US"/>
        </a:p>
      </dgm:t>
    </dgm:pt>
    <dgm:pt modelId="{B7DB1852-4334-458F-A89B-CA5EFD403AA3}" type="parTrans" cxnId="{2EBDF87E-58A4-4DFE-85A7-4F2CBA06A4F7}">
      <dgm:prSet/>
      <dgm:spPr/>
      <dgm:t>
        <a:bodyPr/>
        <a:lstStyle/>
        <a:p>
          <a:endParaRPr lang="en-US"/>
        </a:p>
      </dgm:t>
    </dgm:pt>
    <dgm:pt modelId="{DF52F34D-C2FF-4284-803B-7B15EB41F707}" type="sibTrans" cxnId="{2EBDF87E-58A4-4DFE-85A7-4F2CBA06A4F7}">
      <dgm:prSet/>
      <dgm:spPr/>
      <dgm:t>
        <a:bodyPr/>
        <a:lstStyle/>
        <a:p>
          <a:endParaRPr lang="en-US"/>
        </a:p>
      </dgm:t>
    </dgm:pt>
    <dgm:pt modelId="{D63A2F1D-76CE-49B2-8864-7B459FE5261A}" type="pres">
      <dgm:prSet presAssocID="{FF8E66B0-F336-4245-8296-4E9847E913CA}" presName="linear" presStyleCnt="0">
        <dgm:presLayoutVars>
          <dgm:animLvl val="lvl"/>
          <dgm:resizeHandles val="exact"/>
        </dgm:presLayoutVars>
      </dgm:prSet>
      <dgm:spPr/>
    </dgm:pt>
    <dgm:pt modelId="{6B4B1F48-440B-497E-B83D-4C66560D421D}" type="pres">
      <dgm:prSet presAssocID="{913C9873-D42D-4C8C-B628-EFE8186C0DFC}" presName="parentText" presStyleLbl="node1" presStyleIdx="0" presStyleCnt="1">
        <dgm:presLayoutVars>
          <dgm:chMax val="0"/>
          <dgm:bulletEnabled val="1"/>
        </dgm:presLayoutVars>
      </dgm:prSet>
      <dgm:spPr/>
    </dgm:pt>
  </dgm:ptLst>
  <dgm:cxnLst>
    <dgm:cxn modelId="{CC9CE41B-A571-4408-9498-3241175C6A56}" type="presOf" srcId="{FF8E66B0-F336-4245-8296-4E9847E913CA}" destId="{D63A2F1D-76CE-49B2-8864-7B459FE5261A}" srcOrd="0" destOrd="0" presId="urn:microsoft.com/office/officeart/2005/8/layout/vList2"/>
    <dgm:cxn modelId="{2EBDF87E-58A4-4DFE-85A7-4F2CBA06A4F7}" srcId="{FF8E66B0-F336-4245-8296-4E9847E913CA}" destId="{913C9873-D42D-4C8C-B628-EFE8186C0DFC}" srcOrd="0" destOrd="0" parTransId="{B7DB1852-4334-458F-A89B-CA5EFD403AA3}" sibTransId="{DF52F34D-C2FF-4284-803B-7B15EB41F707}"/>
    <dgm:cxn modelId="{601F91AA-99AE-4E30-9401-6F37BB86E880}" type="presOf" srcId="{913C9873-D42D-4C8C-B628-EFE8186C0DFC}" destId="{6B4B1F48-440B-497E-B83D-4C66560D421D}" srcOrd="0" destOrd="0" presId="urn:microsoft.com/office/officeart/2005/8/layout/vList2"/>
    <dgm:cxn modelId="{7E2091BD-567C-47C5-92C6-73D591C3CFAC}" type="presParOf" srcId="{D63A2F1D-76CE-49B2-8864-7B459FE5261A}" destId="{6B4B1F48-440B-497E-B83D-4C66560D421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9.xml><?xml version="1.0" encoding="utf-8"?>
<dgm:dataModel xmlns:dgm="http://schemas.openxmlformats.org/drawingml/2006/diagram" xmlns:a="http://schemas.openxmlformats.org/drawingml/2006/main">
  <dgm:ptLst>
    <dgm:pt modelId="{97C8C3BC-009C-469B-AC74-909139E8E5E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EBC3D08D-AD77-4124-BC90-0FA901B955A6}">
      <dgm:prSet/>
      <dgm:spPr/>
      <dgm:t>
        <a:bodyPr/>
        <a:lstStyle/>
        <a:p>
          <a:pPr rtl="0"/>
          <a:r>
            <a:rPr lang="vi-VN"/>
            <a:t>(tiếp)</a:t>
          </a:r>
          <a:endParaRPr lang="en-US"/>
        </a:p>
      </dgm:t>
    </dgm:pt>
    <dgm:pt modelId="{FC0615E5-7FC7-4815-85BF-F3287E37772F}" type="parTrans" cxnId="{43A516B1-3E13-4CA7-822B-30BD2730B8A0}">
      <dgm:prSet/>
      <dgm:spPr/>
      <dgm:t>
        <a:bodyPr/>
        <a:lstStyle/>
        <a:p>
          <a:endParaRPr lang="en-US"/>
        </a:p>
      </dgm:t>
    </dgm:pt>
    <dgm:pt modelId="{65888640-2B64-42E6-AB52-8B5197F7466E}" type="sibTrans" cxnId="{43A516B1-3E13-4CA7-822B-30BD2730B8A0}">
      <dgm:prSet/>
      <dgm:spPr/>
      <dgm:t>
        <a:bodyPr/>
        <a:lstStyle/>
        <a:p>
          <a:endParaRPr lang="en-US"/>
        </a:p>
      </dgm:t>
    </dgm:pt>
    <dgm:pt modelId="{90E739E1-D35D-419A-ADBF-981923CDBD2C}" type="pres">
      <dgm:prSet presAssocID="{97C8C3BC-009C-469B-AC74-909139E8E5E8}" presName="linear" presStyleCnt="0">
        <dgm:presLayoutVars>
          <dgm:animLvl val="lvl"/>
          <dgm:resizeHandles val="exact"/>
        </dgm:presLayoutVars>
      </dgm:prSet>
      <dgm:spPr/>
    </dgm:pt>
    <dgm:pt modelId="{3A501EB7-567D-41D4-8F99-6BC1B2566B42}" type="pres">
      <dgm:prSet presAssocID="{EBC3D08D-AD77-4124-BC90-0FA901B955A6}" presName="parentText" presStyleLbl="node1" presStyleIdx="0" presStyleCnt="1">
        <dgm:presLayoutVars>
          <dgm:chMax val="0"/>
          <dgm:bulletEnabled val="1"/>
        </dgm:presLayoutVars>
      </dgm:prSet>
      <dgm:spPr/>
    </dgm:pt>
  </dgm:ptLst>
  <dgm:cxnLst>
    <dgm:cxn modelId="{DC070607-858C-4513-9190-E989FE43AB11}" type="presOf" srcId="{97C8C3BC-009C-469B-AC74-909139E8E5E8}" destId="{90E739E1-D35D-419A-ADBF-981923CDBD2C}" srcOrd="0" destOrd="0" presId="urn:microsoft.com/office/officeart/2005/8/layout/vList2"/>
    <dgm:cxn modelId="{31391044-ABB0-4519-A479-DB78D110E151}" type="presOf" srcId="{EBC3D08D-AD77-4124-BC90-0FA901B955A6}" destId="{3A501EB7-567D-41D4-8F99-6BC1B2566B42}" srcOrd="0" destOrd="0" presId="urn:microsoft.com/office/officeart/2005/8/layout/vList2"/>
    <dgm:cxn modelId="{43A516B1-3E13-4CA7-822B-30BD2730B8A0}" srcId="{97C8C3BC-009C-469B-AC74-909139E8E5E8}" destId="{EBC3D08D-AD77-4124-BC90-0FA901B955A6}" srcOrd="0" destOrd="0" parTransId="{FC0615E5-7FC7-4815-85BF-F3287E37772F}" sibTransId="{65888640-2B64-42E6-AB52-8B5197F7466E}"/>
    <dgm:cxn modelId="{F517DA6C-538B-4DB5-A227-D3D520F3900D}" type="presParOf" srcId="{90E739E1-D35D-419A-ADBF-981923CDBD2C}" destId="{3A501EB7-567D-41D4-8F99-6BC1B2566B4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454579C-F102-4D83-96A1-84AEB9A15A6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28E7474-F7EB-4130-AA5D-10A3ED00BB6B}">
      <dgm:prSet/>
      <dgm:spPr/>
      <dgm:t>
        <a:bodyPr/>
        <a:lstStyle/>
        <a:p>
          <a:pPr rtl="0"/>
          <a:r>
            <a:rPr lang="vi-VN"/>
            <a:t>(tiếp)</a:t>
          </a:r>
          <a:endParaRPr lang="en-US"/>
        </a:p>
      </dgm:t>
    </dgm:pt>
    <dgm:pt modelId="{6D9DE4C8-71EF-4C70-B17F-208C69919A23}" type="parTrans" cxnId="{70D31680-6EC4-447B-B199-A6A8C737552F}">
      <dgm:prSet/>
      <dgm:spPr/>
      <dgm:t>
        <a:bodyPr/>
        <a:lstStyle/>
        <a:p>
          <a:endParaRPr lang="en-US"/>
        </a:p>
      </dgm:t>
    </dgm:pt>
    <dgm:pt modelId="{BF58A63B-D2D4-415E-AC72-DFC63EC95F6D}" type="sibTrans" cxnId="{70D31680-6EC4-447B-B199-A6A8C737552F}">
      <dgm:prSet/>
      <dgm:spPr/>
      <dgm:t>
        <a:bodyPr/>
        <a:lstStyle/>
        <a:p>
          <a:endParaRPr lang="en-US"/>
        </a:p>
      </dgm:t>
    </dgm:pt>
    <dgm:pt modelId="{CBE0C258-D00D-46CA-B11C-214CF9A84CCC}" type="pres">
      <dgm:prSet presAssocID="{4454579C-F102-4D83-96A1-84AEB9A15A65}" presName="linear" presStyleCnt="0">
        <dgm:presLayoutVars>
          <dgm:animLvl val="lvl"/>
          <dgm:resizeHandles val="exact"/>
        </dgm:presLayoutVars>
      </dgm:prSet>
      <dgm:spPr/>
    </dgm:pt>
    <dgm:pt modelId="{961CB922-7BA0-4D0E-A6CF-D35C28F83ACB}" type="pres">
      <dgm:prSet presAssocID="{428E7474-F7EB-4130-AA5D-10A3ED00BB6B}" presName="parentText" presStyleLbl="node1" presStyleIdx="0" presStyleCnt="1">
        <dgm:presLayoutVars>
          <dgm:chMax val="0"/>
          <dgm:bulletEnabled val="1"/>
        </dgm:presLayoutVars>
      </dgm:prSet>
      <dgm:spPr/>
    </dgm:pt>
  </dgm:ptLst>
  <dgm:cxnLst>
    <dgm:cxn modelId="{7A2FE96E-C7F7-4E4D-8DC8-8A92DCEAEF6B}" type="presOf" srcId="{428E7474-F7EB-4130-AA5D-10A3ED00BB6B}" destId="{961CB922-7BA0-4D0E-A6CF-D35C28F83ACB}" srcOrd="0" destOrd="0" presId="urn:microsoft.com/office/officeart/2005/8/layout/vList2"/>
    <dgm:cxn modelId="{70D31680-6EC4-447B-B199-A6A8C737552F}" srcId="{4454579C-F102-4D83-96A1-84AEB9A15A65}" destId="{428E7474-F7EB-4130-AA5D-10A3ED00BB6B}" srcOrd="0" destOrd="0" parTransId="{6D9DE4C8-71EF-4C70-B17F-208C69919A23}" sibTransId="{BF58A63B-D2D4-415E-AC72-DFC63EC95F6D}"/>
    <dgm:cxn modelId="{972EF4FF-8327-4044-90AB-2D217E797DD7}" type="presOf" srcId="{4454579C-F102-4D83-96A1-84AEB9A15A65}" destId="{CBE0C258-D00D-46CA-B11C-214CF9A84CCC}" srcOrd="0" destOrd="0" presId="urn:microsoft.com/office/officeart/2005/8/layout/vList2"/>
    <dgm:cxn modelId="{6CAE54C9-D48A-48B0-A223-E75B51B5A0F8}" type="presParOf" srcId="{CBE0C258-D00D-46CA-B11C-214CF9A84CCC}" destId="{961CB922-7BA0-4D0E-A6CF-D35C28F83AC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0.xml><?xml version="1.0" encoding="utf-8"?>
<dgm:dataModel xmlns:dgm="http://schemas.openxmlformats.org/drawingml/2006/diagram" xmlns:a="http://schemas.openxmlformats.org/drawingml/2006/main">
  <dgm:ptLst>
    <dgm:pt modelId="{BF275EF1-5BCA-4277-9618-2DA1C179772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D8A60C4-BEC7-4FD9-ADB6-AB8A643161A4}">
      <dgm:prSet/>
      <dgm:spPr/>
      <dgm:t>
        <a:bodyPr/>
        <a:lstStyle/>
        <a:p>
          <a:pPr rtl="0"/>
          <a:r>
            <a:rPr lang="vi-VN"/>
            <a:t>(tiếp)</a:t>
          </a:r>
          <a:endParaRPr lang="en-US"/>
        </a:p>
      </dgm:t>
    </dgm:pt>
    <dgm:pt modelId="{4D4F8894-BCD3-4298-9AA5-A61320D06645}" type="parTrans" cxnId="{D9A60665-50E7-42D0-B843-D72F9A0C25D5}">
      <dgm:prSet/>
      <dgm:spPr/>
      <dgm:t>
        <a:bodyPr/>
        <a:lstStyle/>
        <a:p>
          <a:endParaRPr lang="en-US"/>
        </a:p>
      </dgm:t>
    </dgm:pt>
    <dgm:pt modelId="{5F849DA3-A68F-49D1-9468-DB4D45FACCB1}" type="sibTrans" cxnId="{D9A60665-50E7-42D0-B843-D72F9A0C25D5}">
      <dgm:prSet/>
      <dgm:spPr/>
      <dgm:t>
        <a:bodyPr/>
        <a:lstStyle/>
        <a:p>
          <a:endParaRPr lang="en-US"/>
        </a:p>
      </dgm:t>
    </dgm:pt>
    <dgm:pt modelId="{910470E7-4EC1-44FE-A61F-3E66338EAA2E}" type="pres">
      <dgm:prSet presAssocID="{BF275EF1-5BCA-4277-9618-2DA1C179772E}" presName="linear" presStyleCnt="0">
        <dgm:presLayoutVars>
          <dgm:animLvl val="lvl"/>
          <dgm:resizeHandles val="exact"/>
        </dgm:presLayoutVars>
      </dgm:prSet>
      <dgm:spPr/>
    </dgm:pt>
    <dgm:pt modelId="{307A92C1-37D0-4AEC-AE9B-1D83E050FDE0}" type="pres">
      <dgm:prSet presAssocID="{AD8A60C4-BEC7-4FD9-ADB6-AB8A643161A4}" presName="parentText" presStyleLbl="node1" presStyleIdx="0" presStyleCnt="1">
        <dgm:presLayoutVars>
          <dgm:chMax val="0"/>
          <dgm:bulletEnabled val="1"/>
        </dgm:presLayoutVars>
      </dgm:prSet>
      <dgm:spPr/>
    </dgm:pt>
  </dgm:ptLst>
  <dgm:cxnLst>
    <dgm:cxn modelId="{D9A60665-50E7-42D0-B843-D72F9A0C25D5}" srcId="{BF275EF1-5BCA-4277-9618-2DA1C179772E}" destId="{AD8A60C4-BEC7-4FD9-ADB6-AB8A643161A4}" srcOrd="0" destOrd="0" parTransId="{4D4F8894-BCD3-4298-9AA5-A61320D06645}" sibTransId="{5F849DA3-A68F-49D1-9468-DB4D45FACCB1}"/>
    <dgm:cxn modelId="{1A1F574E-7C96-4D4B-B02E-EE0D0F103CFE}" type="presOf" srcId="{BF275EF1-5BCA-4277-9618-2DA1C179772E}" destId="{910470E7-4EC1-44FE-A61F-3E66338EAA2E}" srcOrd="0" destOrd="0" presId="urn:microsoft.com/office/officeart/2005/8/layout/vList2"/>
    <dgm:cxn modelId="{B4528DED-F860-438C-AEA5-83D9F5485197}" type="presOf" srcId="{AD8A60C4-BEC7-4FD9-ADB6-AB8A643161A4}" destId="{307A92C1-37D0-4AEC-AE9B-1D83E050FDE0}" srcOrd="0" destOrd="0" presId="urn:microsoft.com/office/officeart/2005/8/layout/vList2"/>
    <dgm:cxn modelId="{3F06137C-BDD9-4C0E-B7D2-17BD9F250E1F}" type="presParOf" srcId="{910470E7-4EC1-44FE-A61F-3E66338EAA2E}" destId="{307A92C1-37D0-4AEC-AE9B-1D83E050FDE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1.xml><?xml version="1.0" encoding="utf-8"?>
<dgm:dataModel xmlns:dgm="http://schemas.openxmlformats.org/drawingml/2006/diagram" xmlns:a="http://schemas.openxmlformats.org/drawingml/2006/main">
  <dgm:ptLst>
    <dgm:pt modelId="{C5EE79B4-FA2E-4058-9268-7335347EBEB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7FDAB65-A1F1-4E25-9BD4-52F68D3D7B4B}">
      <dgm:prSet/>
      <dgm:spPr/>
      <dgm:t>
        <a:bodyPr/>
        <a:lstStyle/>
        <a:p>
          <a:pPr rtl="0"/>
          <a:r>
            <a:rPr lang="vi-VN"/>
            <a:t>(tiếp)</a:t>
          </a:r>
          <a:endParaRPr lang="en-US"/>
        </a:p>
      </dgm:t>
    </dgm:pt>
    <dgm:pt modelId="{B7B7847E-BA0D-48F6-ABF7-CF2222BCD0DB}" type="parTrans" cxnId="{1ADDB9AC-7DD7-4762-B395-A0405EC43201}">
      <dgm:prSet/>
      <dgm:spPr/>
      <dgm:t>
        <a:bodyPr/>
        <a:lstStyle/>
        <a:p>
          <a:endParaRPr lang="en-US"/>
        </a:p>
      </dgm:t>
    </dgm:pt>
    <dgm:pt modelId="{9704CAE6-DA30-4CDA-AA89-8176B6A68257}" type="sibTrans" cxnId="{1ADDB9AC-7DD7-4762-B395-A0405EC43201}">
      <dgm:prSet/>
      <dgm:spPr/>
      <dgm:t>
        <a:bodyPr/>
        <a:lstStyle/>
        <a:p>
          <a:endParaRPr lang="en-US"/>
        </a:p>
      </dgm:t>
    </dgm:pt>
    <dgm:pt modelId="{62E5E746-0934-4A8A-8DCE-7EA4E95CDA90}" type="pres">
      <dgm:prSet presAssocID="{C5EE79B4-FA2E-4058-9268-7335347EBEB8}" presName="linear" presStyleCnt="0">
        <dgm:presLayoutVars>
          <dgm:animLvl val="lvl"/>
          <dgm:resizeHandles val="exact"/>
        </dgm:presLayoutVars>
      </dgm:prSet>
      <dgm:spPr/>
    </dgm:pt>
    <dgm:pt modelId="{01F72658-3D2F-4C72-8359-4CC2B34EBAC3}" type="pres">
      <dgm:prSet presAssocID="{57FDAB65-A1F1-4E25-9BD4-52F68D3D7B4B}" presName="parentText" presStyleLbl="node1" presStyleIdx="0" presStyleCnt="1">
        <dgm:presLayoutVars>
          <dgm:chMax val="0"/>
          <dgm:bulletEnabled val="1"/>
        </dgm:presLayoutVars>
      </dgm:prSet>
      <dgm:spPr/>
    </dgm:pt>
  </dgm:ptLst>
  <dgm:cxnLst>
    <dgm:cxn modelId="{D86BC061-E71A-460F-B135-1C56C1469254}" type="presOf" srcId="{C5EE79B4-FA2E-4058-9268-7335347EBEB8}" destId="{62E5E746-0934-4A8A-8DCE-7EA4E95CDA90}" srcOrd="0" destOrd="0" presId="urn:microsoft.com/office/officeart/2005/8/layout/vList2"/>
    <dgm:cxn modelId="{9A5CB172-E67D-4AFF-BBB9-770061E995D5}" type="presOf" srcId="{57FDAB65-A1F1-4E25-9BD4-52F68D3D7B4B}" destId="{01F72658-3D2F-4C72-8359-4CC2B34EBAC3}" srcOrd="0" destOrd="0" presId="urn:microsoft.com/office/officeart/2005/8/layout/vList2"/>
    <dgm:cxn modelId="{1ADDB9AC-7DD7-4762-B395-A0405EC43201}" srcId="{C5EE79B4-FA2E-4058-9268-7335347EBEB8}" destId="{57FDAB65-A1F1-4E25-9BD4-52F68D3D7B4B}" srcOrd="0" destOrd="0" parTransId="{B7B7847E-BA0D-48F6-ABF7-CF2222BCD0DB}" sibTransId="{9704CAE6-DA30-4CDA-AA89-8176B6A68257}"/>
    <dgm:cxn modelId="{5FBBE47A-46E9-41B4-8B55-EA6E5514C8A9}" type="presParOf" srcId="{62E5E746-0934-4A8A-8DCE-7EA4E95CDA90}" destId="{01F72658-3D2F-4C72-8359-4CC2B34EBAC3}"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2.xml><?xml version="1.0" encoding="utf-8"?>
<dgm:dataModel xmlns:dgm="http://schemas.openxmlformats.org/drawingml/2006/diagram" xmlns:a="http://schemas.openxmlformats.org/drawingml/2006/main">
  <dgm:ptLst>
    <dgm:pt modelId="{F43DEB3A-A900-4B80-8653-F7A4F363C48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7F00F59-05AE-4EC7-AABF-FCFE988FF065}">
      <dgm:prSet/>
      <dgm:spPr/>
      <dgm:t>
        <a:bodyPr/>
        <a:lstStyle/>
        <a:p>
          <a:pPr rtl="0"/>
          <a:r>
            <a:rPr lang="vi-VN"/>
            <a:t>Nhận xét</a:t>
          </a:r>
          <a:endParaRPr lang="en-US"/>
        </a:p>
      </dgm:t>
    </dgm:pt>
    <dgm:pt modelId="{16C8D30F-3085-4AB3-83EB-B70F46C1CB2D}" type="parTrans" cxnId="{1FA53699-3DEC-4060-BAA1-EB9B4D40346D}">
      <dgm:prSet/>
      <dgm:spPr/>
      <dgm:t>
        <a:bodyPr/>
        <a:lstStyle/>
        <a:p>
          <a:endParaRPr lang="en-US"/>
        </a:p>
      </dgm:t>
    </dgm:pt>
    <dgm:pt modelId="{666B43C8-E52A-4FF5-A284-F9112AED165E}" type="sibTrans" cxnId="{1FA53699-3DEC-4060-BAA1-EB9B4D40346D}">
      <dgm:prSet/>
      <dgm:spPr/>
      <dgm:t>
        <a:bodyPr/>
        <a:lstStyle/>
        <a:p>
          <a:endParaRPr lang="en-US"/>
        </a:p>
      </dgm:t>
    </dgm:pt>
    <dgm:pt modelId="{C5DE27D2-4A67-4E46-8312-86FAD8D89FFC}" type="pres">
      <dgm:prSet presAssocID="{F43DEB3A-A900-4B80-8653-F7A4F363C48C}" presName="linear" presStyleCnt="0">
        <dgm:presLayoutVars>
          <dgm:animLvl val="lvl"/>
          <dgm:resizeHandles val="exact"/>
        </dgm:presLayoutVars>
      </dgm:prSet>
      <dgm:spPr/>
    </dgm:pt>
    <dgm:pt modelId="{25FDC99C-80BB-4774-833F-D0534BD2AB0D}" type="pres">
      <dgm:prSet presAssocID="{A7F00F59-05AE-4EC7-AABF-FCFE988FF065}" presName="parentText" presStyleLbl="node1" presStyleIdx="0" presStyleCnt="1">
        <dgm:presLayoutVars>
          <dgm:chMax val="0"/>
          <dgm:bulletEnabled val="1"/>
        </dgm:presLayoutVars>
      </dgm:prSet>
      <dgm:spPr/>
    </dgm:pt>
  </dgm:ptLst>
  <dgm:cxnLst>
    <dgm:cxn modelId="{0559AE40-6137-4E48-92B5-3FE55A44429C}" type="presOf" srcId="{F43DEB3A-A900-4B80-8653-F7A4F363C48C}" destId="{C5DE27D2-4A67-4E46-8312-86FAD8D89FFC}" srcOrd="0" destOrd="0" presId="urn:microsoft.com/office/officeart/2005/8/layout/vList2"/>
    <dgm:cxn modelId="{1FA53699-3DEC-4060-BAA1-EB9B4D40346D}" srcId="{F43DEB3A-A900-4B80-8653-F7A4F363C48C}" destId="{A7F00F59-05AE-4EC7-AABF-FCFE988FF065}" srcOrd="0" destOrd="0" parTransId="{16C8D30F-3085-4AB3-83EB-B70F46C1CB2D}" sibTransId="{666B43C8-E52A-4FF5-A284-F9112AED165E}"/>
    <dgm:cxn modelId="{45E764C7-7AC6-427A-9286-D1DE5068BD99}" type="presOf" srcId="{A7F00F59-05AE-4EC7-AABF-FCFE988FF065}" destId="{25FDC99C-80BB-4774-833F-D0534BD2AB0D}" srcOrd="0" destOrd="0" presId="urn:microsoft.com/office/officeart/2005/8/layout/vList2"/>
    <dgm:cxn modelId="{8C2C619E-D6C3-47F9-B14F-DF96FD87AC72}" type="presParOf" srcId="{C5DE27D2-4A67-4E46-8312-86FAD8D89FFC}" destId="{25FDC99C-80BB-4774-833F-D0534BD2AB0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3.xml><?xml version="1.0" encoding="utf-8"?>
<dgm:dataModel xmlns:dgm="http://schemas.openxmlformats.org/drawingml/2006/diagram" xmlns:a="http://schemas.openxmlformats.org/drawingml/2006/main">
  <dgm:ptLst>
    <dgm:pt modelId="{2E539CA5-E581-4C77-82DA-13C59103FFF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D20A2D6-099F-4D09-A6D1-A60F3AAD1D90}">
      <dgm:prSet/>
      <dgm:spPr/>
      <dgm:t>
        <a:bodyPr/>
        <a:lstStyle/>
        <a:p>
          <a:pPr rtl="0"/>
          <a:r>
            <a:rPr lang="vi-VN"/>
            <a:t>(tiếp)</a:t>
          </a:r>
          <a:endParaRPr lang="en-US"/>
        </a:p>
      </dgm:t>
    </dgm:pt>
    <dgm:pt modelId="{1E794ECE-3E35-4B12-BF87-F418BEBB3E49}" type="parTrans" cxnId="{E973040C-3CF2-4FEB-B027-1699FD66A57D}">
      <dgm:prSet/>
      <dgm:spPr/>
      <dgm:t>
        <a:bodyPr/>
        <a:lstStyle/>
        <a:p>
          <a:endParaRPr lang="en-US"/>
        </a:p>
      </dgm:t>
    </dgm:pt>
    <dgm:pt modelId="{23166014-AFF2-4723-A1ED-2A4571E8EC15}" type="sibTrans" cxnId="{E973040C-3CF2-4FEB-B027-1699FD66A57D}">
      <dgm:prSet/>
      <dgm:spPr/>
      <dgm:t>
        <a:bodyPr/>
        <a:lstStyle/>
        <a:p>
          <a:endParaRPr lang="en-US"/>
        </a:p>
      </dgm:t>
    </dgm:pt>
    <dgm:pt modelId="{FC97258E-09B2-418D-93BD-A34231CB6CB3}" type="pres">
      <dgm:prSet presAssocID="{2E539CA5-E581-4C77-82DA-13C59103FFF3}" presName="linear" presStyleCnt="0">
        <dgm:presLayoutVars>
          <dgm:animLvl val="lvl"/>
          <dgm:resizeHandles val="exact"/>
        </dgm:presLayoutVars>
      </dgm:prSet>
      <dgm:spPr/>
    </dgm:pt>
    <dgm:pt modelId="{A25827E5-28D0-47AC-8E3C-91CE7412C471}" type="pres">
      <dgm:prSet presAssocID="{1D20A2D6-099F-4D09-A6D1-A60F3AAD1D90}" presName="parentText" presStyleLbl="node1" presStyleIdx="0" presStyleCnt="1">
        <dgm:presLayoutVars>
          <dgm:chMax val="0"/>
          <dgm:bulletEnabled val="1"/>
        </dgm:presLayoutVars>
      </dgm:prSet>
      <dgm:spPr/>
    </dgm:pt>
  </dgm:ptLst>
  <dgm:cxnLst>
    <dgm:cxn modelId="{E973040C-3CF2-4FEB-B027-1699FD66A57D}" srcId="{2E539CA5-E581-4C77-82DA-13C59103FFF3}" destId="{1D20A2D6-099F-4D09-A6D1-A60F3AAD1D90}" srcOrd="0" destOrd="0" parTransId="{1E794ECE-3E35-4B12-BF87-F418BEBB3E49}" sibTransId="{23166014-AFF2-4723-A1ED-2A4571E8EC15}"/>
    <dgm:cxn modelId="{880BFD41-05C2-44E3-8660-EBD466672CEE}" type="presOf" srcId="{1D20A2D6-099F-4D09-A6D1-A60F3AAD1D90}" destId="{A25827E5-28D0-47AC-8E3C-91CE7412C471}" srcOrd="0" destOrd="0" presId="urn:microsoft.com/office/officeart/2005/8/layout/vList2"/>
    <dgm:cxn modelId="{8BD1A6AB-1FF0-4C10-9640-A2EBAD377BCA}" type="presOf" srcId="{2E539CA5-E581-4C77-82DA-13C59103FFF3}" destId="{FC97258E-09B2-418D-93BD-A34231CB6CB3}" srcOrd="0" destOrd="0" presId="urn:microsoft.com/office/officeart/2005/8/layout/vList2"/>
    <dgm:cxn modelId="{110C13EB-7B7F-4257-994B-111AD197D2C1}" type="presParOf" srcId="{FC97258E-09B2-418D-93BD-A34231CB6CB3}" destId="{A25827E5-28D0-47AC-8E3C-91CE7412C47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4.xml><?xml version="1.0" encoding="utf-8"?>
<dgm:dataModel xmlns:dgm="http://schemas.openxmlformats.org/drawingml/2006/diagram" xmlns:a="http://schemas.openxmlformats.org/drawingml/2006/main">
  <dgm:ptLst>
    <dgm:pt modelId="{5CD8FF4C-9856-4545-9EAB-8C4C152FC49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2F4CB53-3B10-4BB1-B513-9AA77E230C78}">
      <dgm:prSet/>
      <dgm:spPr/>
      <dgm:t>
        <a:bodyPr/>
        <a:lstStyle/>
        <a:p>
          <a:pPr rtl="0"/>
          <a:r>
            <a:rPr lang="vi-VN"/>
            <a:t>Định lý</a:t>
          </a:r>
          <a:endParaRPr lang="en-US"/>
        </a:p>
      </dgm:t>
    </dgm:pt>
    <dgm:pt modelId="{1B2BD6E2-F374-4B45-9A3E-4242F5B6FDCC}" type="parTrans" cxnId="{29CBAF80-8C25-47CC-8F2C-2727992CA779}">
      <dgm:prSet/>
      <dgm:spPr/>
      <dgm:t>
        <a:bodyPr/>
        <a:lstStyle/>
        <a:p>
          <a:endParaRPr lang="en-US"/>
        </a:p>
      </dgm:t>
    </dgm:pt>
    <dgm:pt modelId="{F47C9C66-32A8-42DF-98DE-093FFF224C1E}" type="sibTrans" cxnId="{29CBAF80-8C25-47CC-8F2C-2727992CA779}">
      <dgm:prSet/>
      <dgm:spPr/>
      <dgm:t>
        <a:bodyPr/>
        <a:lstStyle/>
        <a:p>
          <a:endParaRPr lang="en-US"/>
        </a:p>
      </dgm:t>
    </dgm:pt>
    <dgm:pt modelId="{E8D5F495-6996-43FA-BED1-CB759A522FBD}" type="pres">
      <dgm:prSet presAssocID="{5CD8FF4C-9856-4545-9EAB-8C4C152FC492}" presName="linear" presStyleCnt="0">
        <dgm:presLayoutVars>
          <dgm:animLvl val="lvl"/>
          <dgm:resizeHandles val="exact"/>
        </dgm:presLayoutVars>
      </dgm:prSet>
      <dgm:spPr/>
    </dgm:pt>
    <dgm:pt modelId="{9FF9FED9-4B8C-41E2-A5D2-232CF440B3DD}" type="pres">
      <dgm:prSet presAssocID="{F2F4CB53-3B10-4BB1-B513-9AA77E230C78}" presName="parentText" presStyleLbl="node1" presStyleIdx="0" presStyleCnt="1">
        <dgm:presLayoutVars>
          <dgm:chMax val="0"/>
          <dgm:bulletEnabled val="1"/>
        </dgm:presLayoutVars>
      </dgm:prSet>
      <dgm:spPr/>
    </dgm:pt>
  </dgm:ptLst>
  <dgm:cxnLst>
    <dgm:cxn modelId="{DCB6891B-D437-4F5C-A906-D05C2A41A3A5}" type="presOf" srcId="{F2F4CB53-3B10-4BB1-B513-9AA77E230C78}" destId="{9FF9FED9-4B8C-41E2-A5D2-232CF440B3DD}" srcOrd="0" destOrd="0" presId="urn:microsoft.com/office/officeart/2005/8/layout/vList2"/>
    <dgm:cxn modelId="{29CBAF80-8C25-47CC-8F2C-2727992CA779}" srcId="{5CD8FF4C-9856-4545-9EAB-8C4C152FC492}" destId="{F2F4CB53-3B10-4BB1-B513-9AA77E230C78}" srcOrd="0" destOrd="0" parTransId="{1B2BD6E2-F374-4B45-9A3E-4242F5B6FDCC}" sibTransId="{F47C9C66-32A8-42DF-98DE-093FFF224C1E}"/>
    <dgm:cxn modelId="{5E32E5C9-CAE5-458D-9E2E-0C8262409C2F}" type="presOf" srcId="{5CD8FF4C-9856-4545-9EAB-8C4C152FC492}" destId="{E8D5F495-6996-43FA-BED1-CB759A522FBD}" srcOrd="0" destOrd="0" presId="urn:microsoft.com/office/officeart/2005/8/layout/vList2"/>
    <dgm:cxn modelId="{D8B592E6-2405-4293-BE1C-9E8CF1BD4914}" type="presParOf" srcId="{E8D5F495-6996-43FA-BED1-CB759A522FBD}" destId="{9FF9FED9-4B8C-41E2-A5D2-232CF440B3D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5.xml><?xml version="1.0" encoding="utf-8"?>
<dgm:dataModel xmlns:dgm="http://schemas.openxmlformats.org/drawingml/2006/diagram" xmlns:a="http://schemas.openxmlformats.org/drawingml/2006/main">
  <dgm:ptLst>
    <dgm:pt modelId="{358D7129-3BEB-4E94-8AB4-8976CF56656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CD4F9C2-394E-41CA-AC04-1CB816C8F229}">
      <dgm:prSet/>
      <dgm:spPr/>
      <dgm:t>
        <a:bodyPr/>
        <a:lstStyle/>
        <a:p>
          <a:pPr rtl="0"/>
          <a:r>
            <a:rPr lang="vi-VN"/>
            <a:t>(tiếp)</a:t>
          </a:r>
          <a:endParaRPr lang="en-US"/>
        </a:p>
      </dgm:t>
    </dgm:pt>
    <dgm:pt modelId="{76BB5E24-2BA5-4021-B5DD-8669F0480346}" type="parTrans" cxnId="{5CB639F1-4A82-41C9-A131-B8FF4448E338}">
      <dgm:prSet/>
      <dgm:spPr/>
      <dgm:t>
        <a:bodyPr/>
        <a:lstStyle/>
        <a:p>
          <a:endParaRPr lang="en-US"/>
        </a:p>
      </dgm:t>
    </dgm:pt>
    <dgm:pt modelId="{C93AAA19-544A-42F9-97C4-7C6010C8984E}" type="sibTrans" cxnId="{5CB639F1-4A82-41C9-A131-B8FF4448E338}">
      <dgm:prSet/>
      <dgm:spPr/>
      <dgm:t>
        <a:bodyPr/>
        <a:lstStyle/>
        <a:p>
          <a:endParaRPr lang="en-US"/>
        </a:p>
      </dgm:t>
    </dgm:pt>
    <dgm:pt modelId="{D2706BB8-BB13-44C9-AFCA-6B10FCE0E377}" type="pres">
      <dgm:prSet presAssocID="{358D7129-3BEB-4E94-8AB4-8976CF566564}" presName="linear" presStyleCnt="0">
        <dgm:presLayoutVars>
          <dgm:animLvl val="lvl"/>
          <dgm:resizeHandles val="exact"/>
        </dgm:presLayoutVars>
      </dgm:prSet>
      <dgm:spPr/>
    </dgm:pt>
    <dgm:pt modelId="{320D40EE-C6C7-4CCB-A11F-885C4C813DAD}" type="pres">
      <dgm:prSet presAssocID="{6CD4F9C2-394E-41CA-AC04-1CB816C8F229}" presName="parentText" presStyleLbl="node1" presStyleIdx="0" presStyleCnt="1">
        <dgm:presLayoutVars>
          <dgm:chMax val="0"/>
          <dgm:bulletEnabled val="1"/>
        </dgm:presLayoutVars>
      </dgm:prSet>
      <dgm:spPr/>
    </dgm:pt>
  </dgm:ptLst>
  <dgm:cxnLst>
    <dgm:cxn modelId="{36003492-4A19-4FA8-97EE-F545229CD0DD}" type="presOf" srcId="{358D7129-3BEB-4E94-8AB4-8976CF566564}" destId="{D2706BB8-BB13-44C9-AFCA-6B10FCE0E377}" srcOrd="0" destOrd="0" presId="urn:microsoft.com/office/officeart/2005/8/layout/vList2"/>
    <dgm:cxn modelId="{31A34ACF-5D00-4A85-88FF-2EA0D47471A5}" type="presOf" srcId="{6CD4F9C2-394E-41CA-AC04-1CB816C8F229}" destId="{320D40EE-C6C7-4CCB-A11F-885C4C813DAD}" srcOrd="0" destOrd="0" presId="urn:microsoft.com/office/officeart/2005/8/layout/vList2"/>
    <dgm:cxn modelId="{5CB639F1-4A82-41C9-A131-B8FF4448E338}" srcId="{358D7129-3BEB-4E94-8AB4-8976CF566564}" destId="{6CD4F9C2-394E-41CA-AC04-1CB816C8F229}" srcOrd="0" destOrd="0" parTransId="{76BB5E24-2BA5-4021-B5DD-8669F0480346}" sibTransId="{C93AAA19-544A-42F9-97C4-7C6010C8984E}"/>
    <dgm:cxn modelId="{434828AF-6773-41B6-BBBB-C80D547D80E0}" type="presParOf" srcId="{D2706BB8-BB13-44C9-AFCA-6B10FCE0E377}" destId="{320D40EE-C6C7-4CCB-A11F-885C4C813DA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6.xml><?xml version="1.0" encoding="utf-8"?>
<dgm:dataModel xmlns:dgm="http://schemas.openxmlformats.org/drawingml/2006/diagram" xmlns:a="http://schemas.openxmlformats.org/drawingml/2006/main">
  <dgm:ptLst>
    <dgm:pt modelId="{5E07F7D8-A5BF-4F07-AF68-075E58926D6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B760A5F-E053-46BD-9D95-3EC4FA284BEA}">
      <dgm:prSet/>
      <dgm:spPr/>
      <dgm:t>
        <a:bodyPr/>
        <a:lstStyle/>
        <a:p>
          <a:pPr rtl="0"/>
          <a:r>
            <a:rPr lang="fr-FR"/>
            <a:t>Mô </a:t>
          </a:r>
          <a:r>
            <a:rPr lang="vi-VN"/>
            <a:t>tả</a:t>
          </a:r>
          <a:endParaRPr lang="en-US"/>
        </a:p>
      </dgm:t>
    </dgm:pt>
    <dgm:pt modelId="{10C93D16-923F-4F87-884C-19CB0601406F}" type="parTrans" cxnId="{890B07E3-B952-488B-BDE4-947091AA167C}">
      <dgm:prSet/>
      <dgm:spPr/>
      <dgm:t>
        <a:bodyPr/>
        <a:lstStyle/>
        <a:p>
          <a:endParaRPr lang="en-US"/>
        </a:p>
      </dgm:t>
    </dgm:pt>
    <dgm:pt modelId="{6E0669E5-4AF1-4867-8C03-98195348BB99}" type="sibTrans" cxnId="{890B07E3-B952-488B-BDE4-947091AA167C}">
      <dgm:prSet/>
      <dgm:spPr/>
      <dgm:t>
        <a:bodyPr/>
        <a:lstStyle/>
        <a:p>
          <a:endParaRPr lang="en-US"/>
        </a:p>
      </dgm:t>
    </dgm:pt>
    <dgm:pt modelId="{08C8EAF6-109B-4E28-A05E-34462790C708}" type="pres">
      <dgm:prSet presAssocID="{5E07F7D8-A5BF-4F07-AF68-075E58926D60}" presName="linear" presStyleCnt="0">
        <dgm:presLayoutVars>
          <dgm:animLvl val="lvl"/>
          <dgm:resizeHandles val="exact"/>
        </dgm:presLayoutVars>
      </dgm:prSet>
      <dgm:spPr/>
    </dgm:pt>
    <dgm:pt modelId="{57CB9E31-AD91-46A5-8730-1CF3BEECCD74}" type="pres">
      <dgm:prSet presAssocID="{0B760A5F-E053-46BD-9D95-3EC4FA284BEA}" presName="parentText" presStyleLbl="node1" presStyleIdx="0" presStyleCnt="1">
        <dgm:presLayoutVars>
          <dgm:chMax val="0"/>
          <dgm:bulletEnabled val="1"/>
        </dgm:presLayoutVars>
      </dgm:prSet>
      <dgm:spPr/>
    </dgm:pt>
  </dgm:ptLst>
  <dgm:cxnLst>
    <dgm:cxn modelId="{A125475C-6E1E-4C69-86B4-04CB1F14B5DB}" type="presOf" srcId="{5E07F7D8-A5BF-4F07-AF68-075E58926D60}" destId="{08C8EAF6-109B-4E28-A05E-34462790C708}" srcOrd="0" destOrd="0" presId="urn:microsoft.com/office/officeart/2005/8/layout/vList2"/>
    <dgm:cxn modelId="{0C137A72-C3A2-4BCA-B3B3-3FCF51F15EAE}" type="presOf" srcId="{0B760A5F-E053-46BD-9D95-3EC4FA284BEA}" destId="{57CB9E31-AD91-46A5-8730-1CF3BEECCD74}" srcOrd="0" destOrd="0" presId="urn:microsoft.com/office/officeart/2005/8/layout/vList2"/>
    <dgm:cxn modelId="{890B07E3-B952-488B-BDE4-947091AA167C}" srcId="{5E07F7D8-A5BF-4F07-AF68-075E58926D60}" destId="{0B760A5F-E053-46BD-9D95-3EC4FA284BEA}" srcOrd="0" destOrd="0" parTransId="{10C93D16-923F-4F87-884C-19CB0601406F}" sibTransId="{6E0669E5-4AF1-4867-8C03-98195348BB99}"/>
    <dgm:cxn modelId="{F5728459-B9AA-4C44-80DC-BD7083528E7D}" type="presParOf" srcId="{08C8EAF6-109B-4E28-A05E-34462790C708}" destId="{57CB9E31-AD91-46A5-8730-1CF3BEECCD7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7.xml><?xml version="1.0" encoding="utf-8"?>
<dgm:dataModel xmlns:dgm="http://schemas.openxmlformats.org/drawingml/2006/diagram" xmlns:a="http://schemas.openxmlformats.org/drawingml/2006/main">
  <dgm:ptLst>
    <dgm:pt modelId="{959F8F42-D78A-43F7-AC32-B12F5081304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8CD162E-A1CA-409D-AF89-50C9563DD029}">
      <dgm:prSet/>
      <dgm:spPr/>
      <dgm:t>
        <a:bodyPr/>
        <a:lstStyle/>
        <a:p>
          <a:pPr rtl="0"/>
          <a:r>
            <a:rPr lang="vi-VN" b="1" dirty="0"/>
            <a:t>2.3. Phương pháp hoán vị</a:t>
          </a:r>
          <a:r>
            <a:rPr lang="en-US" b="1" dirty="0"/>
            <a:t> (</a:t>
          </a:r>
          <a:r>
            <a:rPr lang="en-US" b="1" dirty="0" err="1"/>
            <a:t>đọc</a:t>
          </a:r>
          <a:r>
            <a:rPr lang="en-US" b="1" dirty="0"/>
            <a:t> </a:t>
          </a:r>
          <a:r>
            <a:rPr lang="en-US" b="1" dirty="0" err="1"/>
            <a:t>thêm</a:t>
          </a:r>
          <a:r>
            <a:rPr lang="en-US" b="1" dirty="0"/>
            <a:t>)</a:t>
          </a:r>
          <a:endParaRPr lang="en-US" dirty="0"/>
        </a:p>
      </dgm:t>
    </dgm:pt>
    <dgm:pt modelId="{B26A65B8-D209-4FD7-B94E-AFC729DBB4A7}" type="parTrans" cxnId="{25DCEAEB-CEE5-4933-81DC-3A5894223376}">
      <dgm:prSet/>
      <dgm:spPr/>
      <dgm:t>
        <a:bodyPr/>
        <a:lstStyle/>
        <a:p>
          <a:endParaRPr lang="en-US"/>
        </a:p>
      </dgm:t>
    </dgm:pt>
    <dgm:pt modelId="{66D0B0C3-C4E1-40CA-BE8F-52FD1CC69390}" type="sibTrans" cxnId="{25DCEAEB-CEE5-4933-81DC-3A5894223376}">
      <dgm:prSet/>
      <dgm:spPr/>
      <dgm:t>
        <a:bodyPr/>
        <a:lstStyle/>
        <a:p>
          <a:endParaRPr lang="en-US"/>
        </a:p>
      </dgm:t>
    </dgm:pt>
    <dgm:pt modelId="{0151BC43-EF57-4C0B-A6E1-A3B35F1C0496}" type="pres">
      <dgm:prSet presAssocID="{959F8F42-D78A-43F7-AC32-B12F50813046}" presName="linear" presStyleCnt="0">
        <dgm:presLayoutVars>
          <dgm:animLvl val="lvl"/>
          <dgm:resizeHandles val="exact"/>
        </dgm:presLayoutVars>
      </dgm:prSet>
      <dgm:spPr/>
    </dgm:pt>
    <dgm:pt modelId="{93C20B55-B469-49FC-80AF-90ABD1EE9E2B}" type="pres">
      <dgm:prSet presAssocID="{98CD162E-A1CA-409D-AF89-50C9563DD029}" presName="parentText" presStyleLbl="node1" presStyleIdx="0" presStyleCnt="1">
        <dgm:presLayoutVars>
          <dgm:chMax val="0"/>
          <dgm:bulletEnabled val="1"/>
        </dgm:presLayoutVars>
      </dgm:prSet>
      <dgm:spPr/>
    </dgm:pt>
  </dgm:ptLst>
  <dgm:cxnLst>
    <dgm:cxn modelId="{6191B7AD-D95B-4420-B566-346EEA542159}" type="presOf" srcId="{98CD162E-A1CA-409D-AF89-50C9563DD029}" destId="{93C20B55-B469-49FC-80AF-90ABD1EE9E2B}" srcOrd="0" destOrd="0" presId="urn:microsoft.com/office/officeart/2005/8/layout/vList2"/>
    <dgm:cxn modelId="{93CDB4D3-2EA4-44B0-9ED9-04B4FCC0CD38}" type="presOf" srcId="{959F8F42-D78A-43F7-AC32-B12F50813046}" destId="{0151BC43-EF57-4C0B-A6E1-A3B35F1C0496}" srcOrd="0" destOrd="0" presId="urn:microsoft.com/office/officeart/2005/8/layout/vList2"/>
    <dgm:cxn modelId="{25DCEAEB-CEE5-4933-81DC-3A5894223376}" srcId="{959F8F42-D78A-43F7-AC32-B12F50813046}" destId="{98CD162E-A1CA-409D-AF89-50C9563DD029}" srcOrd="0" destOrd="0" parTransId="{B26A65B8-D209-4FD7-B94E-AFC729DBB4A7}" sibTransId="{66D0B0C3-C4E1-40CA-BE8F-52FD1CC69390}"/>
    <dgm:cxn modelId="{A15367EF-9945-4207-8EB1-8169C3F9BF6F}" type="presParOf" srcId="{0151BC43-EF57-4C0B-A6E1-A3B35F1C0496}" destId="{93C20B55-B469-49FC-80AF-90ABD1EE9E2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8.xml><?xml version="1.0" encoding="utf-8"?>
<dgm:dataModel xmlns:dgm="http://schemas.openxmlformats.org/drawingml/2006/diagram" xmlns:a="http://schemas.openxmlformats.org/drawingml/2006/main">
  <dgm:ptLst>
    <dgm:pt modelId="{D4EECD0F-4B80-4681-AB23-02CC9918A4E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A8E45F0-A300-44B4-AFF0-7A3F064011E1}">
      <dgm:prSet/>
      <dgm:spPr/>
      <dgm:t>
        <a:bodyPr/>
        <a:lstStyle/>
        <a:p>
          <a:pPr rtl="0"/>
          <a:r>
            <a:rPr lang="vi-VN"/>
            <a:t>Định nghĩa</a:t>
          </a:r>
          <a:endParaRPr lang="en-US"/>
        </a:p>
      </dgm:t>
    </dgm:pt>
    <dgm:pt modelId="{8F3D4851-56BB-4B3C-A98E-F2E8B608D639}" type="parTrans" cxnId="{3BC9D1AD-FCFF-428D-84BE-F24CAD219C1E}">
      <dgm:prSet/>
      <dgm:spPr/>
      <dgm:t>
        <a:bodyPr/>
        <a:lstStyle/>
        <a:p>
          <a:endParaRPr lang="en-US"/>
        </a:p>
      </dgm:t>
    </dgm:pt>
    <dgm:pt modelId="{F66FC12E-F111-457C-81BF-F3B467C87878}" type="sibTrans" cxnId="{3BC9D1AD-FCFF-428D-84BE-F24CAD219C1E}">
      <dgm:prSet/>
      <dgm:spPr/>
      <dgm:t>
        <a:bodyPr/>
        <a:lstStyle/>
        <a:p>
          <a:endParaRPr lang="en-US"/>
        </a:p>
      </dgm:t>
    </dgm:pt>
    <dgm:pt modelId="{E1EE11A8-E985-4DC8-BCF2-C352745E457A}" type="pres">
      <dgm:prSet presAssocID="{D4EECD0F-4B80-4681-AB23-02CC9918A4E7}" presName="linear" presStyleCnt="0">
        <dgm:presLayoutVars>
          <dgm:animLvl val="lvl"/>
          <dgm:resizeHandles val="exact"/>
        </dgm:presLayoutVars>
      </dgm:prSet>
      <dgm:spPr/>
    </dgm:pt>
    <dgm:pt modelId="{C219353E-3D3A-40E6-8355-8025C960EFC6}" type="pres">
      <dgm:prSet presAssocID="{1A8E45F0-A300-44B4-AFF0-7A3F064011E1}" presName="parentText" presStyleLbl="node1" presStyleIdx="0" presStyleCnt="1">
        <dgm:presLayoutVars>
          <dgm:chMax val="0"/>
          <dgm:bulletEnabled val="1"/>
        </dgm:presLayoutVars>
      </dgm:prSet>
      <dgm:spPr/>
    </dgm:pt>
  </dgm:ptLst>
  <dgm:cxnLst>
    <dgm:cxn modelId="{7884299D-04BA-4305-BC82-B6530C96F43C}" type="presOf" srcId="{D4EECD0F-4B80-4681-AB23-02CC9918A4E7}" destId="{E1EE11A8-E985-4DC8-BCF2-C352745E457A}" srcOrd="0" destOrd="0" presId="urn:microsoft.com/office/officeart/2005/8/layout/vList2"/>
    <dgm:cxn modelId="{3BC9D1AD-FCFF-428D-84BE-F24CAD219C1E}" srcId="{D4EECD0F-4B80-4681-AB23-02CC9918A4E7}" destId="{1A8E45F0-A300-44B4-AFF0-7A3F064011E1}" srcOrd="0" destOrd="0" parTransId="{8F3D4851-56BB-4B3C-A98E-F2E8B608D639}" sibTransId="{F66FC12E-F111-457C-81BF-F3B467C87878}"/>
    <dgm:cxn modelId="{812DA8E7-2A1D-48F3-A142-F27897E185B9}" type="presOf" srcId="{1A8E45F0-A300-44B4-AFF0-7A3F064011E1}" destId="{C219353E-3D3A-40E6-8355-8025C960EFC6}" srcOrd="0" destOrd="0" presId="urn:microsoft.com/office/officeart/2005/8/layout/vList2"/>
    <dgm:cxn modelId="{A545FE50-DA01-4EF9-99F7-B1F2283CBC52}" type="presParOf" srcId="{E1EE11A8-E985-4DC8-BCF2-C352745E457A}" destId="{C219353E-3D3A-40E6-8355-8025C960EFC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9.xml><?xml version="1.0" encoding="utf-8"?>
<dgm:dataModel xmlns:dgm="http://schemas.openxmlformats.org/drawingml/2006/diagram" xmlns:a="http://schemas.openxmlformats.org/drawingml/2006/main">
  <dgm:ptLst>
    <dgm:pt modelId="{D475723F-D99C-470B-A6EC-0B4BD1FA4DE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88113AD-1071-4E7F-8D6F-0AD31073D0B0}">
      <dgm:prSet/>
      <dgm:spPr/>
      <dgm:t>
        <a:bodyPr/>
        <a:lstStyle/>
        <a:p>
          <a:pPr rtl="0"/>
          <a:r>
            <a:rPr lang="vi-VN"/>
            <a:t>Nhận xét</a:t>
          </a:r>
          <a:endParaRPr lang="en-US"/>
        </a:p>
      </dgm:t>
    </dgm:pt>
    <dgm:pt modelId="{5D489CDA-DD83-4D58-B84E-C6285AEC9297}" type="parTrans" cxnId="{E12E7E50-2277-4666-9A08-D97A911A5DAB}">
      <dgm:prSet/>
      <dgm:spPr/>
      <dgm:t>
        <a:bodyPr/>
        <a:lstStyle/>
        <a:p>
          <a:endParaRPr lang="en-US"/>
        </a:p>
      </dgm:t>
    </dgm:pt>
    <dgm:pt modelId="{2ABA15C5-98F6-42FC-8E4E-D885C09BC1FE}" type="sibTrans" cxnId="{E12E7E50-2277-4666-9A08-D97A911A5DAB}">
      <dgm:prSet/>
      <dgm:spPr/>
      <dgm:t>
        <a:bodyPr/>
        <a:lstStyle/>
        <a:p>
          <a:endParaRPr lang="en-US"/>
        </a:p>
      </dgm:t>
    </dgm:pt>
    <dgm:pt modelId="{3730C9AB-AC96-4541-81B4-D5A0AD0C2104}" type="pres">
      <dgm:prSet presAssocID="{D475723F-D99C-470B-A6EC-0B4BD1FA4DE6}" presName="linear" presStyleCnt="0">
        <dgm:presLayoutVars>
          <dgm:animLvl val="lvl"/>
          <dgm:resizeHandles val="exact"/>
        </dgm:presLayoutVars>
      </dgm:prSet>
      <dgm:spPr/>
    </dgm:pt>
    <dgm:pt modelId="{FDEAD21B-5CD9-4B76-8137-E6DE8BDBF322}" type="pres">
      <dgm:prSet presAssocID="{688113AD-1071-4E7F-8D6F-0AD31073D0B0}" presName="parentText" presStyleLbl="node1" presStyleIdx="0" presStyleCnt="1">
        <dgm:presLayoutVars>
          <dgm:chMax val="0"/>
          <dgm:bulletEnabled val="1"/>
        </dgm:presLayoutVars>
      </dgm:prSet>
      <dgm:spPr/>
    </dgm:pt>
  </dgm:ptLst>
  <dgm:cxnLst>
    <dgm:cxn modelId="{87496E1B-59AF-42BF-9FCE-0D3884A288BD}" type="presOf" srcId="{688113AD-1071-4E7F-8D6F-0AD31073D0B0}" destId="{FDEAD21B-5CD9-4B76-8137-E6DE8BDBF322}" srcOrd="0" destOrd="0" presId="urn:microsoft.com/office/officeart/2005/8/layout/vList2"/>
    <dgm:cxn modelId="{37EEF435-24AE-4558-9851-19800502CDCA}" type="presOf" srcId="{D475723F-D99C-470B-A6EC-0B4BD1FA4DE6}" destId="{3730C9AB-AC96-4541-81B4-D5A0AD0C2104}" srcOrd="0" destOrd="0" presId="urn:microsoft.com/office/officeart/2005/8/layout/vList2"/>
    <dgm:cxn modelId="{E12E7E50-2277-4666-9A08-D97A911A5DAB}" srcId="{D475723F-D99C-470B-A6EC-0B4BD1FA4DE6}" destId="{688113AD-1071-4E7F-8D6F-0AD31073D0B0}" srcOrd="0" destOrd="0" parTransId="{5D489CDA-DD83-4D58-B84E-C6285AEC9297}" sibTransId="{2ABA15C5-98F6-42FC-8E4E-D885C09BC1FE}"/>
    <dgm:cxn modelId="{5EAB4A49-C3DD-480E-89B7-9569586C323A}" type="presParOf" srcId="{3730C9AB-AC96-4541-81B4-D5A0AD0C2104}" destId="{FDEAD21B-5CD9-4B76-8137-E6DE8BDBF32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CCCA31F-ADA3-41ED-A0AA-BC454B67656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E44874F-3250-47E1-A6C7-6422403E6A20}">
      <dgm:prSet/>
      <dgm:spPr/>
      <dgm:t>
        <a:bodyPr/>
        <a:lstStyle/>
        <a:p>
          <a:pPr rtl="0"/>
          <a:r>
            <a:rPr lang="vi-VN" b="1"/>
            <a:t>Lịch sử phát triển của mật mã</a:t>
          </a:r>
          <a:endParaRPr lang="en-US"/>
        </a:p>
      </dgm:t>
    </dgm:pt>
    <dgm:pt modelId="{A36D57C4-C0AB-4070-9E66-275C9A125997}" type="parTrans" cxnId="{9F3D5F4D-90FC-47D5-B27E-FDFCF2718DE7}">
      <dgm:prSet/>
      <dgm:spPr/>
      <dgm:t>
        <a:bodyPr/>
        <a:lstStyle/>
        <a:p>
          <a:endParaRPr lang="en-US"/>
        </a:p>
      </dgm:t>
    </dgm:pt>
    <dgm:pt modelId="{2DF5B595-CDB8-4FF7-B999-024CCEED8E4C}" type="sibTrans" cxnId="{9F3D5F4D-90FC-47D5-B27E-FDFCF2718DE7}">
      <dgm:prSet/>
      <dgm:spPr/>
      <dgm:t>
        <a:bodyPr/>
        <a:lstStyle/>
        <a:p>
          <a:endParaRPr lang="en-US"/>
        </a:p>
      </dgm:t>
    </dgm:pt>
    <dgm:pt modelId="{24088AB2-A1F4-4630-830E-B0F5BC852DB9}" type="pres">
      <dgm:prSet presAssocID="{4CCCA31F-ADA3-41ED-A0AA-BC454B676566}" presName="linear" presStyleCnt="0">
        <dgm:presLayoutVars>
          <dgm:animLvl val="lvl"/>
          <dgm:resizeHandles val="exact"/>
        </dgm:presLayoutVars>
      </dgm:prSet>
      <dgm:spPr/>
    </dgm:pt>
    <dgm:pt modelId="{998F21F9-345E-4963-8076-91366B83601A}" type="pres">
      <dgm:prSet presAssocID="{1E44874F-3250-47E1-A6C7-6422403E6A20}" presName="parentText" presStyleLbl="node1" presStyleIdx="0" presStyleCnt="1">
        <dgm:presLayoutVars>
          <dgm:chMax val="0"/>
          <dgm:bulletEnabled val="1"/>
        </dgm:presLayoutVars>
      </dgm:prSet>
      <dgm:spPr/>
    </dgm:pt>
  </dgm:ptLst>
  <dgm:cxnLst>
    <dgm:cxn modelId="{34E6DC1E-7CE8-48A0-AA01-EA9784E1C235}" type="presOf" srcId="{1E44874F-3250-47E1-A6C7-6422403E6A20}" destId="{998F21F9-345E-4963-8076-91366B83601A}" srcOrd="0" destOrd="0" presId="urn:microsoft.com/office/officeart/2005/8/layout/vList2"/>
    <dgm:cxn modelId="{9F3D5F4D-90FC-47D5-B27E-FDFCF2718DE7}" srcId="{4CCCA31F-ADA3-41ED-A0AA-BC454B676566}" destId="{1E44874F-3250-47E1-A6C7-6422403E6A20}" srcOrd="0" destOrd="0" parTransId="{A36D57C4-C0AB-4070-9E66-275C9A125997}" sibTransId="{2DF5B595-CDB8-4FF7-B999-024CCEED8E4C}"/>
    <dgm:cxn modelId="{8C8FBF53-7BD1-4F62-8C00-8D254F3F80D3}" type="presOf" srcId="{4CCCA31F-ADA3-41ED-A0AA-BC454B676566}" destId="{24088AB2-A1F4-4630-830E-B0F5BC852DB9}" srcOrd="0" destOrd="0" presId="urn:microsoft.com/office/officeart/2005/8/layout/vList2"/>
    <dgm:cxn modelId="{E83AB118-1AD3-45E6-9C1D-EDC85E710191}" type="presParOf" srcId="{24088AB2-A1F4-4630-830E-B0F5BC852DB9}" destId="{998F21F9-345E-4963-8076-91366B83601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0.xml><?xml version="1.0" encoding="utf-8"?>
<dgm:dataModel xmlns:dgm="http://schemas.openxmlformats.org/drawingml/2006/diagram" xmlns:a="http://schemas.openxmlformats.org/drawingml/2006/main">
  <dgm:ptLst>
    <dgm:pt modelId="{29996F15-011A-435F-95C7-85743FE3442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027D482-F188-43FA-B3A8-33A2B0D23342}">
      <dgm:prSet/>
      <dgm:spPr/>
      <dgm:t>
        <a:bodyPr/>
        <a:lstStyle/>
        <a:p>
          <a:pPr rtl="0"/>
          <a:r>
            <a:rPr lang="vi-VN"/>
            <a:t>Thí dụ</a:t>
          </a:r>
          <a:endParaRPr lang="en-US"/>
        </a:p>
      </dgm:t>
    </dgm:pt>
    <dgm:pt modelId="{8DB46812-9C4F-4B37-BB84-F87F26042344}" type="parTrans" cxnId="{EA139948-1D16-426D-B4D6-F96E16ED22A5}">
      <dgm:prSet/>
      <dgm:spPr/>
      <dgm:t>
        <a:bodyPr/>
        <a:lstStyle/>
        <a:p>
          <a:endParaRPr lang="en-US"/>
        </a:p>
      </dgm:t>
    </dgm:pt>
    <dgm:pt modelId="{C3D4F7BC-DC7C-4C11-A8A3-EDA3ACBE7E8D}" type="sibTrans" cxnId="{EA139948-1D16-426D-B4D6-F96E16ED22A5}">
      <dgm:prSet/>
      <dgm:spPr/>
      <dgm:t>
        <a:bodyPr/>
        <a:lstStyle/>
        <a:p>
          <a:endParaRPr lang="en-US"/>
        </a:p>
      </dgm:t>
    </dgm:pt>
    <dgm:pt modelId="{A8DD96DD-AF0B-4043-87FF-C9C8FFB27717}" type="pres">
      <dgm:prSet presAssocID="{29996F15-011A-435F-95C7-85743FE3442A}" presName="linear" presStyleCnt="0">
        <dgm:presLayoutVars>
          <dgm:animLvl val="lvl"/>
          <dgm:resizeHandles val="exact"/>
        </dgm:presLayoutVars>
      </dgm:prSet>
      <dgm:spPr/>
    </dgm:pt>
    <dgm:pt modelId="{6B1B9194-651D-4DE3-A04C-45CB6363B7A8}" type="pres">
      <dgm:prSet presAssocID="{C027D482-F188-43FA-B3A8-33A2B0D23342}" presName="parentText" presStyleLbl="node1" presStyleIdx="0" presStyleCnt="1">
        <dgm:presLayoutVars>
          <dgm:chMax val="0"/>
          <dgm:bulletEnabled val="1"/>
        </dgm:presLayoutVars>
      </dgm:prSet>
      <dgm:spPr/>
    </dgm:pt>
  </dgm:ptLst>
  <dgm:cxnLst>
    <dgm:cxn modelId="{AC69B91A-5BAB-4F92-972B-B97111B6976D}" type="presOf" srcId="{29996F15-011A-435F-95C7-85743FE3442A}" destId="{A8DD96DD-AF0B-4043-87FF-C9C8FFB27717}" srcOrd="0" destOrd="0" presId="urn:microsoft.com/office/officeart/2005/8/layout/vList2"/>
    <dgm:cxn modelId="{EA139948-1D16-426D-B4D6-F96E16ED22A5}" srcId="{29996F15-011A-435F-95C7-85743FE3442A}" destId="{C027D482-F188-43FA-B3A8-33A2B0D23342}" srcOrd="0" destOrd="0" parTransId="{8DB46812-9C4F-4B37-BB84-F87F26042344}" sibTransId="{C3D4F7BC-DC7C-4C11-A8A3-EDA3ACBE7E8D}"/>
    <dgm:cxn modelId="{12BA02D1-435F-47C1-B45F-1588B926A322}" type="presOf" srcId="{C027D482-F188-43FA-B3A8-33A2B0D23342}" destId="{6B1B9194-651D-4DE3-A04C-45CB6363B7A8}" srcOrd="0" destOrd="0" presId="urn:microsoft.com/office/officeart/2005/8/layout/vList2"/>
    <dgm:cxn modelId="{7C59B0C7-7A6E-479D-A5A1-63D257E8FB6A}" type="presParOf" srcId="{A8DD96DD-AF0B-4043-87FF-C9C8FFB27717}" destId="{6B1B9194-651D-4DE3-A04C-45CB6363B7A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1.xml><?xml version="1.0" encoding="utf-8"?>
<dgm:dataModel xmlns:dgm="http://schemas.openxmlformats.org/drawingml/2006/diagram" xmlns:a="http://schemas.openxmlformats.org/drawingml/2006/main">
  <dgm:ptLst>
    <dgm:pt modelId="{9B29FFAF-CC53-4F7F-BF52-75B94DF370D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487515A-F3D7-4985-B36C-6ABAA8D4072F}">
      <dgm:prSet/>
      <dgm:spPr/>
      <dgm:t>
        <a:bodyPr/>
        <a:lstStyle/>
        <a:p>
          <a:pPr rtl="0"/>
          <a:r>
            <a:rPr lang="vi-VN"/>
            <a:t>(tiếp)</a:t>
          </a:r>
          <a:endParaRPr lang="en-US"/>
        </a:p>
      </dgm:t>
    </dgm:pt>
    <dgm:pt modelId="{FADA7E67-239E-4976-AFE7-806086845551}" type="parTrans" cxnId="{635ABDAD-334A-428C-95F3-B8A2625CAC5B}">
      <dgm:prSet/>
      <dgm:spPr/>
      <dgm:t>
        <a:bodyPr/>
        <a:lstStyle/>
        <a:p>
          <a:endParaRPr lang="en-US"/>
        </a:p>
      </dgm:t>
    </dgm:pt>
    <dgm:pt modelId="{2133D20B-B591-44E3-8BBA-338A5D19C1C5}" type="sibTrans" cxnId="{635ABDAD-334A-428C-95F3-B8A2625CAC5B}">
      <dgm:prSet/>
      <dgm:spPr/>
      <dgm:t>
        <a:bodyPr/>
        <a:lstStyle/>
        <a:p>
          <a:endParaRPr lang="en-US"/>
        </a:p>
      </dgm:t>
    </dgm:pt>
    <dgm:pt modelId="{F1B0919D-7098-4BEE-952A-9DF568CCBA07}" type="pres">
      <dgm:prSet presAssocID="{9B29FFAF-CC53-4F7F-BF52-75B94DF370D6}" presName="linear" presStyleCnt="0">
        <dgm:presLayoutVars>
          <dgm:animLvl val="lvl"/>
          <dgm:resizeHandles val="exact"/>
        </dgm:presLayoutVars>
      </dgm:prSet>
      <dgm:spPr/>
    </dgm:pt>
    <dgm:pt modelId="{E8B71E20-34AB-4BBF-B7AC-6F98B80346F2}" type="pres">
      <dgm:prSet presAssocID="{4487515A-F3D7-4985-B36C-6ABAA8D4072F}" presName="parentText" presStyleLbl="node1" presStyleIdx="0" presStyleCnt="1">
        <dgm:presLayoutVars>
          <dgm:chMax val="0"/>
          <dgm:bulletEnabled val="1"/>
        </dgm:presLayoutVars>
      </dgm:prSet>
      <dgm:spPr/>
    </dgm:pt>
  </dgm:ptLst>
  <dgm:cxnLst>
    <dgm:cxn modelId="{B873D619-AE4B-481C-8E5B-8A8AC7695FBE}" type="presOf" srcId="{4487515A-F3D7-4985-B36C-6ABAA8D4072F}" destId="{E8B71E20-34AB-4BBF-B7AC-6F98B80346F2}" srcOrd="0" destOrd="0" presId="urn:microsoft.com/office/officeart/2005/8/layout/vList2"/>
    <dgm:cxn modelId="{7392107D-0A2A-4273-A9D8-6DCDE9F72AF9}" type="presOf" srcId="{9B29FFAF-CC53-4F7F-BF52-75B94DF370D6}" destId="{F1B0919D-7098-4BEE-952A-9DF568CCBA07}" srcOrd="0" destOrd="0" presId="urn:microsoft.com/office/officeart/2005/8/layout/vList2"/>
    <dgm:cxn modelId="{635ABDAD-334A-428C-95F3-B8A2625CAC5B}" srcId="{9B29FFAF-CC53-4F7F-BF52-75B94DF370D6}" destId="{4487515A-F3D7-4985-B36C-6ABAA8D4072F}" srcOrd="0" destOrd="0" parTransId="{FADA7E67-239E-4976-AFE7-806086845551}" sibTransId="{2133D20B-B591-44E3-8BBA-338A5D19C1C5}"/>
    <dgm:cxn modelId="{7046D9A6-AE9A-417B-9037-32D2107A27B1}" type="presParOf" srcId="{F1B0919D-7098-4BEE-952A-9DF568CCBA07}" destId="{E8B71E20-34AB-4BBF-B7AC-6F98B80346F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2.xml><?xml version="1.0" encoding="utf-8"?>
<dgm:dataModel xmlns:dgm="http://schemas.openxmlformats.org/drawingml/2006/diagram" xmlns:a="http://schemas.openxmlformats.org/drawingml/2006/main">
  <dgm:ptLst>
    <dgm:pt modelId="{FF743705-207B-4DDF-BBB4-E81EFE80874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A9649DA-C9E2-46DC-8277-0FDE7F7694E5}">
      <dgm:prSet/>
      <dgm:spPr/>
      <dgm:t>
        <a:bodyPr/>
        <a:lstStyle/>
        <a:p>
          <a:pPr rtl="0"/>
          <a:r>
            <a:rPr lang="vi-VN"/>
            <a:t>(tiếp)</a:t>
          </a:r>
          <a:endParaRPr lang="en-US"/>
        </a:p>
      </dgm:t>
    </dgm:pt>
    <dgm:pt modelId="{45C4538D-1965-4CF1-A33C-9D00298A95ED}" type="parTrans" cxnId="{6BC81B60-651E-47E4-824D-05C896FCC84B}">
      <dgm:prSet/>
      <dgm:spPr/>
      <dgm:t>
        <a:bodyPr/>
        <a:lstStyle/>
        <a:p>
          <a:endParaRPr lang="en-US"/>
        </a:p>
      </dgm:t>
    </dgm:pt>
    <dgm:pt modelId="{92DA3BC8-E809-41E2-BE49-1DBE239188C1}" type="sibTrans" cxnId="{6BC81B60-651E-47E4-824D-05C896FCC84B}">
      <dgm:prSet/>
      <dgm:spPr/>
      <dgm:t>
        <a:bodyPr/>
        <a:lstStyle/>
        <a:p>
          <a:endParaRPr lang="en-US"/>
        </a:p>
      </dgm:t>
    </dgm:pt>
    <dgm:pt modelId="{568CACD6-80FB-4B19-8063-5459AE04B709}" type="pres">
      <dgm:prSet presAssocID="{FF743705-207B-4DDF-BBB4-E81EFE80874A}" presName="linear" presStyleCnt="0">
        <dgm:presLayoutVars>
          <dgm:animLvl val="lvl"/>
          <dgm:resizeHandles val="exact"/>
        </dgm:presLayoutVars>
      </dgm:prSet>
      <dgm:spPr/>
    </dgm:pt>
    <dgm:pt modelId="{B216E001-E481-40B6-9E24-2D7E28D8B055}" type="pres">
      <dgm:prSet presAssocID="{1A9649DA-C9E2-46DC-8277-0FDE7F7694E5}" presName="parentText" presStyleLbl="node1" presStyleIdx="0" presStyleCnt="1">
        <dgm:presLayoutVars>
          <dgm:chMax val="0"/>
          <dgm:bulletEnabled val="1"/>
        </dgm:presLayoutVars>
      </dgm:prSet>
      <dgm:spPr/>
    </dgm:pt>
  </dgm:ptLst>
  <dgm:cxnLst>
    <dgm:cxn modelId="{6BC81B60-651E-47E4-824D-05C896FCC84B}" srcId="{FF743705-207B-4DDF-BBB4-E81EFE80874A}" destId="{1A9649DA-C9E2-46DC-8277-0FDE7F7694E5}" srcOrd="0" destOrd="0" parTransId="{45C4538D-1965-4CF1-A33C-9D00298A95ED}" sibTransId="{92DA3BC8-E809-41E2-BE49-1DBE239188C1}"/>
    <dgm:cxn modelId="{B376E250-5425-4619-B6A3-247F89B94974}" type="presOf" srcId="{1A9649DA-C9E2-46DC-8277-0FDE7F7694E5}" destId="{B216E001-E481-40B6-9E24-2D7E28D8B055}" srcOrd="0" destOrd="0" presId="urn:microsoft.com/office/officeart/2005/8/layout/vList2"/>
    <dgm:cxn modelId="{FE5A90EB-41C8-41BF-BE07-BA2A4F687386}" type="presOf" srcId="{FF743705-207B-4DDF-BBB4-E81EFE80874A}" destId="{568CACD6-80FB-4B19-8063-5459AE04B709}" srcOrd="0" destOrd="0" presId="urn:microsoft.com/office/officeart/2005/8/layout/vList2"/>
    <dgm:cxn modelId="{C80CF08D-9F4A-4992-9262-AD063EBC620A}" type="presParOf" srcId="{568CACD6-80FB-4B19-8063-5459AE04B709}" destId="{B216E001-E481-40B6-9E24-2D7E28D8B05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3.xml><?xml version="1.0" encoding="utf-8"?>
<dgm:dataModel xmlns:dgm="http://schemas.openxmlformats.org/drawingml/2006/diagram" xmlns:a="http://schemas.openxmlformats.org/drawingml/2006/main">
  <dgm:ptLst>
    <dgm:pt modelId="{53FDC791-9724-4CCB-AB1C-1AEF9E45527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2B496F8-4144-4EDD-BB0C-EA518D08A8DD}">
      <dgm:prSet/>
      <dgm:spPr/>
      <dgm:t>
        <a:bodyPr/>
        <a:lstStyle/>
        <a:p>
          <a:pPr rtl="0"/>
          <a:r>
            <a:rPr lang="vi-VN" dirty="0"/>
            <a:t>2.4. Mật mã dòng</a:t>
          </a:r>
          <a:r>
            <a:rPr lang="en-US" dirty="0"/>
            <a:t> (</a:t>
          </a:r>
          <a:r>
            <a:rPr lang="en-US" dirty="0" err="1"/>
            <a:t>giới</a:t>
          </a:r>
          <a:r>
            <a:rPr lang="en-US" dirty="0"/>
            <a:t> </a:t>
          </a:r>
          <a:r>
            <a:rPr lang="en-US" dirty="0" err="1"/>
            <a:t>thiệu</a:t>
          </a:r>
          <a:r>
            <a:rPr lang="en-US" dirty="0"/>
            <a:t> </a:t>
          </a:r>
          <a:r>
            <a:rPr lang="en-US" dirty="0" err="1"/>
            <a:t>định</a:t>
          </a:r>
          <a:r>
            <a:rPr lang="en-US" dirty="0"/>
            <a:t> </a:t>
          </a:r>
          <a:r>
            <a:rPr lang="en-US" dirty="0" err="1"/>
            <a:t>hướng</a:t>
          </a:r>
          <a:r>
            <a:rPr lang="en-US" dirty="0"/>
            <a:t> </a:t>
          </a:r>
          <a:r>
            <a:rPr lang="en-US" dirty="0" err="1"/>
            <a:t>nghiên</a:t>
          </a:r>
          <a:r>
            <a:rPr lang="en-US" dirty="0"/>
            <a:t> </a:t>
          </a:r>
          <a:r>
            <a:rPr lang="en-US" dirty="0" err="1"/>
            <a:t>cứu</a:t>
          </a:r>
          <a:r>
            <a:rPr lang="en-US" dirty="0"/>
            <a:t>)</a:t>
          </a:r>
        </a:p>
      </dgm:t>
    </dgm:pt>
    <dgm:pt modelId="{C8CCF35C-10B1-4B50-88E1-8A004E149E8C}" type="parTrans" cxnId="{17F7803E-8A80-42BF-BFB0-756BAF80C220}">
      <dgm:prSet/>
      <dgm:spPr/>
      <dgm:t>
        <a:bodyPr/>
        <a:lstStyle/>
        <a:p>
          <a:endParaRPr lang="en-US"/>
        </a:p>
      </dgm:t>
    </dgm:pt>
    <dgm:pt modelId="{465AECAF-35A1-48A4-AAE2-6E48C5B6743C}" type="sibTrans" cxnId="{17F7803E-8A80-42BF-BFB0-756BAF80C220}">
      <dgm:prSet/>
      <dgm:spPr/>
      <dgm:t>
        <a:bodyPr/>
        <a:lstStyle/>
        <a:p>
          <a:endParaRPr lang="en-US"/>
        </a:p>
      </dgm:t>
    </dgm:pt>
    <dgm:pt modelId="{76701782-7683-42C1-9C97-369786C2A388}" type="pres">
      <dgm:prSet presAssocID="{53FDC791-9724-4CCB-AB1C-1AEF9E455279}" presName="linear" presStyleCnt="0">
        <dgm:presLayoutVars>
          <dgm:animLvl val="lvl"/>
          <dgm:resizeHandles val="exact"/>
        </dgm:presLayoutVars>
      </dgm:prSet>
      <dgm:spPr/>
    </dgm:pt>
    <dgm:pt modelId="{76952804-F4A5-4C54-922F-81E10C93C19C}" type="pres">
      <dgm:prSet presAssocID="{02B496F8-4144-4EDD-BB0C-EA518D08A8DD}" presName="parentText" presStyleLbl="node1" presStyleIdx="0" presStyleCnt="1">
        <dgm:presLayoutVars>
          <dgm:chMax val="0"/>
          <dgm:bulletEnabled val="1"/>
        </dgm:presLayoutVars>
      </dgm:prSet>
      <dgm:spPr/>
    </dgm:pt>
  </dgm:ptLst>
  <dgm:cxnLst>
    <dgm:cxn modelId="{17F7803E-8A80-42BF-BFB0-756BAF80C220}" srcId="{53FDC791-9724-4CCB-AB1C-1AEF9E455279}" destId="{02B496F8-4144-4EDD-BB0C-EA518D08A8DD}" srcOrd="0" destOrd="0" parTransId="{C8CCF35C-10B1-4B50-88E1-8A004E149E8C}" sibTransId="{465AECAF-35A1-48A4-AAE2-6E48C5B6743C}"/>
    <dgm:cxn modelId="{8741A25F-B1F0-4522-9D2D-B91E8967FC2A}" type="presOf" srcId="{53FDC791-9724-4CCB-AB1C-1AEF9E455279}" destId="{76701782-7683-42C1-9C97-369786C2A388}" srcOrd="0" destOrd="0" presId="urn:microsoft.com/office/officeart/2005/8/layout/vList2"/>
    <dgm:cxn modelId="{F56596C5-FB58-42A6-AD34-4585A547351C}" type="presOf" srcId="{02B496F8-4144-4EDD-BB0C-EA518D08A8DD}" destId="{76952804-F4A5-4C54-922F-81E10C93C19C}" srcOrd="0" destOrd="0" presId="urn:microsoft.com/office/officeart/2005/8/layout/vList2"/>
    <dgm:cxn modelId="{B67B2ABE-ADC4-4E26-B0CC-80C6726D0946}" type="presParOf" srcId="{76701782-7683-42C1-9C97-369786C2A388}" destId="{76952804-F4A5-4C54-922F-81E10C93C19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4.xml><?xml version="1.0" encoding="utf-8"?>
<dgm:dataModel xmlns:dgm="http://schemas.openxmlformats.org/drawingml/2006/diagram" xmlns:a="http://schemas.openxmlformats.org/drawingml/2006/main">
  <dgm:ptLst>
    <dgm:pt modelId="{85F2ADAC-13F9-4218-BDCF-DCE30F8EBD2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1088FBF-51C1-4494-AF1A-B39F8C179FF3}">
      <dgm:prSet/>
      <dgm:spPr/>
      <dgm:t>
        <a:bodyPr/>
        <a:lstStyle/>
        <a:p>
          <a:pPr rtl="0"/>
          <a:r>
            <a:rPr lang="vi-VN"/>
            <a:t>(tiếp)</a:t>
          </a:r>
          <a:endParaRPr lang="en-US"/>
        </a:p>
      </dgm:t>
    </dgm:pt>
    <dgm:pt modelId="{47D56CFF-DE24-4A08-8B6C-DB30076EFFAF}" type="parTrans" cxnId="{45A6346F-9A31-4A0C-B322-EACCCC48AEC9}">
      <dgm:prSet/>
      <dgm:spPr/>
      <dgm:t>
        <a:bodyPr/>
        <a:lstStyle/>
        <a:p>
          <a:endParaRPr lang="en-US"/>
        </a:p>
      </dgm:t>
    </dgm:pt>
    <dgm:pt modelId="{27C5D7DB-52A3-4596-9CEB-4E2122C512CD}" type="sibTrans" cxnId="{45A6346F-9A31-4A0C-B322-EACCCC48AEC9}">
      <dgm:prSet/>
      <dgm:spPr/>
      <dgm:t>
        <a:bodyPr/>
        <a:lstStyle/>
        <a:p>
          <a:endParaRPr lang="en-US"/>
        </a:p>
      </dgm:t>
    </dgm:pt>
    <dgm:pt modelId="{A47811C5-BE42-468F-A5A8-ACEBCF41C83A}" type="pres">
      <dgm:prSet presAssocID="{85F2ADAC-13F9-4218-BDCF-DCE30F8EBD2F}" presName="linear" presStyleCnt="0">
        <dgm:presLayoutVars>
          <dgm:animLvl val="lvl"/>
          <dgm:resizeHandles val="exact"/>
        </dgm:presLayoutVars>
      </dgm:prSet>
      <dgm:spPr/>
    </dgm:pt>
    <dgm:pt modelId="{0CDF6E6A-9FAD-4231-BB7A-19603C6DD79A}" type="pres">
      <dgm:prSet presAssocID="{A1088FBF-51C1-4494-AF1A-B39F8C179FF3}" presName="parentText" presStyleLbl="node1" presStyleIdx="0" presStyleCnt="1">
        <dgm:presLayoutVars>
          <dgm:chMax val="0"/>
          <dgm:bulletEnabled val="1"/>
        </dgm:presLayoutVars>
      </dgm:prSet>
      <dgm:spPr/>
    </dgm:pt>
  </dgm:ptLst>
  <dgm:cxnLst>
    <dgm:cxn modelId="{45A6346F-9A31-4A0C-B322-EACCCC48AEC9}" srcId="{85F2ADAC-13F9-4218-BDCF-DCE30F8EBD2F}" destId="{A1088FBF-51C1-4494-AF1A-B39F8C179FF3}" srcOrd="0" destOrd="0" parTransId="{47D56CFF-DE24-4A08-8B6C-DB30076EFFAF}" sibTransId="{27C5D7DB-52A3-4596-9CEB-4E2122C512CD}"/>
    <dgm:cxn modelId="{EAB2AF77-6870-452E-A4DC-73D22E6409B5}" type="presOf" srcId="{A1088FBF-51C1-4494-AF1A-B39F8C179FF3}" destId="{0CDF6E6A-9FAD-4231-BB7A-19603C6DD79A}" srcOrd="0" destOrd="0" presId="urn:microsoft.com/office/officeart/2005/8/layout/vList2"/>
    <dgm:cxn modelId="{441442DE-A1D8-4EB5-8979-947D79ACC811}" type="presOf" srcId="{85F2ADAC-13F9-4218-BDCF-DCE30F8EBD2F}" destId="{A47811C5-BE42-468F-A5A8-ACEBCF41C83A}" srcOrd="0" destOrd="0" presId="urn:microsoft.com/office/officeart/2005/8/layout/vList2"/>
    <dgm:cxn modelId="{21BE4E46-053E-4E96-AF2C-95952C5F9E01}" type="presParOf" srcId="{A47811C5-BE42-468F-A5A8-ACEBCF41C83A}" destId="{0CDF6E6A-9FAD-4231-BB7A-19603C6DD79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5.xml><?xml version="1.0" encoding="utf-8"?>
<dgm:dataModel xmlns:dgm="http://schemas.openxmlformats.org/drawingml/2006/diagram" xmlns:a="http://schemas.openxmlformats.org/drawingml/2006/main">
  <dgm:ptLst>
    <dgm:pt modelId="{0667D5A5-7C08-4DD4-9BBD-1AA63410F26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E110E9D5-ADBB-4F25-A64C-10AAE9A6E924}">
      <dgm:prSet/>
      <dgm:spPr/>
      <dgm:t>
        <a:bodyPr/>
        <a:lstStyle/>
        <a:p>
          <a:pPr rtl="0"/>
          <a:r>
            <a:rPr lang="vi-VN"/>
            <a:t>Thực hiện</a:t>
          </a:r>
          <a:endParaRPr lang="en-US"/>
        </a:p>
      </dgm:t>
    </dgm:pt>
    <dgm:pt modelId="{B2B28134-9F13-4C32-A26F-D9191F97C1E9}" type="parTrans" cxnId="{1A9F0563-E7C7-46B5-A792-13D9F64474E8}">
      <dgm:prSet/>
      <dgm:spPr/>
      <dgm:t>
        <a:bodyPr/>
        <a:lstStyle/>
        <a:p>
          <a:endParaRPr lang="en-US"/>
        </a:p>
      </dgm:t>
    </dgm:pt>
    <dgm:pt modelId="{127EEBA6-44BA-476E-8AE7-A171D39C8EF4}" type="sibTrans" cxnId="{1A9F0563-E7C7-46B5-A792-13D9F64474E8}">
      <dgm:prSet/>
      <dgm:spPr/>
      <dgm:t>
        <a:bodyPr/>
        <a:lstStyle/>
        <a:p>
          <a:endParaRPr lang="en-US"/>
        </a:p>
      </dgm:t>
    </dgm:pt>
    <dgm:pt modelId="{B60F55A9-D6DE-4D03-996E-4ABA0AD701C6}" type="pres">
      <dgm:prSet presAssocID="{0667D5A5-7C08-4DD4-9BBD-1AA63410F266}" presName="linear" presStyleCnt="0">
        <dgm:presLayoutVars>
          <dgm:animLvl val="lvl"/>
          <dgm:resizeHandles val="exact"/>
        </dgm:presLayoutVars>
      </dgm:prSet>
      <dgm:spPr/>
    </dgm:pt>
    <dgm:pt modelId="{30C30239-7C5B-4862-BFC1-4F7894E02DFF}" type="pres">
      <dgm:prSet presAssocID="{E110E9D5-ADBB-4F25-A64C-10AAE9A6E924}" presName="parentText" presStyleLbl="node1" presStyleIdx="0" presStyleCnt="1">
        <dgm:presLayoutVars>
          <dgm:chMax val="0"/>
          <dgm:bulletEnabled val="1"/>
        </dgm:presLayoutVars>
      </dgm:prSet>
      <dgm:spPr/>
    </dgm:pt>
  </dgm:ptLst>
  <dgm:cxnLst>
    <dgm:cxn modelId="{1A9F0563-E7C7-46B5-A792-13D9F64474E8}" srcId="{0667D5A5-7C08-4DD4-9BBD-1AA63410F266}" destId="{E110E9D5-ADBB-4F25-A64C-10AAE9A6E924}" srcOrd="0" destOrd="0" parTransId="{B2B28134-9F13-4C32-A26F-D9191F97C1E9}" sibTransId="{127EEBA6-44BA-476E-8AE7-A171D39C8EF4}"/>
    <dgm:cxn modelId="{54370B71-FAB9-4854-8FF4-34A6F07FFABF}" type="presOf" srcId="{0667D5A5-7C08-4DD4-9BBD-1AA63410F266}" destId="{B60F55A9-D6DE-4D03-996E-4ABA0AD701C6}" srcOrd="0" destOrd="0" presId="urn:microsoft.com/office/officeart/2005/8/layout/vList2"/>
    <dgm:cxn modelId="{24FD5675-9100-44D7-9297-828B5137E0BA}" type="presOf" srcId="{E110E9D5-ADBB-4F25-A64C-10AAE9A6E924}" destId="{30C30239-7C5B-4862-BFC1-4F7894E02DFF}" srcOrd="0" destOrd="0" presId="urn:microsoft.com/office/officeart/2005/8/layout/vList2"/>
    <dgm:cxn modelId="{6AF0575E-0530-4FA2-A431-78409F3F0E09}" type="presParOf" srcId="{B60F55A9-D6DE-4D03-996E-4ABA0AD701C6}" destId="{30C30239-7C5B-4862-BFC1-4F7894E02DF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6.xml><?xml version="1.0" encoding="utf-8"?>
<dgm:dataModel xmlns:dgm="http://schemas.openxmlformats.org/drawingml/2006/diagram" xmlns:a="http://schemas.openxmlformats.org/drawingml/2006/main">
  <dgm:ptLst>
    <dgm:pt modelId="{1E2AB15B-2199-4298-B2C7-4A92B36C4D5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131864A-8B96-4A9F-9C4F-F90825996C61}">
      <dgm:prSet/>
      <dgm:spPr/>
      <dgm:t>
        <a:bodyPr/>
        <a:lstStyle/>
        <a:p>
          <a:pPr rtl="0"/>
          <a:r>
            <a:rPr lang="vi-VN"/>
            <a:t>(tiếp)</a:t>
          </a:r>
          <a:endParaRPr lang="en-US"/>
        </a:p>
      </dgm:t>
    </dgm:pt>
    <dgm:pt modelId="{954E8F38-6A42-46C8-B046-3E84A423FBBD}" type="parTrans" cxnId="{743C1CFD-6FA9-42DF-916E-C19A39007916}">
      <dgm:prSet/>
      <dgm:spPr/>
      <dgm:t>
        <a:bodyPr/>
        <a:lstStyle/>
        <a:p>
          <a:endParaRPr lang="en-US"/>
        </a:p>
      </dgm:t>
    </dgm:pt>
    <dgm:pt modelId="{4C88D0AB-F0D6-41F8-9F9D-8F0F04D5B52A}" type="sibTrans" cxnId="{743C1CFD-6FA9-42DF-916E-C19A39007916}">
      <dgm:prSet/>
      <dgm:spPr/>
      <dgm:t>
        <a:bodyPr/>
        <a:lstStyle/>
        <a:p>
          <a:endParaRPr lang="en-US"/>
        </a:p>
      </dgm:t>
    </dgm:pt>
    <dgm:pt modelId="{89DAC1BE-2FB6-4EEE-A102-77D37731670B}" type="pres">
      <dgm:prSet presAssocID="{1E2AB15B-2199-4298-B2C7-4A92B36C4D5F}" presName="linear" presStyleCnt="0">
        <dgm:presLayoutVars>
          <dgm:animLvl val="lvl"/>
          <dgm:resizeHandles val="exact"/>
        </dgm:presLayoutVars>
      </dgm:prSet>
      <dgm:spPr/>
    </dgm:pt>
    <dgm:pt modelId="{93509F97-D5CE-4203-B2EA-7D710B015197}" type="pres">
      <dgm:prSet presAssocID="{3131864A-8B96-4A9F-9C4F-F90825996C61}" presName="parentText" presStyleLbl="node1" presStyleIdx="0" presStyleCnt="1">
        <dgm:presLayoutVars>
          <dgm:chMax val="0"/>
          <dgm:bulletEnabled val="1"/>
        </dgm:presLayoutVars>
      </dgm:prSet>
      <dgm:spPr/>
    </dgm:pt>
  </dgm:ptLst>
  <dgm:cxnLst>
    <dgm:cxn modelId="{F2AF1B3C-6C24-48D1-957F-04A3AA032F04}" type="presOf" srcId="{3131864A-8B96-4A9F-9C4F-F90825996C61}" destId="{93509F97-D5CE-4203-B2EA-7D710B015197}" srcOrd="0" destOrd="0" presId="urn:microsoft.com/office/officeart/2005/8/layout/vList2"/>
    <dgm:cxn modelId="{4CB3AEFC-1FD2-4FEB-8FDD-4878CEB6846D}" type="presOf" srcId="{1E2AB15B-2199-4298-B2C7-4A92B36C4D5F}" destId="{89DAC1BE-2FB6-4EEE-A102-77D37731670B}" srcOrd="0" destOrd="0" presId="urn:microsoft.com/office/officeart/2005/8/layout/vList2"/>
    <dgm:cxn modelId="{743C1CFD-6FA9-42DF-916E-C19A39007916}" srcId="{1E2AB15B-2199-4298-B2C7-4A92B36C4D5F}" destId="{3131864A-8B96-4A9F-9C4F-F90825996C61}" srcOrd="0" destOrd="0" parTransId="{954E8F38-6A42-46C8-B046-3E84A423FBBD}" sibTransId="{4C88D0AB-F0D6-41F8-9F9D-8F0F04D5B52A}"/>
    <dgm:cxn modelId="{19CA3CEA-306B-472E-A4B9-773909362BC1}" type="presParOf" srcId="{89DAC1BE-2FB6-4EEE-A102-77D37731670B}" destId="{93509F97-D5CE-4203-B2EA-7D710B015197}"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7.xml><?xml version="1.0" encoding="utf-8"?>
<dgm:dataModel xmlns:dgm="http://schemas.openxmlformats.org/drawingml/2006/diagram" xmlns:a="http://schemas.openxmlformats.org/drawingml/2006/main">
  <dgm:ptLst>
    <dgm:pt modelId="{E7B9F977-B0F3-4724-BB84-940B907535C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FB224E9-3601-4840-8C6A-B20413C976E0}">
      <dgm:prSet custT="1"/>
      <dgm:spPr/>
      <dgm:t>
        <a:bodyPr/>
        <a:lstStyle/>
        <a:p>
          <a:pPr rtl="0"/>
          <a:r>
            <a:rPr lang="en-US" sz="3200" dirty="0" err="1"/>
            <a:t>Định</a:t>
          </a:r>
          <a:r>
            <a:rPr lang="en-US" sz="3200" dirty="0"/>
            <a:t> </a:t>
          </a:r>
          <a:r>
            <a:rPr lang="en-US" sz="3200" dirty="0" err="1"/>
            <a:t>nghĩa</a:t>
          </a:r>
          <a:endParaRPr lang="en-US" sz="3200" dirty="0"/>
        </a:p>
      </dgm:t>
    </dgm:pt>
    <dgm:pt modelId="{75421FD1-DA0E-472C-A79D-A8FCCEB1248D}" type="parTrans" cxnId="{6367679E-5352-4907-BAD8-91F19ACED97E}">
      <dgm:prSet/>
      <dgm:spPr/>
      <dgm:t>
        <a:bodyPr/>
        <a:lstStyle/>
        <a:p>
          <a:endParaRPr lang="en-US"/>
        </a:p>
      </dgm:t>
    </dgm:pt>
    <dgm:pt modelId="{DCCD480F-EC14-4150-A7A8-EA0CAEDB3941}" type="sibTrans" cxnId="{6367679E-5352-4907-BAD8-91F19ACED97E}">
      <dgm:prSet/>
      <dgm:spPr/>
      <dgm:t>
        <a:bodyPr/>
        <a:lstStyle/>
        <a:p>
          <a:endParaRPr lang="en-US"/>
        </a:p>
      </dgm:t>
    </dgm:pt>
    <dgm:pt modelId="{BB358BB9-1493-4CE9-BE70-7DB6C30B17C6}" type="pres">
      <dgm:prSet presAssocID="{E7B9F977-B0F3-4724-BB84-940B907535C8}" presName="linear" presStyleCnt="0">
        <dgm:presLayoutVars>
          <dgm:animLvl val="lvl"/>
          <dgm:resizeHandles val="exact"/>
        </dgm:presLayoutVars>
      </dgm:prSet>
      <dgm:spPr/>
    </dgm:pt>
    <dgm:pt modelId="{91A2DFD2-F7C4-4041-9465-CEAD85A7B619}" type="pres">
      <dgm:prSet presAssocID="{BFB224E9-3601-4840-8C6A-B20413C976E0}" presName="parentText" presStyleLbl="node1" presStyleIdx="0" presStyleCnt="1">
        <dgm:presLayoutVars>
          <dgm:chMax val="0"/>
          <dgm:bulletEnabled val="1"/>
        </dgm:presLayoutVars>
      </dgm:prSet>
      <dgm:spPr/>
    </dgm:pt>
  </dgm:ptLst>
  <dgm:cxnLst>
    <dgm:cxn modelId="{B6373E70-129B-41F0-A957-1E7599C840E1}" type="presOf" srcId="{E7B9F977-B0F3-4724-BB84-940B907535C8}" destId="{BB358BB9-1493-4CE9-BE70-7DB6C30B17C6}" srcOrd="0" destOrd="0" presId="urn:microsoft.com/office/officeart/2005/8/layout/vList2"/>
    <dgm:cxn modelId="{6367679E-5352-4907-BAD8-91F19ACED97E}" srcId="{E7B9F977-B0F3-4724-BB84-940B907535C8}" destId="{BFB224E9-3601-4840-8C6A-B20413C976E0}" srcOrd="0" destOrd="0" parTransId="{75421FD1-DA0E-472C-A79D-A8FCCEB1248D}" sibTransId="{DCCD480F-EC14-4150-A7A8-EA0CAEDB3941}"/>
    <dgm:cxn modelId="{B80B24B5-81FA-4556-8EA8-6A10FC9C303C}" type="presOf" srcId="{BFB224E9-3601-4840-8C6A-B20413C976E0}" destId="{91A2DFD2-F7C4-4041-9465-CEAD85A7B619}" srcOrd="0" destOrd="0" presId="urn:microsoft.com/office/officeart/2005/8/layout/vList2"/>
    <dgm:cxn modelId="{9CA285A6-132B-4710-B393-4835E9D86116}" type="presParOf" srcId="{BB358BB9-1493-4CE9-BE70-7DB6C30B17C6}" destId="{91A2DFD2-F7C4-4041-9465-CEAD85A7B61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8.xml><?xml version="1.0" encoding="utf-8"?>
<dgm:dataModel xmlns:dgm="http://schemas.openxmlformats.org/drawingml/2006/diagram" xmlns:a="http://schemas.openxmlformats.org/drawingml/2006/main">
  <dgm:ptLst>
    <dgm:pt modelId="{0CDD395D-94A2-4438-A8B7-6471C05E36E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7F71026-D1C2-4CF4-BFCE-8C51BFDD369D}">
      <dgm:prSet/>
      <dgm:spPr/>
      <dgm:t>
        <a:bodyPr/>
        <a:lstStyle/>
        <a:p>
          <a:pPr rtl="0"/>
          <a:r>
            <a:rPr lang="vi-VN" dirty="0"/>
            <a:t>Nhận xét</a:t>
          </a:r>
          <a:endParaRPr lang="en-US" dirty="0"/>
        </a:p>
      </dgm:t>
    </dgm:pt>
    <dgm:pt modelId="{B1D221A3-F916-43AF-9BDD-64F5325AC160}" type="parTrans" cxnId="{35F0983E-9AC1-4FFD-AAB4-282034944358}">
      <dgm:prSet/>
      <dgm:spPr/>
      <dgm:t>
        <a:bodyPr/>
        <a:lstStyle/>
        <a:p>
          <a:endParaRPr lang="en-US"/>
        </a:p>
      </dgm:t>
    </dgm:pt>
    <dgm:pt modelId="{5F368575-4F27-4204-8481-4155C87E1F2D}" type="sibTrans" cxnId="{35F0983E-9AC1-4FFD-AAB4-282034944358}">
      <dgm:prSet/>
      <dgm:spPr/>
      <dgm:t>
        <a:bodyPr/>
        <a:lstStyle/>
        <a:p>
          <a:endParaRPr lang="en-US"/>
        </a:p>
      </dgm:t>
    </dgm:pt>
    <dgm:pt modelId="{22BF17DC-60CC-4282-9F64-DD8C4D9A8763}" type="pres">
      <dgm:prSet presAssocID="{0CDD395D-94A2-4438-A8B7-6471C05E36E6}" presName="linear" presStyleCnt="0">
        <dgm:presLayoutVars>
          <dgm:animLvl val="lvl"/>
          <dgm:resizeHandles val="exact"/>
        </dgm:presLayoutVars>
      </dgm:prSet>
      <dgm:spPr/>
    </dgm:pt>
    <dgm:pt modelId="{C099DC6D-1B36-4A16-B427-CC8279CDD014}" type="pres">
      <dgm:prSet presAssocID="{A7F71026-D1C2-4CF4-BFCE-8C51BFDD369D}" presName="parentText" presStyleLbl="node1" presStyleIdx="0" presStyleCnt="1">
        <dgm:presLayoutVars>
          <dgm:chMax val="0"/>
          <dgm:bulletEnabled val="1"/>
        </dgm:presLayoutVars>
      </dgm:prSet>
      <dgm:spPr/>
    </dgm:pt>
  </dgm:ptLst>
  <dgm:cxnLst>
    <dgm:cxn modelId="{35F0983E-9AC1-4FFD-AAB4-282034944358}" srcId="{0CDD395D-94A2-4438-A8B7-6471C05E36E6}" destId="{A7F71026-D1C2-4CF4-BFCE-8C51BFDD369D}" srcOrd="0" destOrd="0" parTransId="{B1D221A3-F916-43AF-9BDD-64F5325AC160}" sibTransId="{5F368575-4F27-4204-8481-4155C87E1F2D}"/>
    <dgm:cxn modelId="{938CE998-D383-4731-A529-0FB33E9B2DE8}" type="presOf" srcId="{0CDD395D-94A2-4438-A8B7-6471C05E36E6}" destId="{22BF17DC-60CC-4282-9F64-DD8C4D9A8763}" srcOrd="0" destOrd="0" presId="urn:microsoft.com/office/officeart/2005/8/layout/vList2"/>
    <dgm:cxn modelId="{00C698EE-410B-4E1C-9BD4-C8EC816FDD46}" type="presOf" srcId="{A7F71026-D1C2-4CF4-BFCE-8C51BFDD369D}" destId="{C099DC6D-1B36-4A16-B427-CC8279CDD014}" srcOrd="0" destOrd="0" presId="urn:microsoft.com/office/officeart/2005/8/layout/vList2"/>
    <dgm:cxn modelId="{268BF23A-2F3B-4424-8F11-D1A0E78B3CC6}" type="presParOf" srcId="{22BF17DC-60CC-4282-9F64-DD8C4D9A8763}" destId="{C099DC6D-1B36-4A16-B427-CC8279CDD01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9.xml><?xml version="1.0" encoding="utf-8"?>
<dgm:dataModel xmlns:dgm="http://schemas.openxmlformats.org/drawingml/2006/diagram" xmlns:a="http://schemas.openxmlformats.org/drawingml/2006/main">
  <dgm:ptLst>
    <dgm:pt modelId="{C2F0D871-52F9-4D59-828C-9324B9E0A97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BC5593E-233B-4558-8F2B-28DF6FE06980}">
      <dgm:prSet/>
      <dgm:spPr/>
      <dgm:t>
        <a:bodyPr/>
        <a:lstStyle/>
        <a:p>
          <a:pPr rtl="0"/>
          <a:r>
            <a:rPr lang="vi-VN"/>
            <a:t>Một số dạng của mã dòng</a:t>
          </a:r>
          <a:endParaRPr lang="en-US"/>
        </a:p>
      </dgm:t>
    </dgm:pt>
    <dgm:pt modelId="{A075AF85-2B29-4970-B153-42295D0ABF3A}" type="parTrans" cxnId="{8DCE19B8-4467-4CFA-8F45-C87BACCE3C0E}">
      <dgm:prSet/>
      <dgm:spPr/>
      <dgm:t>
        <a:bodyPr/>
        <a:lstStyle/>
        <a:p>
          <a:endParaRPr lang="en-US"/>
        </a:p>
      </dgm:t>
    </dgm:pt>
    <dgm:pt modelId="{3DA90A02-D159-49A9-A2B7-9988F432D4D0}" type="sibTrans" cxnId="{8DCE19B8-4467-4CFA-8F45-C87BACCE3C0E}">
      <dgm:prSet/>
      <dgm:spPr/>
      <dgm:t>
        <a:bodyPr/>
        <a:lstStyle/>
        <a:p>
          <a:endParaRPr lang="en-US"/>
        </a:p>
      </dgm:t>
    </dgm:pt>
    <dgm:pt modelId="{8022D665-73C0-4527-94D6-E89C460596BE}" type="pres">
      <dgm:prSet presAssocID="{C2F0D871-52F9-4D59-828C-9324B9E0A973}" presName="linear" presStyleCnt="0">
        <dgm:presLayoutVars>
          <dgm:animLvl val="lvl"/>
          <dgm:resizeHandles val="exact"/>
        </dgm:presLayoutVars>
      </dgm:prSet>
      <dgm:spPr/>
    </dgm:pt>
    <dgm:pt modelId="{D3122F1C-0A86-4D12-9D37-BF805F876448}" type="pres">
      <dgm:prSet presAssocID="{CBC5593E-233B-4558-8F2B-28DF6FE06980}" presName="parentText" presStyleLbl="node1" presStyleIdx="0" presStyleCnt="1">
        <dgm:presLayoutVars>
          <dgm:chMax val="0"/>
          <dgm:bulletEnabled val="1"/>
        </dgm:presLayoutVars>
      </dgm:prSet>
      <dgm:spPr/>
    </dgm:pt>
  </dgm:ptLst>
  <dgm:cxnLst>
    <dgm:cxn modelId="{0C3B6063-5575-42F6-8C09-CA6BF923AF5A}" type="presOf" srcId="{CBC5593E-233B-4558-8F2B-28DF6FE06980}" destId="{D3122F1C-0A86-4D12-9D37-BF805F876448}" srcOrd="0" destOrd="0" presId="urn:microsoft.com/office/officeart/2005/8/layout/vList2"/>
    <dgm:cxn modelId="{8DCE19B8-4467-4CFA-8F45-C87BACCE3C0E}" srcId="{C2F0D871-52F9-4D59-828C-9324B9E0A973}" destId="{CBC5593E-233B-4558-8F2B-28DF6FE06980}" srcOrd="0" destOrd="0" parTransId="{A075AF85-2B29-4970-B153-42295D0ABF3A}" sibTransId="{3DA90A02-D159-49A9-A2B7-9988F432D4D0}"/>
    <dgm:cxn modelId="{88F6FCE6-A07F-4D27-95D0-7E2A76AC7F63}" type="presOf" srcId="{C2F0D871-52F9-4D59-828C-9324B9E0A973}" destId="{8022D665-73C0-4527-94D6-E89C460596BE}" srcOrd="0" destOrd="0" presId="urn:microsoft.com/office/officeart/2005/8/layout/vList2"/>
    <dgm:cxn modelId="{DE865113-60AB-4C61-B3CE-C6A58A655C09}" type="presParOf" srcId="{8022D665-73C0-4527-94D6-E89C460596BE}" destId="{D3122F1C-0A86-4D12-9D37-BF805F87644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756B23F-B607-4970-AC91-8D78B09F184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EC2A2EB1-EA26-48EE-B890-87620170DFF7}">
      <dgm:prSet custT="1"/>
      <dgm:spPr/>
      <dgm:t>
        <a:bodyPr/>
        <a:lstStyle/>
        <a:p>
          <a:pPr rtl="0"/>
          <a:r>
            <a:rPr lang="vi-VN" sz="2800" dirty="0"/>
            <a:t>Các giai đoạn phát triển</a:t>
          </a:r>
          <a:endParaRPr lang="en-US" sz="2800" dirty="0"/>
        </a:p>
      </dgm:t>
    </dgm:pt>
    <dgm:pt modelId="{0DB6FD00-5549-4E3D-831A-31EC1BC0E62C}" type="parTrans" cxnId="{8DB4463F-B70F-42BD-B6A8-B70FA0B05569}">
      <dgm:prSet/>
      <dgm:spPr/>
      <dgm:t>
        <a:bodyPr/>
        <a:lstStyle/>
        <a:p>
          <a:endParaRPr lang="en-US"/>
        </a:p>
      </dgm:t>
    </dgm:pt>
    <dgm:pt modelId="{C2A5485D-ED9D-405C-B4AE-DC6CB47B28FC}" type="sibTrans" cxnId="{8DB4463F-B70F-42BD-B6A8-B70FA0B05569}">
      <dgm:prSet/>
      <dgm:spPr/>
      <dgm:t>
        <a:bodyPr/>
        <a:lstStyle/>
        <a:p>
          <a:endParaRPr lang="en-US"/>
        </a:p>
      </dgm:t>
    </dgm:pt>
    <dgm:pt modelId="{4CC35E2F-C382-4307-AF19-582E68709906}" type="pres">
      <dgm:prSet presAssocID="{B756B23F-B607-4970-AC91-8D78B09F1841}" presName="linear" presStyleCnt="0">
        <dgm:presLayoutVars>
          <dgm:animLvl val="lvl"/>
          <dgm:resizeHandles val="exact"/>
        </dgm:presLayoutVars>
      </dgm:prSet>
      <dgm:spPr/>
    </dgm:pt>
    <dgm:pt modelId="{C35F44B5-A8B5-4B6D-847F-DA3A160246B9}" type="pres">
      <dgm:prSet presAssocID="{EC2A2EB1-EA26-48EE-B890-87620170DFF7}" presName="parentText" presStyleLbl="node1" presStyleIdx="0" presStyleCnt="1">
        <dgm:presLayoutVars>
          <dgm:chMax val="0"/>
          <dgm:bulletEnabled val="1"/>
        </dgm:presLayoutVars>
      </dgm:prSet>
      <dgm:spPr/>
    </dgm:pt>
  </dgm:ptLst>
  <dgm:cxnLst>
    <dgm:cxn modelId="{A3D7C503-5933-4837-B39D-4001A07169F5}" type="presOf" srcId="{EC2A2EB1-EA26-48EE-B890-87620170DFF7}" destId="{C35F44B5-A8B5-4B6D-847F-DA3A160246B9}" srcOrd="0" destOrd="0" presId="urn:microsoft.com/office/officeart/2005/8/layout/vList2"/>
    <dgm:cxn modelId="{8DB4463F-B70F-42BD-B6A8-B70FA0B05569}" srcId="{B756B23F-B607-4970-AC91-8D78B09F1841}" destId="{EC2A2EB1-EA26-48EE-B890-87620170DFF7}" srcOrd="0" destOrd="0" parTransId="{0DB6FD00-5549-4E3D-831A-31EC1BC0E62C}" sibTransId="{C2A5485D-ED9D-405C-B4AE-DC6CB47B28FC}"/>
    <dgm:cxn modelId="{FBF57DCF-DC95-4536-B3CF-3E80BACAF2AE}" type="presOf" srcId="{B756B23F-B607-4970-AC91-8D78B09F1841}" destId="{4CC35E2F-C382-4307-AF19-582E68709906}" srcOrd="0" destOrd="0" presId="urn:microsoft.com/office/officeart/2005/8/layout/vList2"/>
    <dgm:cxn modelId="{0B329FB4-B27C-4E42-A2CB-B7FB5BBC01A9}" type="presParOf" srcId="{4CC35E2F-C382-4307-AF19-582E68709906}" destId="{C35F44B5-A8B5-4B6D-847F-DA3A160246B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0.xml><?xml version="1.0" encoding="utf-8"?>
<dgm:dataModel xmlns:dgm="http://schemas.openxmlformats.org/drawingml/2006/diagram" xmlns:a="http://schemas.openxmlformats.org/drawingml/2006/main">
  <dgm:ptLst>
    <dgm:pt modelId="{7B6BFF6C-75B4-4AAD-94E2-7AD5F925653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9A66672-EC56-4FDD-8477-A3A6BE259FD9}">
      <dgm:prSet/>
      <dgm:spPr/>
      <dgm:t>
        <a:bodyPr/>
        <a:lstStyle/>
        <a:p>
          <a:pPr rtl="0"/>
          <a:r>
            <a:rPr lang="vi-VN"/>
            <a:t>(tiếp)</a:t>
          </a:r>
          <a:endParaRPr lang="en-US"/>
        </a:p>
      </dgm:t>
    </dgm:pt>
    <dgm:pt modelId="{DCC0C942-ECFE-48D6-8F4C-E70B413D973C}" type="parTrans" cxnId="{C915ED6A-0BD2-4BE6-9524-442DF176EA92}">
      <dgm:prSet/>
      <dgm:spPr/>
      <dgm:t>
        <a:bodyPr/>
        <a:lstStyle/>
        <a:p>
          <a:endParaRPr lang="en-US"/>
        </a:p>
      </dgm:t>
    </dgm:pt>
    <dgm:pt modelId="{670EE522-7743-45CB-93C2-8E2E38947C83}" type="sibTrans" cxnId="{C915ED6A-0BD2-4BE6-9524-442DF176EA92}">
      <dgm:prSet/>
      <dgm:spPr/>
      <dgm:t>
        <a:bodyPr/>
        <a:lstStyle/>
        <a:p>
          <a:endParaRPr lang="en-US"/>
        </a:p>
      </dgm:t>
    </dgm:pt>
    <dgm:pt modelId="{D7439018-CF57-476E-811C-F66EC3ECD1DC}" type="pres">
      <dgm:prSet presAssocID="{7B6BFF6C-75B4-4AAD-94E2-7AD5F9256535}" presName="linear" presStyleCnt="0">
        <dgm:presLayoutVars>
          <dgm:animLvl val="lvl"/>
          <dgm:resizeHandles val="exact"/>
        </dgm:presLayoutVars>
      </dgm:prSet>
      <dgm:spPr/>
    </dgm:pt>
    <dgm:pt modelId="{17CF2652-004D-4D59-ABB4-0B846D55E604}" type="pres">
      <dgm:prSet presAssocID="{89A66672-EC56-4FDD-8477-A3A6BE259FD9}" presName="parentText" presStyleLbl="node1" presStyleIdx="0" presStyleCnt="1">
        <dgm:presLayoutVars>
          <dgm:chMax val="0"/>
          <dgm:bulletEnabled val="1"/>
        </dgm:presLayoutVars>
      </dgm:prSet>
      <dgm:spPr/>
    </dgm:pt>
  </dgm:ptLst>
  <dgm:cxnLst>
    <dgm:cxn modelId="{C915ED6A-0BD2-4BE6-9524-442DF176EA92}" srcId="{7B6BFF6C-75B4-4AAD-94E2-7AD5F9256535}" destId="{89A66672-EC56-4FDD-8477-A3A6BE259FD9}" srcOrd="0" destOrd="0" parTransId="{DCC0C942-ECFE-48D6-8F4C-E70B413D973C}" sibTransId="{670EE522-7743-45CB-93C2-8E2E38947C83}"/>
    <dgm:cxn modelId="{6849B571-2115-46AF-A386-AF0AC388BB30}" type="presOf" srcId="{7B6BFF6C-75B4-4AAD-94E2-7AD5F9256535}" destId="{D7439018-CF57-476E-811C-F66EC3ECD1DC}" srcOrd="0" destOrd="0" presId="urn:microsoft.com/office/officeart/2005/8/layout/vList2"/>
    <dgm:cxn modelId="{C75AF7D4-2E11-4E72-836C-1572DC1E499B}" type="presOf" srcId="{89A66672-EC56-4FDD-8477-A3A6BE259FD9}" destId="{17CF2652-004D-4D59-ABB4-0B846D55E604}" srcOrd="0" destOrd="0" presId="urn:microsoft.com/office/officeart/2005/8/layout/vList2"/>
    <dgm:cxn modelId="{D2EB1C0A-BD28-4096-BAED-AEE51EB66C2A}" type="presParOf" srcId="{D7439018-CF57-476E-811C-F66EC3ECD1DC}" destId="{17CF2652-004D-4D59-ABB4-0B846D55E60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1.xml><?xml version="1.0" encoding="utf-8"?>
<dgm:dataModel xmlns:dgm="http://schemas.openxmlformats.org/drawingml/2006/diagram" xmlns:a="http://schemas.openxmlformats.org/drawingml/2006/main">
  <dgm:ptLst>
    <dgm:pt modelId="{897C577D-F704-445C-B3FC-D6799FEFF45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4EF6C14-5E04-49D3-AF3F-1DB9FC5F086F}">
      <dgm:prSet/>
      <dgm:spPr/>
      <dgm:t>
        <a:bodyPr/>
        <a:lstStyle/>
        <a:p>
          <a:pPr rtl="0"/>
          <a:r>
            <a:rPr lang="vi-VN" b="1" dirty="0"/>
            <a:t>2.5. Thám mã các hệ mã cổ điển</a:t>
          </a:r>
          <a:endParaRPr lang="en-US" dirty="0"/>
        </a:p>
      </dgm:t>
    </dgm:pt>
    <dgm:pt modelId="{2F77219B-977A-4B6C-BB30-B2528CCA4272}" type="parTrans" cxnId="{BB8F60AA-F489-41FC-A78A-16D2BF0303CA}">
      <dgm:prSet/>
      <dgm:spPr/>
      <dgm:t>
        <a:bodyPr/>
        <a:lstStyle/>
        <a:p>
          <a:endParaRPr lang="en-US"/>
        </a:p>
      </dgm:t>
    </dgm:pt>
    <dgm:pt modelId="{BBE55DAA-954A-4C38-8695-9E5D8510EB04}" type="sibTrans" cxnId="{BB8F60AA-F489-41FC-A78A-16D2BF0303CA}">
      <dgm:prSet/>
      <dgm:spPr/>
      <dgm:t>
        <a:bodyPr/>
        <a:lstStyle/>
        <a:p>
          <a:endParaRPr lang="en-US"/>
        </a:p>
      </dgm:t>
    </dgm:pt>
    <dgm:pt modelId="{652B3449-4989-4957-8F24-C3902CCBA0D8}" type="pres">
      <dgm:prSet presAssocID="{897C577D-F704-445C-B3FC-D6799FEFF45C}" presName="linear" presStyleCnt="0">
        <dgm:presLayoutVars>
          <dgm:animLvl val="lvl"/>
          <dgm:resizeHandles val="exact"/>
        </dgm:presLayoutVars>
      </dgm:prSet>
      <dgm:spPr/>
    </dgm:pt>
    <dgm:pt modelId="{2415915D-6856-4AF6-89AF-D846E59C58D1}" type="pres">
      <dgm:prSet presAssocID="{94EF6C14-5E04-49D3-AF3F-1DB9FC5F086F}" presName="parentText" presStyleLbl="node1" presStyleIdx="0" presStyleCnt="1">
        <dgm:presLayoutVars>
          <dgm:chMax val="0"/>
          <dgm:bulletEnabled val="1"/>
        </dgm:presLayoutVars>
      </dgm:prSet>
      <dgm:spPr/>
    </dgm:pt>
  </dgm:ptLst>
  <dgm:cxnLst>
    <dgm:cxn modelId="{BB8F60AA-F489-41FC-A78A-16D2BF0303CA}" srcId="{897C577D-F704-445C-B3FC-D6799FEFF45C}" destId="{94EF6C14-5E04-49D3-AF3F-1DB9FC5F086F}" srcOrd="0" destOrd="0" parTransId="{2F77219B-977A-4B6C-BB30-B2528CCA4272}" sibTransId="{BBE55DAA-954A-4C38-8695-9E5D8510EB04}"/>
    <dgm:cxn modelId="{0F6D31C4-C12B-47E9-ADDD-EF2F20C8F544}" type="presOf" srcId="{94EF6C14-5E04-49D3-AF3F-1DB9FC5F086F}" destId="{2415915D-6856-4AF6-89AF-D846E59C58D1}" srcOrd="0" destOrd="0" presId="urn:microsoft.com/office/officeart/2005/8/layout/vList2"/>
    <dgm:cxn modelId="{F57671C4-1AA1-4CED-969D-678A6C43AFE7}" type="presOf" srcId="{897C577D-F704-445C-B3FC-D6799FEFF45C}" destId="{652B3449-4989-4957-8F24-C3902CCBA0D8}" srcOrd="0" destOrd="0" presId="urn:microsoft.com/office/officeart/2005/8/layout/vList2"/>
    <dgm:cxn modelId="{B14FD125-E846-4535-B5BA-144CFAEC6C4A}" type="presParOf" srcId="{652B3449-4989-4957-8F24-C3902CCBA0D8}" destId="{2415915D-6856-4AF6-89AF-D846E59C58D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2.xml><?xml version="1.0" encoding="utf-8"?>
<dgm:dataModel xmlns:dgm="http://schemas.openxmlformats.org/drawingml/2006/diagram" xmlns:a="http://schemas.openxmlformats.org/drawingml/2006/main">
  <dgm:ptLst>
    <dgm:pt modelId="{E4EE798F-D390-4181-B0D8-196C1FFA7EB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97DE4C9-2491-403C-AE3E-08B6B19BFE8C}">
      <dgm:prSet/>
      <dgm:spPr/>
      <dgm:t>
        <a:bodyPr/>
        <a:lstStyle/>
        <a:p>
          <a:pPr rtl="0"/>
          <a:r>
            <a:rPr lang="vi-VN"/>
            <a:t>Các mức độ tấn công</a:t>
          </a:r>
          <a:endParaRPr lang="en-US"/>
        </a:p>
      </dgm:t>
    </dgm:pt>
    <dgm:pt modelId="{33680F6D-8F78-4CBB-AD73-BD7E0D83EF16}" type="parTrans" cxnId="{F2A6C956-6826-4749-9CAE-CA8A0785E713}">
      <dgm:prSet/>
      <dgm:spPr/>
      <dgm:t>
        <a:bodyPr/>
        <a:lstStyle/>
        <a:p>
          <a:endParaRPr lang="en-US"/>
        </a:p>
      </dgm:t>
    </dgm:pt>
    <dgm:pt modelId="{96F83ACF-24AC-457B-AF1D-6EEF96148D9D}" type="sibTrans" cxnId="{F2A6C956-6826-4749-9CAE-CA8A0785E713}">
      <dgm:prSet/>
      <dgm:spPr/>
      <dgm:t>
        <a:bodyPr/>
        <a:lstStyle/>
        <a:p>
          <a:endParaRPr lang="en-US"/>
        </a:p>
      </dgm:t>
    </dgm:pt>
    <dgm:pt modelId="{A071C232-1069-4291-BCEC-F0BD5B6CAF4C}" type="pres">
      <dgm:prSet presAssocID="{E4EE798F-D390-4181-B0D8-196C1FFA7EB2}" presName="linear" presStyleCnt="0">
        <dgm:presLayoutVars>
          <dgm:animLvl val="lvl"/>
          <dgm:resizeHandles val="exact"/>
        </dgm:presLayoutVars>
      </dgm:prSet>
      <dgm:spPr/>
    </dgm:pt>
    <dgm:pt modelId="{6E8B91DD-C626-441C-83EC-13B3C4F14827}" type="pres">
      <dgm:prSet presAssocID="{297DE4C9-2491-403C-AE3E-08B6B19BFE8C}" presName="parentText" presStyleLbl="node1" presStyleIdx="0" presStyleCnt="1">
        <dgm:presLayoutVars>
          <dgm:chMax val="0"/>
          <dgm:bulletEnabled val="1"/>
        </dgm:presLayoutVars>
      </dgm:prSet>
      <dgm:spPr/>
    </dgm:pt>
  </dgm:ptLst>
  <dgm:cxnLst>
    <dgm:cxn modelId="{9D346737-6AC6-45B7-A148-87D096D7FDD5}" type="presOf" srcId="{E4EE798F-D390-4181-B0D8-196C1FFA7EB2}" destId="{A071C232-1069-4291-BCEC-F0BD5B6CAF4C}" srcOrd="0" destOrd="0" presId="urn:microsoft.com/office/officeart/2005/8/layout/vList2"/>
    <dgm:cxn modelId="{F2A6C956-6826-4749-9CAE-CA8A0785E713}" srcId="{E4EE798F-D390-4181-B0D8-196C1FFA7EB2}" destId="{297DE4C9-2491-403C-AE3E-08B6B19BFE8C}" srcOrd="0" destOrd="0" parTransId="{33680F6D-8F78-4CBB-AD73-BD7E0D83EF16}" sibTransId="{96F83ACF-24AC-457B-AF1D-6EEF96148D9D}"/>
    <dgm:cxn modelId="{F98411AE-5702-47DF-AF53-E029BF424CE0}" type="presOf" srcId="{297DE4C9-2491-403C-AE3E-08B6B19BFE8C}" destId="{6E8B91DD-C626-441C-83EC-13B3C4F14827}" srcOrd="0" destOrd="0" presId="urn:microsoft.com/office/officeart/2005/8/layout/vList2"/>
    <dgm:cxn modelId="{F1DD10E1-2F5D-4ED4-97FA-8021C50F6787}" type="presParOf" srcId="{A071C232-1069-4291-BCEC-F0BD5B6CAF4C}" destId="{6E8B91DD-C626-441C-83EC-13B3C4F14827}"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3.xml><?xml version="1.0" encoding="utf-8"?>
<dgm:dataModel xmlns:dgm="http://schemas.openxmlformats.org/drawingml/2006/diagram" xmlns:a="http://schemas.openxmlformats.org/drawingml/2006/main">
  <dgm:ptLst>
    <dgm:pt modelId="{2FF134AC-EDA3-4606-A8A3-F9D1E60CBE8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4A13F7C-A65D-4FBA-9D92-036A7A0CB594}">
      <dgm:prSet/>
      <dgm:spPr/>
      <dgm:t>
        <a:bodyPr/>
        <a:lstStyle/>
        <a:p>
          <a:pPr rtl="0"/>
          <a:r>
            <a:rPr lang="vi-VN"/>
            <a:t>Yêu cầu</a:t>
          </a:r>
          <a:endParaRPr lang="en-US"/>
        </a:p>
      </dgm:t>
    </dgm:pt>
    <dgm:pt modelId="{8227DD10-09AE-4427-AFD4-B312070618B2}" type="parTrans" cxnId="{F63B9A88-7449-4E13-83B9-0234EB1BBB82}">
      <dgm:prSet/>
      <dgm:spPr/>
      <dgm:t>
        <a:bodyPr/>
        <a:lstStyle/>
        <a:p>
          <a:endParaRPr lang="en-US"/>
        </a:p>
      </dgm:t>
    </dgm:pt>
    <dgm:pt modelId="{AB1B802F-804F-4EF4-895B-7D13EC678274}" type="sibTrans" cxnId="{F63B9A88-7449-4E13-83B9-0234EB1BBB82}">
      <dgm:prSet/>
      <dgm:spPr/>
      <dgm:t>
        <a:bodyPr/>
        <a:lstStyle/>
        <a:p>
          <a:endParaRPr lang="en-US"/>
        </a:p>
      </dgm:t>
    </dgm:pt>
    <dgm:pt modelId="{2944EE05-5163-42F2-8494-B0B15E7BB1EA}" type="pres">
      <dgm:prSet presAssocID="{2FF134AC-EDA3-4606-A8A3-F9D1E60CBE86}" presName="linear" presStyleCnt="0">
        <dgm:presLayoutVars>
          <dgm:animLvl val="lvl"/>
          <dgm:resizeHandles val="exact"/>
        </dgm:presLayoutVars>
      </dgm:prSet>
      <dgm:spPr/>
    </dgm:pt>
    <dgm:pt modelId="{5FF7E17E-5DE7-45BB-8FAD-CB2DB2F0DE18}" type="pres">
      <dgm:prSet presAssocID="{A4A13F7C-A65D-4FBA-9D92-036A7A0CB594}" presName="parentText" presStyleLbl="node1" presStyleIdx="0" presStyleCnt="1">
        <dgm:presLayoutVars>
          <dgm:chMax val="0"/>
          <dgm:bulletEnabled val="1"/>
        </dgm:presLayoutVars>
      </dgm:prSet>
      <dgm:spPr/>
    </dgm:pt>
  </dgm:ptLst>
  <dgm:cxnLst>
    <dgm:cxn modelId="{8F3C3722-5A43-49A3-BADE-14D5D334E09A}" type="presOf" srcId="{A4A13F7C-A65D-4FBA-9D92-036A7A0CB594}" destId="{5FF7E17E-5DE7-45BB-8FAD-CB2DB2F0DE18}" srcOrd="0" destOrd="0" presId="urn:microsoft.com/office/officeart/2005/8/layout/vList2"/>
    <dgm:cxn modelId="{F63B9A88-7449-4E13-83B9-0234EB1BBB82}" srcId="{2FF134AC-EDA3-4606-A8A3-F9D1E60CBE86}" destId="{A4A13F7C-A65D-4FBA-9D92-036A7A0CB594}" srcOrd="0" destOrd="0" parTransId="{8227DD10-09AE-4427-AFD4-B312070618B2}" sibTransId="{AB1B802F-804F-4EF4-895B-7D13EC678274}"/>
    <dgm:cxn modelId="{183BA0C7-0AB9-4254-A2DE-9BA417203BF9}" type="presOf" srcId="{2FF134AC-EDA3-4606-A8A3-F9D1E60CBE86}" destId="{2944EE05-5163-42F2-8494-B0B15E7BB1EA}" srcOrd="0" destOrd="0" presId="urn:microsoft.com/office/officeart/2005/8/layout/vList2"/>
    <dgm:cxn modelId="{5EE18282-1B5E-4B70-B9D5-CC8DCC83BB57}" type="presParOf" srcId="{2944EE05-5163-42F2-8494-B0B15E7BB1EA}" destId="{5FF7E17E-5DE7-45BB-8FAD-CB2DB2F0DE1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4.xml><?xml version="1.0" encoding="utf-8"?>
<dgm:dataModel xmlns:dgm="http://schemas.openxmlformats.org/drawingml/2006/diagram" xmlns:a="http://schemas.openxmlformats.org/drawingml/2006/main">
  <dgm:ptLst>
    <dgm:pt modelId="{B078F365-6042-4DA6-A66B-3729C367242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72F8B9ED-4D6B-41EB-A71F-D667E6EC3705}">
      <dgm:prSet/>
      <dgm:spPr/>
      <dgm:t>
        <a:bodyPr/>
        <a:lstStyle/>
        <a:p>
          <a:pPr rtl="0"/>
          <a:r>
            <a:rPr lang="vi-VN" b="1" i="1" dirty="0">
              <a:latin typeface="Calibri" panose="020F0502020204030204" pitchFamily="34" charset="0"/>
            </a:rPr>
            <a:t>T</a:t>
          </a:r>
          <a:r>
            <a:rPr lang="en-US" b="1" i="1" dirty="0">
              <a:latin typeface="Calibri" panose="020F0502020204030204" pitchFamily="34" charset="0"/>
            </a:rPr>
            <a:t>ấ</a:t>
          </a:r>
          <a:r>
            <a:rPr lang="vi-VN" b="1" i="1" dirty="0">
              <a:latin typeface="Calibri" panose="020F0502020204030204" pitchFamily="34" charset="0"/>
            </a:rPr>
            <a:t>n công chỉ có b</a:t>
          </a:r>
          <a:r>
            <a:rPr lang="en-US" b="1" i="1" dirty="0">
              <a:latin typeface="Calibri" panose="020F0502020204030204" pitchFamily="34" charset="0"/>
            </a:rPr>
            <a:t>ả</a:t>
          </a:r>
          <a:r>
            <a:rPr lang="vi-VN" b="1" i="1" dirty="0">
              <a:latin typeface="Calibri" panose="020F0502020204030204" pitchFamily="34" charset="0"/>
            </a:rPr>
            <a:t>n mã</a:t>
          </a:r>
          <a:endParaRPr lang="en-US" dirty="0">
            <a:latin typeface="Calibri" panose="020F0502020204030204" pitchFamily="34" charset="0"/>
          </a:endParaRPr>
        </a:p>
      </dgm:t>
    </dgm:pt>
    <dgm:pt modelId="{6861E421-C7EB-4AE7-82B0-F8C2CD33428D}" type="parTrans" cxnId="{4BD3F061-12BC-48F6-8F77-02D72E0E1F5E}">
      <dgm:prSet/>
      <dgm:spPr/>
      <dgm:t>
        <a:bodyPr/>
        <a:lstStyle/>
        <a:p>
          <a:endParaRPr lang="en-US"/>
        </a:p>
      </dgm:t>
    </dgm:pt>
    <dgm:pt modelId="{2994AEBA-2879-4E30-AA9E-9AAF9BD6B916}" type="sibTrans" cxnId="{4BD3F061-12BC-48F6-8F77-02D72E0E1F5E}">
      <dgm:prSet/>
      <dgm:spPr/>
      <dgm:t>
        <a:bodyPr/>
        <a:lstStyle/>
        <a:p>
          <a:endParaRPr lang="en-US"/>
        </a:p>
      </dgm:t>
    </dgm:pt>
    <dgm:pt modelId="{E90C5B21-BF53-49C4-A861-10EB0DE519D8}" type="pres">
      <dgm:prSet presAssocID="{B078F365-6042-4DA6-A66B-3729C3672427}" presName="linear" presStyleCnt="0">
        <dgm:presLayoutVars>
          <dgm:animLvl val="lvl"/>
          <dgm:resizeHandles val="exact"/>
        </dgm:presLayoutVars>
      </dgm:prSet>
      <dgm:spPr/>
    </dgm:pt>
    <dgm:pt modelId="{0320DE21-92D9-4379-AF03-1424AD489565}" type="pres">
      <dgm:prSet presAssocID="{72F8B9ED-4D6B-41EB-A71F-D667E6EC3705}" presName="parentText" presStyleLbl="node1" presStyleIdx="0" presStyleCnt="1">
        <dgm:presLayoutVars>
          <dgm:chMax val="0"/>
          <dgm:bulletEnabled val="1"/>
        </dgm:presLayoutVars>
      </dgm:prSet>
      <dgm:spPr/>
    </dgm:pt>
  </dgm:ptLst>
  <dgm:cxnLst>
    <dgm:cxn modelId="{9FB32A09-F4A7-46F3-B2F8-089DE207DC48}" type="presOf" srcId="{72F8B9ED-4D6B-41EB-A71F-D667E6EC3705}" destId="{0320DE21-92D9-4379-AF03-1424AD489565}" srcOrd="0" destOrd="0" presId="urn:microsoft.com/office/officeart/2005/8/layout/vList2"/>
    <dgm:cxn modelId="{4BD3F061-12BC-48F6-8F77-02D72E0E1F5E}" srcId="{B078F365-6042-4DA6-A66B-3729C3672427}" destId="{72F8B9ED-4D6B-41EB-A71F-D667E6EC3705}" srcOrd="0" destOrd="0" parTransId="{6861E421-C7EB-4AE7-82B0-F8C2CD33428D}" sibTransId="{2994AEBA-2879-4E30-AA9E-9AAF9BD6B916}"/>
    <dgm:cxn modelId="{41825DD1-EAA8-4BAE-8FF3-FB72DC85E88D}" type="presOf" srcId="{B078F365-6042-4DA6-A66B-3729C3672427}" destId="{E90C5B21-BF53-49C4-A861-10EB0DE519D8}" srcOrd="0" destOrd="0" presId="urn:microsoft.com/office/officeart/2005/8/layout/vList2"/>
    <dgm:cxn modelId="{4DB28DEF-A092-48A6-A06B-895BA2EF479F}" type="presParOf" srcId="{E90C5B21-BF53-49C4-A861-10EB0DE519D8}" destId="{0320DE21-92D9-4379-AF03-1424AD48956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5.xml><?xml version="1.0" encoding="utf-8"?>
<dgm:dataModel xmlns:dgm="http://schemas.openxmlformats.org/drawingml/2006/diagram" xmlns:a="http://schemas.openxmlformats.org/drawingml/2006/main">
  <dgm:ptLst>
    <dgm:pt modelId="{313918BE-EEDC-4CD2-888A-3B60D7A8B5D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E671F7B4-C14D-475C-A5BE-4C7AD8C91EDC}">
      <dgm:prSet/>
      <dgm:spPr/>
      <dgm:t>
        <a:bodyPr/>
        <a:lstStyle/>
        <a:p>
          <a:pPr rtl="0"/>
          <a:r>
            <a:rPr lang="vi-VN"/>
            <a:t>(tiếp)</a:t>
          </a:r>
          <a:endParaRPr lang="en-US"/>
        </a:p>
      </dgm:t>
    </dgm:pt>
    <dgm:pt modelId="{531A31F3-E071-43FB-9A43-FFCEAEDB08A6}" type="parTrans" cxnId="{A4F7A7FD-F290-4162-8293-216A1ED6D84F}">
      <dgm:prSet/>
      <dgm:spPr/>
      <dgm:t>
        <a:bodyPr/>
        <a:lstStyle/>
        <a:p>
          <a:endParaRPr lang="en-US"/>
        </a:p>
      </dgm:t>
    </dgm:pt>
    <dgm:pt modelId="{AC975BF4-56E7-4116-B600-DADDA6E8BFA8}" type="sibTrans" cxnId="{A4F7A7FD-F290-4162-8293-216A1ED6D84F}">
      <dgm:prSet/>
      <dgm:spPr/>
      <dgm:t>
        <a:bodyPr/>
        <a:lstStyle/>
        <a:p>
          <a:endParaRPr lang="en-US"/>
        </a:p>
      </dgm:t>
    </dgm:pt>
    <dgm:pt modelId="{0713A30A-AD8B-4CE4-BB4A-234E5D9B3996}" type="pres">
      <dgm:prSet presAssocID="{313918BE-EEDC-4CD2-888A-3B60D7A8B5D2}" presName="linear" presStyleCnt="0">
        <dgm:presLayoutVars>
          <dgm:animLvl val="lvl"/>
          <dgm:resizeHandles val="exact"/>
        </dgm:presLayoutVars>
      </dgm:prSet>
      <dgm:spPr/>
    </dgm:pt>
    <dgm:pt modelId="{7B1A01C1-F955-4CC2-B34D-A71D9E26D5F4}" type="pres">
      <dgm:prSet presAssocID="{E671F7B4-C14D-475C-A5BE-4C7AD8C91EDC}" presName="parentText" presStyleLbl="node1" presStyleIdx="0" presStyleCnt="1">
        <dgm:presLayoutVars>
          <dgm:chMax val="0"/>
          <dgm:bulletEnabled val="1"/>
        </dgm:presLayoutVars>
      </dgm:prSet>
      <dgm:spPr/>
    </dgm:pt>
  </dgm:ptLst>
  <dgm:cxnLst>
    <dgm:cxn modelId="{582469D4-DF64-46BB-AC1A-D22FEE75A299}" type="presOf" srcId="{E671F7B4-C14D-475C-A5BE-4C7AD8C91EDC}" destId="{7B1A01C1-F955-4CC2-B34D-A71D9E26D5F4}" srcOrd="0" destOrd="0" presId="urn:microsoft.com/office/officeart/2005/8/layout/vList2"/>
    <dgm:cxn modelId="{08E751EA-908E-400C-9C4C-95D34D298C98}" type="presOf" srcId="{313918BE-EEDC-4CD2-888A-3B60D7A8B5D2}" destId="{0713A30A-AD8B-4CE4-BB4A-234E5D9B3996}" srcOrd="0" destOrd="0" presId="urn:microsoft.com/office/officeart/2005/8/layout/vList2"/>
    <dgm:cxn modelId="{A4F7A7FD-F290-4162-8293-216A1ED6D84F}" srcId="{313918BE-EEDC-4CD2-888A-3B60D7A8B5D2}" destId="{E671F7B4-C14D-475C-A5BE-4C7AD8C91EDC}" srcOrd="0" destOrd="0" parTransId="{531A31F3-E071-43FB-9A43-FFCEAEDB08A6}" sibTransId="{AC975BF4-56E7-4116-B600-DADDA6E8BFA8}"/>
    <dgm:cxn modelId="{E65A90FC-C0AE-48A6-BB90-910D8ECEF0D1}" type="presParOf" srcId="{0713A30A-AD8B-4CE4-BB4A-234E5D9B3996}" destId="{7B1A01C1-F955-4CC2-B34D-A71D9E26D5F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6.xml><?xml version="1.0" encoding="utf-8"?>
<dgm:dataModel xmlns:dgm="http://schemas.openxmlformats.org/drawingml/2006/diagram" xmlns:a="http://schemas.openxmlformats.org/drawingml/2006/main">
  <dgm:ptLst>
    <dgm:pt modelId="{BAED03FB-1B49-44EA-86AA-3F8733687F0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15DFB15-2CB1-4BA5-85D9-F4839F65F3CD}">
      <dgm:prSet/>
      <dgm:spPr/>
      <dgm:t>
        <a:bodyPr/>
        <a:lstStyle/>
        <a:p>
          <a:pPr rtl="0"/>
          <a:r>
            <a:rPr lang="vi-VN" b="1" i="1"/>
            <a:t>Thám mã hệ mã thay thế</a:t>
          </a:r>
          <a:endParaRPr lang="en-US"/>
        </a:p>
      </dgm:t>
    </dgm:pt>
    <dgm:pt modelId="{0C70AD0A-70D3-4297-A396-0F1075948E4C}" type="parTrans" cxnId="{28C970E0-BE62-421D-ADD8-7AB7AD6B7BDD}">
      <dgm:prSet/>
      <dgm:spPr/>
      <dgm:t>
        <a:bodyPr/>
        <a:lstStyle/>
        <a:p>
          <a:endParaRPr lang="en-US"/>
        </a:p>
      </dgm:t>
    </dgm:pt>
    <dgm:pt modelId="{2222966E-6A42-44D0-AFAB-08F8B3DF783B}" type="sibTrans" cxnId="{28C970E0-BE62-421D-ADD8-7AB7AD6B7BDD}">
      <dgm:prSet/>
      <dgm:spPr/>
      <dgm:t>
        <a:bodyPr/>
        <a:lstStyle/>
        <a:p>
          <a:endParaRPr lang="en-US"/>
        </a:p>
      </dgm:t>
    </dgm:pt>
    <dgm:pt modelId="{DE92CB60-1665-4099-99A6-7DCF88DD0172}" type="pres">
      <dgm:prSet presAssocID="{BAED03FB-1B49-44EA-86AA-3F8733687F0D}" presName="linear" presStyleCnt="0">
        <dgm:presLayoutVars>
          <dgm:animLvl val="lvl"/>
          <dgm:resizeHandles val="exact"/>
        </dgm:presLayoutVars>
      </dgm:prSet>
      <dgm:spPr/>
    </dgm:pt>
    <dgm:pt modelId="{D1DCD153-7464-47C0-ACD2-33E3863A39D2}" type="pres">
      <dgm:prSet presAssocID="{F15DFB15-2CB1-4BA5-85D9-F4839F65F3CD}" presName="parentText" presStyleLbl="node1" presStyleIdx="0" presStyleCnt="1">
        <dgm:presLayoutVars>
          <dgm:chMax val="0"/>
          <dgm:bulletEnabled val="1"/>
        </dgm:presLayoutVars>
      </dgm:prSet>
      <dgm:spPr/>
    </dgm:pt>
  </dgm:ptLst>
  <dgm:cxnLst>
    <dgm:cxn modelId="{EE7D5E3A-1225-451E-8FF6-B8EC65C41DB7}" type="presOf" srcId="{BAED03FB-1B49-44EA-86AA-3F8733687F0D}" destId="{DE92CB60-1665-4099-99A6-7DCF88DD0172}" srcOrd="0" destOrd="0" presId="urn:microsoft.com/office/officeart/2005/8/layout/vList2"/>
    <dgm:cxn modelId="{BEF6D091-5AF0-4C89-ABC7-8AB1CD17BFD5}" type="presOf" srcId="{F15DFB15-2CB1-4BA5-85D9-F4839F65F3CD}" destId="{D1DCD153-7464-47C0-ACD2-33E3863A39D2}" srcOrd="0" destOrd="0" presId="urn:microsoft.com/office/officeart/2005/8/layout/vList2"/>
    <dgm:cxn modelId="{28C970E0-BE62-421D-ADD8-7AB7AD6B7BDD}" srcId="{BAED03FB-1B49-44EA-86AA-3F8733687F0D}" destId="{F15DFB15-2CB1-4BA5-85D9-F4839F65F3CD}" srcOrd="0" destOrd="0" parTransId="{0C70AD0A-70D3-4297-A396-0F1075948E4C}" sibTransId="{2222966E-6A42-44D0-AFAB-08F8B3DF783B}"/>
    <dgm:cxn modelId="{BB88B6BA-1CBF-4143-9F8B-191EADD93845}" type="presParOf" srcId="{DE92CB60-1665-4099-99A6-7DCF88DD0172}" destId="{D1DCD153-7464-47C0-ACD2-33E3863A39D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7.xml><?xml version="1.0" encoding="utf-8"?>
<dgm:dataModel xmlns:dgm="http://schemas.openxmlformats.org/drawingml/2006/diagram" xmlns:a="http://schemas.openxmlformats.org/drawingml/2006/main">
  <dgm:ptLst>
    <dgm:pt modelId="{86A52615-14E8-497C-A356-6A72C0B75EC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2821264-DB2F-4A63-BFEB-EE6FC63D21E0}">
      <dgm:prSet/>
      <dgm:spPr/>
      <dgm:t>
        <a:bodyPr/>
        <a:lstStyle/>
        <a:p>
          <a:pPr rtl="0"/>
          <a:r>
            <a:rPr lang="vi-VN"/>
            <a:t>Phân tích tấn suất</a:t>
          </a:r>
          <a:endParaRPr lang="en-US"/>
        </a:p>
      </dgm:t>
    </dgm:pt>
    <dgm:pt modelId="{BBAF23FD-5C80-4648-9972-E5F6709A6DBA}" type="parTrans" cxnId="{D43355A5-F42F-4C1A-BFBF-7191BF157262}">
      <dgm:prSet/>
      <dgm:spPr/>
      <dgm:t>
        <a:bodyPr/>
        <a:lstStyle/>
        <a:p>
          <a:endParaRPr lang="en-US"/>
        </a:p>
      </dgm:t>
    </dgm:pt>
    <dgm:pt modelId="{AFAC2C68-228D-4129-9B0C-88C20ED9E05E}" type="sibTrans" cxnId="{D43355A5-F42F-4C1A-BFBF-7191BF157262}">
      <dgm:prSet/>
      <dgm:spPr/>
      <dgm:t>
        <a:bodyPr/>
        <a:lstStyle/>
        <a:p>
          <a:endParaRPr lang="en-US"/>
        </a:p>
      </dgm:t>
    </dgm:pt>
    <dgm:pt modelId="{4872709F-1E78-461C-8A98-58A6BFA01AFF}" type="pres">
      <dgm:prSet presAssocID="{86A52615-14E8-497C-A356-6A72C0B75EC9}" presName="linear" presStyleCnt="0">
        <dgm:presLayoutVars>
          <dgm:animLvl val="lvl"/>
          <dgm:resizeHandles val="exact"/>
        </dgm:presLayoutVars>
      </dgm:prSet>
      <dgm:spPr/>
    </dgm:pt>
    <dgm:pt modelId="{5B2961E9-86C1-4A65-AF70-0D7C54E55920}" type="pres">
      <dgm:prSet presAssocID="{B2821264-DB2F-4A63-BFEB-EE6FC63D21E0}" presName="parentText" presStyleLbl="node1" presStyleIdx="0" presStyleCnt="1">
        <dgm:presLayoutVars>
          <dgm:chMax val="0"/>
          <dgm:bulletEnabled val="1"/>
        </dgm:presLayoutVars>
      </dgm:prSet>
      <dgm:spPr/>
    </dgm:pt>
  </dgm:ptLst>
  <dgm:cxnLst>
    <dgm:cxn modelId="{45B51E8E-0832-4E84-8D6B-0F6649FE4850}" type="presOf" srcId="{86A52615-14E8-497C-A356-6A72C0B75EC9}" destId="{4872709F-1E78-461C-8A98-58A6BFA01AFF}" srcOrd="0" destOrd="0" presId="urn:microsoft.com/office/officeart/2005/8/layout/vList2"/>
    <dgm:cxn modelId="{D43355A5-F42F-4C1A-BFBF-7191BF157262}" srcId="{86A52615-14E8-497C-A356-6A72C0B75EC9}" destId="{B2821264-DB2F-4A63-BFEB-EE6FC63D21E0}" srcOrd="0" destOrd="0" parTransId="{BBAF23FD-5C80-4648-9972-E5F6709A6DBA}" sibTransId="{AFAC2C68-228D-4129-9B0C-88C20ED9E05E}"/>
    <dgm:cxn modelId="{F3A2FEC1-81F6-49BA-89A4-1084D8DC1840}" type="presOf" srcId="{B2821264-DB2F-4A63-BFEB-EE6FC63D21E0}" destId="{5B2961E9-86C1-4A65-AF70-0D7C54E55920}" srcOrd="0" destOrd="0" presId="urn:microsoft.com/office/officeart/2005/8/layout/vList2"/>
    <dgm:cxn modelId="{FC9764F1-199A-4808-A81B-7195E527A65E}" type="presParOf" srcId="{4872709F-1E78-461C-8A98-58A6BFA01AFF}" destId="{5B2961E9-86C1-4A65-AF70-0D7C54E5592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8.xml><?xml version="1.0" encoding="utf-8"?>
<dgm:dataModel xmlns:dgm="http://schemas.openxmlformats.org/drawingml/2006/diagram" xmlns:a="http://schemas.openxmlformats.org/drawingml/2006/main">
  <dgm:ptLst>
    <dgm:pt modelId="{7531B56D-3CFF-41E3-BC6C-EB49CF1B907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404E538-1031-41A4-8596-D6232D014C3B}">
      <dgm:prSet/>
      <dgm:spPr/>
      <dgm:t>
        <a:bodyPr/>
        <a:lstStyle/>
        <a:p>
          <a:pPr rtl="0"/>
          <a:r>
            <a:rPr lang="vi-VN"/>
            <a:t>(tiếp)</a:t>
          </a:r>
          <a:endParaRPr lang="en-US"/>
        </a:p>
      </dgm:t>
    </dgm:pt>
    <dgm:pt modelId="{BF8B2EF7-40E7-4776-8406-471E3808D30F}" type="parTrans" cxnId="{88D2B449-F5CF-4287-906C-9C36D2D92104}">
      <dgm:prSet/>
      <dgm:spPr/>
      <dgm:t>
        <a:bodyPr/>
        <a:lstStyle/>
        <a:p>
          <a:endParaRPr lang="en-US"/>
        </a:p>
      </dgm:t>
    </dgm:pt>
    <dgm:pt modelId="{4466014A-9624-4216-B8FC-661606EF56AF}" type="sibTrans" cxnId="{88D2B449-F5CF-4287-906C-9C36D2D92104}">
      <dgm:prSet/>
      <dgm:spPr/>
      <dgm:t>
        <a:bodyPr/>
        <a:lstStyle/>
        <a:p>
          <a:endParaRPr lang="en-US"/>
        </a:p>
      </dgm:t>
    </dgm:pt>
    <dgm:pt modelId="{E07D163A-8A57-4205-9B4F-EEC0F0BD67A8}" type="pres">
      <dgm:prSet presAssocID="{7531B56D-3CFF-41E3-BC6C-EB49CF1B9079}" presName="linear" presStyleCnt="0">
        <dgm:presLayoutVars>
          <dgm:animLvl val="lvl"/>
          <dgm:resizeHandles val="exact"/>
        </dgm:presLayoutVars>
      </dgm:prSet>
      <dgm:spPr/>
    </dgm:pt>
    <dgm:pt modelId="{D7A416F4-3645-4071-8B5D-030CFE8B2E9A}" type="pres">
      <dgm:prSet presAssocID="{F404E538-1031-41A4-8596-D6232D014C3B}" presName="parentText" presStyleLbl="node1" presStyleIdx="0" presStyleCnt="1">
        <dgm:presLayoutVars>
          <dgm:chMax val="0"/>
          <dgm:bulletEnabled val="1"/>
        </dgm:presLayoutVars>
      </dgm:prSet>
      <dgm:spPr/>
    </dgm:pt>
  </dgm:ptLst>
  <dgm:cxnLst>
    <dgm:cxn modelId="{88D2B449-F5CF-4287-906C-9C36D2D92104}" srcId="{7531B56D-3CFF-41E3-BC6C-EB49CF1B9079}" destId="{F404E538-1031-41A4-8596-D6232D014C3B}" srcOrd="0" destOrd="0" parTransId="{BF8B2EF7-40E7-4776-8406-471E3808D30F}" sibTransId="{4466014A-9624-4216-B8FC-661606EF56AF}"/>
    <dgm:cxn modelId="{8B4FEE6E-227B-434F-8B29-7C8ED153291E}" type="presOf" srcId="{7531B56D-3CFF-41E3-BC6C-EB49CF1B9079}" destId="{E07D163A-8A57-4205-9B4F-EEC0F0BD67A8}" srcOrd="0" destOrd="0" presId="urn:microsoft.com/office/officeart/2005/8/layout/vList2"/>
    <dgm:cxn modelId="{845BF1D5-8AF8-4A0F-98F4-A9454BAB81AA}" type="presOf" srcId="{F404E538-1031-41A4-8596-D6232D014C3B}" destId="{D7A416F4-3645-4071-8B5D-030CFE8B2E9A}" srcOrd="0" destOrd="0" presId="urn:microsoft.com/office/officeart/2005/8/layout/vList2"/>
    <dgm:cxn modelId="{C70F9829-6967-45DF-B627-33603C58C783}" type="presParOf" srcId="{E07D163A-8A57-4205-9B4F-EEC0F0BD67A8}" destId="{D7A416F4-3645-4071-8B5D-030CFE8B2E9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9.xml><?xml version="1.0" encoding="utf-8"?>
<dgm:dataModel xmlns:dgm="http://schemas.openxmlformats.org/drawingml/2006/diagram" xmlns:a="http://schemas.openxmlformats.org/drawingml/2006/main">
  <dgm:ptLst>
    <dgm:pt modelId="{9AB7A8F0-074F-423F-9610-FBD2AABD5FB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E42DD83-01A0-4B07-8D4E-158ADF93E708}">
      <dgm:prSet/>
      <dgm:spPr/>
      <dgm:t>
        <a:bodyPr/>
        <a:lstStyle/>
        <a:p>
          <a:pPr rtl="0"/>
          <a:r>
            <a:rPr lang="vi-VN"/>
            <a:t>(tiếp)</a:t>
          </a:r>
          <a:endParaRPr lang="en-US"/>
        </a:p>
      </dgm:t>
    </dgm:pt>
    <dgm:pt modelId="{92132E4B-EE28-4DEC-979F-5CE7056B1A89}" type="parTrans" cxnId="{B09FF694-C1B1-41F4-B4E5-23243A364C8E}">
      <dgm:prSet/>
      <dgm:spPr/>
      <dgm:t>
        <a:bodyPr/>
        <a:lstStyle/>
        <a:p>
          <a:endParaRPr lang="en-US"/>
        </a:p>
      </dgm:t>
    </dgm:pt>
    <dgm:pt modelId="{01E9A395-16E5-47C8-B949-F9A269ACC557}" type="sibTrans" cxnId="{B09FF694-C1B1-41F4-B4E5-23243A364C8E}">
      <dgm:prSet/>
      <dgm:spPr/>
      <dgm:t>
        <a:bodyPr/>
        <a:lstStyle/>
        <a:p>
          <a:endParaRPr lang="en-US"/>
        </a:p>
      </dgm:t>
    </dgm:pt>
    <dgm:pt modelId="{B0432106-371D-40E8-9A73-7898FE5F9814}" type="pres">
      <dgm:prSet presAssocID="{9AB7A8F0-074F-423F-9610-FBD2AABD5FB4}" presName="linear" presStyleCnt="0">
        <dgm:presLayoutVars>
          <dgm:animLvl val="lvl"/>
          <dgm:resizeHandles val="exact"/>
        </dgm:presLayoutVars>
      </dgm:prSet>
      <dgm:spPr/>
    </dgm:pt>
    <dgm:pt modelId="{45E57B87-9512-47B4-99B8-DD9CCD8DB146}" type="pres">
      <dgm:prSet presAssocID="{4E42DD83-01A0-4B07-8D4E-158ADF93E708}" presName="parentText" presStyleLbl="node1" presStyleIdx="0" presStyleCnt="1">
        <dgm:presLayoutVars>
          <dgm:chMax val="0"/>
          <dgm:bulletEnabled val="1"/>
        </dgm:presLayoutVars>
      </dgm:prSet>
      <dgm:spPr/>
    </dgm:pt>
  </dgm:ptLst>
  <dgm:cxnLst>
    <dgm:cxn modelId="{F8B22E1F-1545-4B13-A79A-13F190036F81}" type="presOf" srcId="{4E42DD83-01A0-4B07-8D4E-158ADF93E708}" destId="{45E57B87-9512-47B4-99B8-DD9CCD8DB146}" srcOrd="0" destOrd="0" presId="urn:microsoft.com/office/officeart/2005/8/layout/vList2"/>
    <dgm:cxn modelId="{96242E41-DBDF-4FD5-85D9-D64C33FC5DC5}" type="presOf" srcId="{9AB7A8F0-074F-423F-9610-FBD2AABD5FB4}" destId="{B0432106-371D-40E8-9A73-7898FE5F9814}" srcOrd="0" destOrd="0" presId="urn:microsoft.com/office/officeart/2005/8/layout/vList2"/>
    <dgm:cxn modelId="{B09FF694-C1B1-41F4-B4E5-23243A364C8E}" srcId="{9AB7A8F0-074F-423F-9610-FBD2AABD5FB4}" destId="{4E42DD83-01A0-4B07-8D4E-158ADF93E708}" srcOrd="0" destOrd="0" parTransId="{92132E4B-EE28-4DEC-979F-5CE7056B1A89}" sibTransId="{01E9A395-16E5-47C8-B949-F9A269ACC557}"/>
    <dgm:cxn modelId="{82821ACD-41DF-46C8-A455-12E126B28DC1}" type="presParOf" srcId="{B0432106-371D-40E8-9A73-7898FE5F9814}" destId="{45E57B87-9512-47B4-99B8-DD9CCD8DB14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B374971-0AC4-46EB-B2CF-3E018D25A13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33F7C5A-319A-4730-85C7-6970221AE869}">
      <dgm:prSet/>
      <dgm:spPr/>
      <dgm:t>
        <a:bodyPr/>
        <a:lstStyle/>
        <a:p>
          <a:pPr rtl="0"/>
          <a:r>
            <a:rPr lang="vi-VN" b="1" i="1" dirty="0"/>
            <a:t>M</a:t>
          </a:r>
          <a:r>
            <a:rPr lang="en-US" b="1" i="1" dirty="0"/>
            <a:t>ậ</a:t>
          </a:r>
          <a:r>
            <a:rPr lang="vi-VN" b="1" i="1" dirty="0"/>
            <a:t>t mã trong thời cổ xưa</a:t>
          </a:r>
          <a:endParaRPr lang="en-US" dirty="0"/>
        </a:p>
      </dgm:t>
    </dgm:pt>
    <dgm:pt modelId="{27A5F711-9715-4D14-A833-6C9DE44D39BE}" type="parTrans" cxnId="{3E51439E-6F7E-4360-B451-347A82ADDB48}">
      <dgm:prSet/>
      <dgm:spPr/>
      <dgm:t>
        <a:bodyPr/>
        <a:lstStyle/>
        <a:p>
          <a:endParaRPr lang="en-US"/>
        </a:p>
      </dgm:t>
    </dgm:pt>
    <dgm:pt modelId="{0EF4FE1E-30C9-4436-8BA8-689F7EBEEA95}" type="sibTrans" cxnId="{3E51439E-6F7E-4360-B451-347A82ADDB48}">
      <dgm:prSet/>
      <dgm:spPr/>
      <dgm:t>
        <a:bodyPr/>
        <a:lstStyle/>
        <a:p>
          <a:endParaRPr lang="en-US"/>
        </a:p>
      </dgm:t>
    </dgm:pt>
    <dgm:pt modelId="{7DC41F57-3096-4682-B65D-5888A5A55805}" type="pres">
      <dgm:prSet presAssocID="{8B374971-0AC4-46EB-B2CF-3E018D25A13D}" presName="linear" presStyleCnt="0">
        <dgm:presLayoutVars>
          <dgm:animLvl val="lvl"/>
          <dgm:resizeHandles val="exact"/>
        </dgm:presLayoutVars>
      </dgm:prSet>
      <dgm:spPr/>
    </dgm:pt>
    <dgm:pt modelId="{1EBFA247-65F1-4AB3-85F2-FBFC830DFE17}" type="pres">
      <dgm:prSet presAssocID="{533F7C5A-319A-4730-85C7-6970221AE869}" presName="parentText" presStyleLbl="node1" presStyleIdx="0" presStyleCnt="1">
        <dgm:presLayoutVars>
          <dgm:chMax val="0"/>
          <dgm:bulletEnabled val="1"/>
        </dgm:presLayoutVars>
      </dgm:prSet>
      <dgm:spPr/>
    </dgm:pt>
  </dgm:ptLst>
  <dgm:cxnLst>
    <dgm:cxn modelId="{5E841E2F-97BF-41F9-BD99-4BD28258B963}" type="presOf" srcId="{8B374971-0AC4-46EB-B2CF-3E018D25A13D}" destId="{7DC41F57-3096-4682-B65D-5888A5A55805}" srcOrd="0" destOrd="0" presId="urn:microsoft.com/office/officeart/2005/8/layout/vList2"/>
    <dgm:cxn modelId="{9437DF63-87EF-4044-8F8E-FD4D9FF600A3}" type="presOf" srcId="{533F7C5A-319A-4730-85C7-6970221AE869}" destId="{1EBFA247-65F1-4AB3-85F2-FBFC830DFE17}" srcOrd="0" destOrd="0" presId="urn:microsoft.com/office/officeart/2005/8/layout/vList2"/>
    <dgm:cxn modelId="{3E51439E-6F7E-4360-B451-347A82ADDB48}" srcId="{8B374971-0AC4-46EB-B2CF-3E018D25A13D}" destId="{533F7C5A-319A-4730-85C7-6970221AE869}" srcOrd="0" destOrd="0" parTransId="{27A5F711-9715-4D14-A833-6C9DE44D39BE}" sibTransId="{0EF4FE1E-30C9-4436-8BA8-689F7EBEEA95}"/>
    <dgm:cxn modelId="{C3B4F757-C30A-43D0-98A3-1416C67D8896}" type="presParOf" srcId="{7DC41F57-3096-4682-B65D-5888A5A55805}" destId="{1EBFA247-65F1-4AB3-85F2-FBFC830DFE17}"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0.xml><?xml version="1.0" encoding="utf-8"?>
<dgm:dataModel xmlns:dgm="http://schemas.openxmlformats.org/drawingml/2006/diagram" xmlns:a="http://schemas.openxmlformats.org/drawingml/2006/main">
  <dgm:ptLst>
    <dgm:pt modelId="{E3C71B46-5BBD-4318-A9C5-4276E6EA421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86CBC51-EDDA-4158-A0BD-213294E9953B}">
      <dgm:prSet/>
      <dgm:spPr/>
      <dgm:t>
        <a:bodyPr/>
        <a:lstStyle/>
        <a:p>
          <a:pPr rtl="0"/>
          <a:r>
            <a:rPr lang="vi-VN"/>
            <a:t>(tiếp)</a:t>
          </a:r>
          <a:endParaRPr lang="en-US"/>
        </a:p>
      </dgm:t>
    </dgm:pt>
    <dgm:pt modelId="{B967FD8A-F0C4-49A5-B210-C9DF436D94CA}" type="parTrans" cxnId="{14454C46-1986-4B26-A476-4B8C44A4655B}">
      <dgm:prSet/>
      <dgm:spPr/>
      <dgm:t>
        <a:bodyPr/>
        <a:lstStyle/>
        <a:p>
          <a:endParaRPr lang="en-US"/>
        </a:p>
      </dgm:t>
    </dgm:pt>
    <dgm:pt modelId="{1263A558-10CA-439E-85DE-A7EB816117CA}" type="sibTrans" cxnId="{14454C46-1986-4B26-A476-4B8C44A4655B}">
      <dgm:prSet/>
      <dgm:spPr/>
      <dgm:t>
        <a:bodyPr/>
        <a:lstStyle/>
        <a:p>
          <a:endParaRPr lang="en-US"/>
        </a:p>
      </dgm:t>
    </dgm:pt>
    <dgm:pt modelId="{87FAF788-3D2A-4E8D-9C6C-895C3B188D2D}" type="pres">
      <dgm:prSet presAssocID="{E3C71B46-5BBD-4318-A9C5-4276E6EA4217}" presName="linear" presStyleCnt="0">
        <dgm:presLayoutVars>
          <dgm:animLvl val="lvl"/>
          <dgm:resizeHandles val="exact"/>
        </dgm:presLayoutVars>
      </dgm:prSet>
      <dgm:spPr/>
    </dgm:pt>
    <dgm:pt modelId="{DF16D4A7-F550-438A-ABA4-0E664DBFC502}" type="pres">
      <dgm:prSet presAssocID="{886CBC51-EDDA-4158-A0BD-213294E9953B}" presName="parentText" presStyleLbl="node1" presStyleIdx="0" presStyleCnt="1">
        <dgm:presLayoutVars>
          <dgm:chMax val="0"/>
          <dgm:bulletEnabled val="1"/>
        </dgm:presLayoutVars>
      </dgm:prSet>
      <dgm:spPr/>
    </dgm:pt>
  </dgm:ptLst>
  <dgm:cxnLst>
    <dgm:cxn modelId="{14454C46-1986-4B26-A476-4B8C44A4655B}" srcId="{E3C71B46-5BBD-4318-A9C5-4276E6EA4217}" destId="{886CBC51-EDDA-4158-A0BD-213294E9953B}" srcOrd="0" destOrd="0" parTransId="{B967FD8A-F0C4-49A5-B210-C9DF436D94CA}" sibTransId="{1263A558-10CA-439E-85DE-A7EB816117CA}"/>
    <dgm:cxn modelId="{B20D5173-D88D-4CE3-9CEC-6D6F5D38B4F7}" type="presOf" srcId="{886CBC51-EDDA-4158-A0BD-213294E9953B}" destId="{DF16D4A7-F550-438A-ABA4-0E664DBFC502}" srcOrd="0" destOrd="0" presId="urn:microsoft.com/office/officeart/2005/8/layout/vList2"/>
    <dgm:cxn modelId="{08C79BBF-C67C-4FDF-939E-CA21D421408E}" type="presOf" srcId="{E3C71B46-5BBD-4318-A9C5-4276E6EA4217}" destId="{87FAF788-3D2A-4E8D-9C6C-895C3B188D2D}" srcOrd="0" destOrd="0" presId="urn:microsoft.com/office/officeart/2005/8/layout/vList2"/>
    <dgm:cxn modelId="{753DFE34-33FE-476C-9289-D4F59CB5E261}" type="presParOf" srcId="{87FAF788-3D2A-4E8D-9C6C-895C3B188D2D}" destId="{DF16D4A7-F550-438A-ABA4-0E664DBFC50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1.xml><?xml version="1.0" encoding="utf-8"?>
<dgm:dataModel xmlns:dgm="http://schemas.openxmlformats.org/drawingml/2006/diagram" xmlns:a="http://schemas.openxmlformats.org/drawingml/2006/main">
  <dgm:ptLst>
    <dgm:pt modelId="{57E9F776-BC63-4D90-8212-A6E9927C611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EF4B5B4-EAF4-4670-86F1-A2BCA68DE33B}">
      <dgm:prSet/>
      <dgm:spPr/>
      <dgm:t>
        <a:bodyPr/>
        <a:lstStyle/>
        <a:p>
          <a:pPr rtl="0"/>
          <a:r>
            <a:rPr lang="en-US" dirty="0" err="1"/>
            <a:t>Bản</a:t>
          </a:r>
          <a:r>
            <a:rPr lang="en-US" dirty="0"/>
            <a:t> </a:t>
          </a:r>
          <a:r>
            <a:rPr lang="en-US" dirty="0" err="1"/>
            <a:t>rõ</a:t>
          </a:r>
          <a:r>
            <a:rPr lang="en-US" dirty="0"/>
            <a:t> </a:t>
          </a:r>
          <a:r>
            <a:rPr lang="en-US" dirty="0" err="1"/>
            <a:t>hoàn</a:t>
          </a:r>
          <a:r>
            <a:rPr lang="en-US" dirty="0"/>
            <a:t> </a:t>
          </a:r>
          <a:r>
            <a:rPr lang="en-US" dirty="0" err="1"/>
            <a:t>chỉnh</a:t>
          </a:r>
          <a:endParaRPr lang="en-US" dirty="0"/>
        </a:p>
      </dgm:t>
    </dgm:pt>
    <dgm:pt modelId="{455528BE-56D0-418E-A5E5-C406A9D1B661}" type="parTrans" cxnId="{36F0FF45-4D05-4253-94B9-B969067E035D}">
      <dgm:prSet/>
      <dgm:spPr/>
      <dgm:t>
        <a:bodyPr/>
        <a:lstStyle/>
        <a:p>
          <a:endParaRPr lang="en-US"/>
        </a:p>
      </dgm:t>
    </dgm:pt>
    <dgm:pt modelId="{DC3D0DF9-2EC8-4717-8A67-EEA081394A2E}" type="sibTrans" cxnId="{36F0FF45-4D05-4253-94B9-B969067E035D}">
      <dgm:prSet/>
      <dgm:spPr/>
      <dgm:t>
        <a:bodyPr/>
        <a:lstStyle/>
        <a:p>
          <a:endParaRPr lang="en-US"/>
        </a:p>
      </dgm:t>
    </dgm:pt>
    <dgm:pt modelId="{E3DE07E7-C367-4520-AA45-C2D3E04BF7A9}" type="pres">
      <dgm:prSet presAssocID="{57E9F776-BC63-4D90-8212-A6E9927C611D}" presName="linear" presStyleCnt="0">
        <dgm:presLayoutVars>
          <dgm:animLvl val="lvl"/>
          <dgm:resizeHandles val="exact"/>
        </dgm:presLayoutVars>
      </dgm:prSet>
      <dgm:spPr/>
    </dgm:pt>
    <dgm:pt modelId="{8B91EEA4-663B-4897-BA33-FD3EC7C08A3F}" type="pres">
      <dgm:prSet presAssocID="{4EF4B5B4-EAF4-4670-86F1-A2BCA68DE33B}" presName="parentText" presStyleLbl="node1" presStyleIdx="0" presStyleCnt="1">
        <dgm:presLayoutVars>
          <dgm:chMax val="0"/>
          <dgm:bulletEnabled val="1"/>
        </dgm:presLayoutVars>
      </dgm:prSet>
      <dgm:spPr/>
    </dgm:pt>
  </dgm:ptLst>
  <dgm:cxnLst>
    <dgm:cxn modelId="{46BE5429-0527-4666-A773-C27F979E51DB}" type="presOf" srcId="{57E9F776-BC63-4D90-8212-A6E9927C611D}" destId="{E3DE07E7-C367-4520-AA45-C2D3E04BF7A9}" srcOrd="0" destOrd="0" presId="urn:microsoft.com/office/officeart/2005/8/layout/vList2"/>
    <dgm:cxn modelId="{2F438E35-695B-4F24-A3FA-C78D056DC0BA}" type="presOf" srcId="{4EF4B5B4-EAF4-4670-86F1-A2BCA68DE33B}" destId="{8B91EEA4-663B-4897-BA33-FD3EC7C08A3F}" srcOrd="0" destOrd="0" presId="urn:microsoft.com/office/officeart/2005/8/layout/vList2"/>
    <dgm:cxn modelId="{36F0FF45-4D05-4253-94B9-B969067E035D}" srcId="{57E9F776-BC63-4D90-8212-A6E9927C611D}" destId="{4EF4B5B4-EAF4-4670-86F1-A2BCA68DE33B}" srcOrd="0" destOrd="0" parTransId="{455528BE-56D0-418E-A5E5-C406A9D1B661}" sibTransId="{DC3D0DF9-2EC8-4717-8A67-EEA081394A2E}"/>
    <dgm:cxn modelId="{5C4F6272-323C-417F-B64F-5C3AA02BD54D}" type="presParOf" srcId="{E3DE07E7-C367-4520-AA45-C2D3E04BF7A9}" destId="{8B91EEA4-663B-4897-BA33-FD3EC7C08A3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2.xml><?xml version="1.0" encoding="utf-8"?>
<dgm:dataModel xmlns:dgm="http://schemas.openxmlformats.org/drawingml/2006/diagram" xmlns:a="http://schemas.openxmlformats.org/drawingml/2006/main">
  <dgm:ptLst>
    <dgm:pt modelId="{60999A2E-3293-4D55-AFE0-3FB0783B0E6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016F14D-8D06-40B7-B547-0DAA9F3624C0}">
      <dgm:prSet/>
      <dgm:spPr/>
      <dgm:t>
        <a:bodyPr/>
        <a:lstStyle/>
        <a:p>
          <a:pPr rtl="0"/>
          <a:r>
            <a:rPr lang="vi-VN" b="1" i="1" dirty="0">
              <a:latin typeface="Calibri" panose="020F0502020204030204" pitchFamily="34" charset="0"/>
            </a:rPr>
            <a:t>Tấn công với bản rõ đ</a:t>
          </a:r>
          <a:r>
            <a:rPr lang="en-US" b="1" i="1" dirty="0">
              <a:latin typeface="Calibri" panose="020F0502020204030204" pitchFamily="34" charset="0"/>
            </a:rPr>
            <a:t>ã</a:t>
          </a:r>
          <a:r>
            <a:rPr lang="vi-VN" b="1" i="1" dirty="0">
              <a:latin typeface="Calibri" panose="020F0502020204030204" pitchFamily="34" charset="0"/>
            </a:rPr>
            <a:t> biết trên hệ </a:t>
          </a:r>
          <a:r>
            <a:rPr lang="fr-FR" b="1" i="1" dirty="0" err="1">
              <a:latin typeface="Calibri" panose="020F0502020204030204" pitchFamily="34" charset="0"/>
            </a:rPr>
            <a:t>mật</a:t>
          </a:r>
          <a:r>
            <a:rPr lang="fr-FR" b="1" i="1" dirty="0">
              <a:latin typeface="Calibri" panose="020F0502020204030204" pitchFamily="34" charset="0"/>
            </a:rPr>
            <a:t> </a:t>
          </a:r>
          <a:r>
            <a:rPr lang="en-US" b="1" i="1" dirty="0">
              <a:latin typeface="Calibri" panose="020F0502020204030204" pitchFamily="34" charset="0"/>
            </a:rPr>
            <a:t>Hill</a:t>
          </a:r>
          <a:endParaRPr lang="en-US" dirty="0">
            <a:latin typeface="Calibri" panose="020F0502020204030204" pitchFamily="34" charset="0"/>
          </a:endParaRPr>
        </a:p>
      </dgm:t>
    </dgm:pt>
    <dgm:pt modelId="{79660C80-23FB-4D2F-B1AB-B96D231E3DF7}" type="parTrans" cxnId="{A5BBEDA9-CBC8-4249-BFC5-AB6FD41DD25D}">
      <dgm:prSet/>
      <dgm:spPr/>
      <dgm:t>
        <a:bodyPr/>
        <a:lstStyle/>
        <a:p>
          <a:endParaRPr lang="en-US"/>
        </a:p>
      </dgm:t>
    </dgm:pt>
    <dgm:pt modelId="{E0A6ADF8-78E1-42D6-9237-6B9A522A92B3}" type="sibTrans" cxnId="{A5BBEDA9-CBC8-4249-BFC5-AB6FD41DD25D}">
      <dgm:prSet/>
      <dgm:spPr/>
      <dgm:t>
        <a:bodyPr/>
        <a:lstStyle/>
        <a:p>
          <a:endParaRPr lang="en-US"/>
        </a:p>
      </dgm:t>
    </dgm:pt>
    <dgm:pt modelId="{F4CF2738-7766-4A8F-BEBC-79BD1D38D845}" type="pres">
      <dgm:prSet presAssocID="{60999A2E-3293-4D55-AFE0-3FB0783B0E6A}" presName="linear" presStyleCnt="0">
        <dgm:presLayoutVars>
          <dgm:animLvl val="lvl"/>
          <dgm:resizeHandles val="exact"/>
        </dgm:presLayoutVars>
      </dgm:prSet>
      <dgm:spPr/>
    </dgm:pt>
    <dgm:pt modelId="{14C6873A-8636-45D3-9931-39BC812EF35C}" type="pres">
      <dgm:prSet presAssocID="{8016F14D-8D06-40B7-B547-0DAA9F3624C0}" presName="parentText" presStyleLbl="node1" presStyleIdx="0" presStyleCnt="1">
        <dgm:presLayoutVars>
          <dgm:chMax val="0"/>
          <dgm:bulletEnabled val="1"/>
        </dgm:presLayoutVars>
      </dgm:prSet>
      <dgm:spPr/>
    </dgm:pt>
  </dgm:ptLst>
  <dgm:cxnLst>
    <dgm:cxn modelId="{1EB7C158-CC88-43AD-8F16-0D7175118D88}" type="presOf" srcId="{8016F14D-8D06-40B7-B547-0DAA9F3624C0}" destId="{14C6873A-8636-45D3-9931-39BC812EF35C}" srcOrd="0" destOrd="0" presId="urn:microsoft.com/office/officeart/2005/8/layout/vList2"/>
    <dgm:cxn modelId="{A5BBEDA9-CBC8-4249-BFC5-AB6FD41DD25D}" srcId="{60999A2E-3293-4D55-AFE0-3FB0783B0E6A}" destId="{8016F14D-8D06-40B7-B547-0DAA9F3624C0}" srcOrd="0" destOrd="0" parTransId="{79660C80-23FB-4D2F-B1AB-B96D231E3DF7}" sibTransId="{E0A6ADF8-78E1-42D6-9237-6B9A522A92B3}"/>
    <dgm:cxn modelId="{3F34CCCE-1C1D-4D90-B493-938710866A26}" type="presOf" srcId="{60999A2E-3293-4D55-AFE0-3FB0783B0E6A}" destId="{F4CF2738-7766-4A8F-BEBC-79BD1D38D845}" srcOrd="0" destOrd="0" presId="urn:microsoft.com/office/officeart/2005/8/layout/vList2"/>
    <dgm:cxn modelId="{63C31D34-21D3-4AB5-8806-8A16ADB5166F}" type="presParOf" srcId="{F4CF2738-7766-4A8F-BEBC-79BD1D38D845}" destId="{14C6873A-8636-45D3-9931-39BC812EF35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3.xml><?xml version="1.0" encoding="utf-8"?>
<dgm:dataModel xmlns:dgm="http://schemas.openxmlformats.org/drawingml/2006/diagram" xmlns:a="http://schemas.openxmlformats.org/drawingml/2006/main">
  <dgm:ptLst>
    <dgm:pt modelId="{B19027C3-0FB1-46E9-B83B-8A053BB7742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FB8F4F3-BE3F-4C29-A9C5-D35AC1DF23C7}">
      <dgm:prSet/>
      <dgm:spPr/>
      <dgm:t>
        <a:bodyPr/>
        <a:lstStyle/>
        <a:p>
          <a:pPr rtl="0"/>
          <a:r>
            <a:rPr lang="vi-VN"/>
            <a:t>(tiếp)</a:t>
          </a:r>
          <a:endParaRPr lang="en-US"/>
        </a:p>
      </dgm:t>
    </dgm:pt>
    <dgm:pt modelId="{28BD1925-FC53-4EA2-859D-3425751C359F}" type="parTrans" cxnId="{742F1A02-F727-48A2-9315-82F54DA8DA71}">
      <dgm:prSet/>
      <dgm:spPr/>
      <dgm:t>
        <a:bodyPr/>
        <a:lstStyle/>
        <a:p>
          <a:endParaRPr lang="en-US"/>
        </a:p>
      </dgm:t>
    </dgm:pt>
    <dgm:pt modelId="{725157A2-19CD-42B3-BBC9-4C91992DC7A0}" type="sibTrans" cxnId="{742F1A02-F727-48A2-9315-82F54DA8DA71}">
      <dgm:prSet/>
      <dgm:spPr/>
      <dgm:t>
        <a:bodyPr/>
        <a:lstStyle/>
        <a:p>
          <a:endParaRPr lang="en-US"/>
        </a:p>
      </dgm:t>
    </dgm:pt>
    <dgm:pt modelId="{D0E180E1-BDA2-4428-87EA-68B38264C9C2}" type="pres">
      <dgm:prSet presAssocID="{B19027C3-0FB1-46E9-B83B-8A053BB7742D}" presName="linear" presStyleCnt="0">
        <dgm:presLayoutVars>
          <dgm:animLvl val="lvl"/>
          <dgm:resizeHandles val="exact"/>
        </dgm:presLayoutVars>
      </dgm:prSet>
      <dgm:spPr/>
    </dgm:pt>
    <dgm:pt modelId="{64A11CAB-6DBE-43A2-A77A-3CD7B2714E85}" type="pres">
      <dgm:prSet presAssocID="{1FB8F4F3-BE3F-4C29-A9C5-D35AC1DF23C7}" presName="parentText" presStyleLbl="node1" presStyleIdx="0" presStyleCnt="1">
        <dgm:presLayoutVars>
          <dgm:chMax val="0"/>
          <dgm:bulletEnabled val="1"/>
        </dgm:presLayoutVars>
      </dgm:prSet>
      <dgm:spPr/>
    </dgm:pt>
  </dgm:ptLst>
  <dgm:cxnLst>
    <dgm:cxn modelId="{742F1A02-F727-48A2-9315-82F54DA8DA71}" srcId="{B19027C3-0FB1-46E9-B83B-8A053BB7742D}" destId="{1FB8F4F3-BE3F-4C29-A9C5-D35AC1DF23C7}" srcOrd="0" destOrd="0" parTransId="{28BD1925-FC53-4EA2-859D-3425751C359F}" sibTransId="{725157A2-19CD-42B3-BBC9-4C91992DC7A0}"/>
    <dgm:cxn modelId="{9BFD158F-36A5-47DD-AFE7-BFBF87BA66E4}" type="presOf" srcId="{1FB8F4F3-BE3F-4C29-A9C5-D35AC1DF23C7}" destId="{64A11CAB-6DBE-43A2-A77A-3CD7B2714E85}" srcOrd="0" destOrd="0" presId="urn:microsoft.com/office/officeart/2005/8/layout/vList2"/>
    <dgm:cxn modelId="{201678C7-C833-4E05-9FC8-6607A346B544}" type="presOf" srcId="{B19027C3-0FB1-46E9-B83B-8A053BB7742D}" destId="{D0E180E1-BDA2-4428-87EA-68B38264C9C2}" srcOrd="0" destOrd="0" presId="urn:microsoft.com/office/officeart/2005/8/layout/vList2"/>
    <dgm:cxn modelId="{7DDF9500-FF47-49AA-8F77-D86FD09AAF82}" type="presParOf" srcId="{D0E180E1-BDA2-4428-87EA-68B38264C9C2}" destId="{64A11CAB-6DBE-43A2-A77A-3CD7B2714E8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4.xml><?xml version="1.0" encoding="utf-8"?>
<dgm:dataModel xmlns:dgm="http://schemas.openxmlformats.org/drawingml/2006/diagram" xmlns:a="http://schemas.openxmlformats.org/drawingml/2006/main">
  <dgm:ptLst>
    <dgm:pt modelId="{A03B1DB4-7E27-4D43-9D6B-C56E71B4642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90F1F2C-D2EE-4225-B8ED-463830562164}">
      <dgm:prSet/>
      <dgm:spPr/>
      <dgm:t>
        <a:bodyPr/>
        <a:lstStyle/>
        <a:p>
          <a:pPr rtl="0"/>
          <a:r>
            <a:rPr lang="vi-VN"/>
            <a:t>(tiếp)</a:t>
          </a:r>
          <a:endParaRPr lang="en-US"/>
        </a:p>
      </dgm:t>
    </dgm:pt>
    <dgm:pt modelId="{A2D5EF0D-2467-4B51-A374-DC8DDD3B19BF}" type="parTrans" cxnId="{74E414D2-3B44-48A4-BFDF-29770E9730C0}">
      <dgm:prSet/>
      <dgm:spPr/>
      <dgm:t>
        <a:bodyPr/>
        <a:lstStyle/>
        <a:p>
          <a:endParaRPr lang="en-US"/>
        </a:p>
      </dgm:t>
    </dgm:pt>
    <dgm:pt modelId="{7E917CC2-9B9F-4359-A3DC-16E9701EFCD0}" type="sibTrans" cxnId="{74E414D2-3B44-48A4-BFDF-29770E9730C0}">
      <dgm:prSet/>
      <dgm:spPr/>
      <dgm:t>
        <a:bodyPr/>
        <a:lstStyle/>
        <a:p>
          <a:endParaRPr lang="en-US"/>
        </a:p>
      </dgm:t>
    </dgm:pt>
    <dgm:pt modelId="{2DB69B63-3388-4167-85A6-F1ED32110336}" type="pres">
      <dgm:prSet presAssocID="{A03B1DB4-7E27-4D43-9D6B-C56E71B4642C}" presName="linear" presStyleCnt="0">
        <dgm:presLayoutVars>
          <dgm:animLvl val="lvl"/>
          <dgm:resizeHandles val="exact"/>
        </dgm:presLayoutVars>
      </dgm:prSet>
      <dgm:spPr/>
    </dgm:pt>
    <dgm:pt modelId="{897DA67C-B4C1-4E19-8B54-9C8FEDBFCF2C}" type="pres">
      <dgm:prSet presAssocID="{A90F1F2C-D2EE-4225-B8ED-463830562164}" presName="parentText" presStyleLbl="node1" presStyleIdx="0" presStyleCnt="1">
        <dgm:presLayoutVars>
          <dgm:chMax val="0"/>
          <dgm:bulletEnabled val="1"/>
        </dgm:presLayoutVars>
      </dgm:prSet>
      <dgm:spPr/>
    </dgm:pt>
  </dgm:ptLst>
  <dgm:cxnLst>
    <dgm:cxn modelId="{BCD1D166-FE76-485E-ACA8-DDB453CAAB9D}" type="presOf" srcId="{A03B1DB4-7E27-4D43-9D6B-C56E71B4642C}" destId="{2DB69B63-3388-4167-85A6-F1ED32110336}" srcOrd="0" destOrd="0" presId="urn:microsoft.com/office/officeart/2005/8/layout/vList2"/>
    <dgm:cxn modelId="{74E414D2-3B44-48A4-BFDF-29770E9730C0}" srcId="{A03B1DB4-7E27-4D43-9D6B-C56E71B4642C}" destId="{A90F1F2C-D2EE-4225-B8ED-463830562164}" srcOrd="0" destOrd="0" parTransId="{A2D5EF0D-2467-4B51-A374-DC8DDD3B19BF}" sibTransId="{7E917CC2-9B9F-4359-A3DC-16E9701EFCD0}"/>
    <dgm:cxn modelId="{1E23FEE8-A8D6-4037-93E9-94FCE5D53568}" type="presOf" srcId="{A90F1F2C-D2EE-4225-B8ED-463830562164}" destId="{897DA67C-B4C1-4E19-8B54-9C8FEDBFCF2C}" srcOrd="0" destOrd="0" presId="urn:microsoft.com/office/officeart/2005/8/layout/vList2"/>
    <dgm:cxn modelId="{0162E2D8-9F87-4292-8F5B-43BF2469E94B}" type="presParOf" srcId="{2DB69B63-3388-4167-85A6-F1ED32110336}" destId="{897DA67C-B4C1-4E19-8B54-9C8FEDBFCF2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5.xml><?xml version="1.0" encoding="utf-8"?>
<dgm:dataModel xmlns:dgm="http://schemas.openxmlformats.org/drawingml/2006/diagram" xmlns:a="http://schemas.openxmlformats.org/drawingml/2006/main">
  <dgm:ptLst>
    <dgm:pt modelId="{61B4699B-59BB-4473-B354-00DDD563D20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E6F2C91E-37B9-4D07-8D0B-4126F0AA917D}">
      <dgm:prSet/>
      <dgm:spPr/>
      <dgm:t>
        <a:bodyPr/>
        <a:lstStyle/>
        <a:p>
          <a:pPr rtl="0"/>
          <a:r>
            <a:rPr lang="vi-VN"/>
            <a:t>Thí dụ</a:t>
          </a:r>
          <a:endParaRPr lang="en-US"/>
        </a:p>
      </dgm:t>
    </dgm:pt>
    <dgm:pt modelId="{0FCAD178-FA3C-4840-88FF-FDC37233AE3D}" type="parTrans" cxnId="{64B7891F-106D-430E-9ED5-82F29164CF97}">
      <dgm:prSet/>
      <dgm:spPr/>
      <dgm:t>
        <a:bodyPr/>
        <a:lstStyle/>
        <a:p>
          <a:endParaRPr lang="en-US"/>
        </a:p>
      </dgm:t>
    </dgm:pt>
    <dgm:pt modelId="{84625EFC-6CC7-40EC-AE23-D299DFB1F65D}" type="sibTrans" cxnId="{64B7891F-106D-430E-9ED5-82F29164CF97}">
      <dgm:prSet/>
      <dgm:spPr/>
      <dgm:t>
        <a:bodyPr/>
        <a:lstStyle/>
        <a:p>
          <a:endParaRPr lang="en-US"/>
        </a:p>
      </dgm:t>
    </dgm:pt>
    <dgm:pt modelId="{C82F3A7E-F365-4767-8536-4B43A614369D}" type="pres">
      <dgm:prSet presAssocID="{61B4699B-59BB-4473-B354-00DDD563D200}" presName="linear" presStyleCnt="0">
        <dgm:presLayoutVars>
          <dgm:animLvl val="lvl"/>
          <dgm:resizeHandles val="exact"/>
        </dgm:presLayoutVars>
      </dgm:prSet>
      <dgm:spPr/>
    </dgm:pt>
    <dgm:pt modelId="{E9A7D518-4FBE-494C-AFF4-63766D0465E9}" type="pres">
      <dgm:prSet presAssocID="{E6F2C91E-37B9-4D07-8D0B-4126F0AA917D}" presName="parentText" presStyleLbl="node1" presStyleIdx="0" presStyleCnt="1">
        <dgm:presLayoutVars>
          <dgm:chMax val="0"/>
          <dgm:bulletEnabled val="1"/>
        </dgm:presLayoutVars>
      </dgm:prSet>
      <dgm:spPr/>
    </dgm:pt>
  </dgm:ptLst>
  <dgm:cxnLst>
    <dgm:cxn modelId="{64B7891F-106D-430E-9ED5-82F29164CF97}" srcId="{61B4699B-59BB-4473-B354-00DDD563D200}" destId="{E6F2C91E-37B9-4D07-8D0B-4126F0AA917D}" srcOrd="0" destOrd="0" parTransId="{0FCAD178-FA3C-4840-88FF-FDC37233AE3D}" sibTransId="{84625EFC-6CC7-40EC-AE23-D299DFB1F65D}"/>
    <dgm:cxn modelId="{60684A61-6C33-4738-90AE-5EDB87E0411F}" type="presOf" srcId="{E6F2C91E-37B9-4D07-8D0B-4126F0AA917D}" destId="{E9A7D518-4FBE-494C-AFF4-63766D0465E9}" srcOrd="0" destOrd="0" presId="urn:microsoft.com/office/officeart/2005/8/layout/vList2"/>
    <dgm:cxn modelId="{DD2B4758-BE53-4B70-8BDE-3F772F5AC9D5}" type="presOf" srcId="{61B4699B-59BB-4473-B354-00DDD563D200}" destId="{C82F3A7E-F365-4767-8536-4B43A614369D}" srcOrd="0" destOrd="0" presId="urn:microsoft.com/office/officeart/2005/8/layout/vList2"/>
    <dgm:cxn modelId="{06EE769A-B557-4553-99F4-654B9E91D0BC}" type="presParOf" srcId="{C82F3A7E-F365-4767-8536-4B43A614369D}" destId="{E9A7D518-4FBE-494C-AFF4-63766D0465E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6.xml><?xml version="1.0" encoding="utf-8"?>
<dgm:dataModel xmlns:dgm="http://schemas.openxmlformats.org/drawingml/2006/diagram" xmlns:a="http://schemas.openxmlformats.org/drawingml/2006/main">
  <dgm:ptLst>
    <dgm:pt modelId="{8EDDB4BB-E797-441E-AAA7-CC4DAB1598B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594E7B1-9533-40A9-8612-B3C101B2FA9D}">
      <dgm:prSet/>
      <dgm:spPr/>
      <dgm:t>
        <a:bodyPr/>
        <a:lstStyle/>
        <a:p>
          <a:pPr rtl="0"/>
          <a:r>
            <a:rPr lang="vi-VN"/>
            <a:t>(tiếp)</a:t>
          </a:r>
          <a:endParaRPr lang="en-US"/>
        </a:p>
      </dgm:t>
    </dgm:pt>
    <dgm:pt modelId="{7FB23DAC-5154-44C2-A3BE-76BB61362A42}" type="parTrans" cxnId="{AC0B0FE4-9006-4B7E-A0EF-5C73B1E8603C}">
      <dgm:prSet/>
      <dgm:spPr/>
      <dgm:t>
        <a:bodyPr/>
        <a:lstStyle/>
        <a:p>
          <a:endParaRPr lang="en-US"/>
        </a:p>
      </dgm:t>
    </dgm:pt>
    <dgm:pt modelId="{5CB021D9-18D5-44B9-AC49-C80C650FA001}" type="sibTrans" cxnId="{AC0B0FE4-9006-4B7E-A0EF-5C73B1E8603C}">
      <dgm:prSet/>
      <dgm:spPr/>
      <dgm:t>
        <a:bodyPr/>
        <a:lstStyle/>
        <a:p>
          <a:endParaRPr lang="en-US"/>
        </a:p>
      </dgm:t>
    </dgm:pt>
    <dgm:pt modelId="{7C443E2B-04E3-4076-851E-40317BA90CE9}" type="pres">
      <dgm:prSet presAssocID="{8EDDB4BB-E797-441E-AAA7-CC4DAB1598B9}" presName="linear" presStyleCnt="0">
        <dgm:presLayoutVars>
          <dgm:animLvl val="lvl"/>
          <dgm:resizeHandles val="exact"/>
        </dgm:presLayoutVars>
      </dgm:prSet>
      <dgm:spPr/>
    </dgm:pt>
    <dgm:pt modelId="{F4170898-F01E-4A55-A2EC-20EAE077B96D}" type="pres">
      <dgm:prSet presAssocID="{2594E7B1-9533-40A9-8612-B3C101B2FA9D}" presName="parentText" presStyleLbl="node1" presStyleIdx="0" presStyleCnt="1">
        <dgm:presLayoutVars>
          <dgm:chMax val="0"/>
          <dgm:bulletEnabled val="1"/>
        </dgm:presLayoutVars>
      </dgm:prSet>
      <dgm:spPr/>
    </dgm:pt>
  </dgm:ptLst>
  <dgm:cxnLst>
    <dgm:cxn modelId="{10D26B10-0DC1-4C32-88E9-DBDC0E61D891}" type="presOf" srcId="{8EDDB4BB-E797-441E-AAA7-CC4DAB1598B9}" destId="{7C443E2B-04E3-4076-851E-40317BA90CE9}" srcOrd="0" destOrd="0" presId="urn:microsoft.com/office/officeart/2005/8/layout/vList2"/>
    <dgm:cxn modelId="{A47F949F-B8DE-41F6-9811-A26461B092FF}" type="presOf" srcId="{2594E7B1-9533-40A9-8612-B3C101B2FA9D}" destId="{F4170898-F01E-4A55-A2EC-20EAE077B96D}" srcOrd="0" destOrd="0" presId="urn:microsoft.com/office/officeart/2005/8/layout/vList2"/>
    <dgm:cxn modelId="{AC0B0FE4-9006-4B7E-A0EF-5C73B1E8603C}" srcId="{8EDDB4BB-E797-441E-AAA7-CC4DAB1598B9}" destId="{2594E7B1-9533-40A9-8612-B3C101B2FA9D}" srcOrd="0" destOrd="0" parTransId="{7FB23DAC-5154-44C2-A3BE-76BB61362A42}" sibTransId="{5CB021D9-18D5-44B9-AC49-C80C650FA001}"/>
    <dgm:cxn modelId="{804DE456-D0D5-4C2B-9EAA-EECE4A158E47}" type="presParOf" srcId="{7C443E2B-04E3-4076-851E-40317BA90CE9}" destId="{F4170898-F01E-4A55-A2EC-20EAE077B96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7.xml><?xml version="1.0" encoding="utf-8"?>
<dgm:dataModel xmlns:dgm="http://schemas.openxmlformats.org/drawingml/2006/diagram" xmlns:a="http://schemas.openxmlformats.org/drawingml/2006/main">
  <dgm:ptLst>
    <dgm:pt modelId="{FA5D39CB-96B2-4E44-B730-462A76BF119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24E1695-189C-4225-8A86-051AC9BFBF02}">
      <dgm:prSet/>
      <dgm:spPr/>
      <dgm:t>
        <a:bodyPr/>
        <a:lstStyle/>
        <a:p>
          <a:pPr rtl="0"/>
          <a:r>
            <a:rPr lang="vi-VN"/>
            <a:t>(tiếp)</a:t>
          </a:r>
          <a:endParaRPr lang="en-US"/>
        </a:p>
      </dgm:t>
    </dgm:pt>
    <dgm:pt modelId="{EE542CD2-3834-4916-BA18-D1F5578395F6}" type="parTrans" cxnId="{06000F6C-0832-43A2-B969-6CA377B703A5}">
      <dgm:prSet/>
      <dgm:spPr/>
      <dgm:t>
        <a:bodyPr/>
        <a:lstStyle/>
        <a:p>
          <a:endParaRPr lang="en-US"/>
        </a:p>
      </dgm:t>
    </dgm:pt>
    <dgm:pt modelId="{25F62F97-A318-4D1B-B48D-C0CC16A182A3}" type="sibTrans" cxnId="{06000F6C-0832-43A2-B969-6CA377B703A5}">
      <dgm:prSet/>
      <dgm:spPr/>
      <dgm:t>
        <a:bodyPr/>
        <a:lstStyle/>
        <a:p>
          <a:endParaRPr lang="en-US"/>
        </a:p>
      </dgm:t>
    </dgm:pt>
    <dgm:pt modelId="{AE9104AE-A2CB-43DA-8F48-65C1E43FA0F5}" type="pres">
      <dgm:prSet presAssocID="{FA5D39CB-96B2-4E44-B730-462A76BF1191}" presName="linear" presStyleCnt="0">
        <dgm:presLayoutVars>
          <dgm:animLvl val="lvl"/>
          <dgm:resizeHandles val="exact"/>
        </dgm:presLayoutVars>
      </dgm:prSet>
      <dgm:spPr/>
    </dgm:pt>
    <dgm:pt modelId="{64896EF7-A8DF-47A3-9878-7366F95A606B}" type="pres">
      <dgm:prSet presAssocID="{824E1695-189C-4225-8A86-051AC9BFBF02}" presName="parentText" presStyleLbl="node1" presStyleIdx="0" presStyleCnt="1">
        <dgm:presLayoutVars>
          <dgm:chMax val="0"/>
          <dgm:bulletEnabled val="1"/>
        </dgm:presLayoutVars>
      </dgm:prSet>
      <dgm:spPr/>
    </dgm:pt>
  </dgm:ptLst>
  <dgm:cxnLst>
    <dgm:cxn modelId="{D60D7B3E-0ED1-4B76-BF3E-2DDAA95D91C5}" type="presOf" srcId="{824E1695-189C-4225-8A86-051AC9BFBF02}" destId="{64896EF7-A8DF-47A3-9878-7366F95A606B}" srcOrd="0" destOrd="0" presId="urn:microsoft.com/office/officeart/2005/8/layout/vList2"/>
    <dgm:cxn modelId="{06000F6C-0832-43A2-B969-6CA377B703A5}" srcId="{FA5D39CB-96B2-4E44-B730-462A76BF1191}" destId="{824E1695-189C-4225-8A86-051AC9BFBF02}" srcOrd="0" destOrd="0" parTransId="{EE542CD2-3834-4916-BA18-D1F5578395F6}" sibTransId="{25F62F97-A318-4D1B-B48D-C0CC16A182A3}"/>
    <dgm:cxn modelId="{4939B796-2B02-48F3-B850-6CF73B447E5D}" type="presOf" srcId="{FA5D39CB-96B2-4E44-B730-462A76BF1191}" destId="{AE9104AE-A2CB-43DA-8F48-65C1E43FA0F5}" srcOrd="0" destOrd="0" presId="urn:microsoft.com/office/officeart/2005/8/layout/vList2"/>
    <dgm:cxn modelId="{C6CF77ED-227A-44DC-846B-D783969F0147}" type="presParOf" srcId="{AE9104AE-A2CB-43DA-8F48-65C1E43FA0F5}" destId="{64896EF7-A8DF-47A3-9878-7366F95A606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8.xml><?xml version="1.0" encoding="utf-8"?>
<dgm:dataModel xmlns:dgm="http://schemas.openxmlformats.org/drawingml/2006/diagram" xmlns:a="http://schemas.openxmlformats.org/drawingml/2006/main">
  <dgm:ptLst>
    <dgm:pt modelId="{E63B4179-8342-48DE-9833-FAF0D7E9A25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F85E044-F23B-402D-87B2-0C1377D00AE2}">
      <dgm:prSet/>
      <dgm:spPr/>
      <dgm:t>
        <a:bodyPr/>
        <a:lstStyle/>
        <a:p>
          <a:pPr rtl="0"/>
          <a:r>
            <a:rPr lang="vi-VN" b="1"/>
            <a:t>3. An toàn thông tin và mật mã</a:t>
          </a:r>
          <a:endParaRPr lang="en-US"/>
        </a:p>
      </dgm:t>
    </dgm:pt>
    <dgm:pt modelId="{0F43C809-A937-4768-BC38-68734CDB66EE}" type="parTrans" cxnId="{9AEA0B67-3902-44E5-AC68-3B90978E2C12}">
      <dgm:prSet/>
      <dgm:spPr/>
      <dgm:t>
        <a:bodyPr/>
        <a:lstStyle/>
        <a:p>
          <a:endParaRPr lang="en-US"/>
        </a:p>
      </dgm:t>
    </dgm:pt>
    <dgm:pt modelId="{549ECAD3-493F-4681-B501-AAD03DC27175}" type="sibTrans" cxnId="{9AEA0B67-3902-44E5-AC68-3B90978E2C12}">
      <dgm:prSet/>
      <dgm:spPr/>
      <dgm:t>
        <a:bodyPr/>
        <a:lstStyle/>
        <a:p>
          <a:endParaRPr lang="en-US"/>
        </a:p>
      </dgm:t>
    </dgm:pt>
    <dgm:pt modelId="{9BC44D6C-60CF-4B90-8B9F-D88862FD8AFA}" type="pres">
      <dgm:prSet presAssocID="{E63B4179-8342-48DE-9833-FAF0D7E9A255}" presName="linear" presStyleCnt="0">
        <dgm:presLayoutVars>
          <dgm:animLvl val="lvl"/>
          <dgm:resizeHandles val="exact"/>
        </dgm:presLayoutVars>
      </dgm:prSet>
      <dgm:spPr/>
    </dgm:pt>
    <dgm:pt modelId="{20B81AE1-9752-4866-B987-778389B43C87}" type="pres">
      <dgm:prSet presAssocID="{CF85E044-F23B-402D-87B2-0C1377D00AE2}" presName="parentText" presStyleLbl="node1" presStyleIdx="0" presStyleCnt="1">
        <dgm:presLayoutVars>
          <dgm:chMax val="0"/>
          <dgm:bulletEnabled val="1"/>
        </dgm:presLayoutVars>
      </dgm:prSet>
      <dgm:spPr/>
    </dgm:pt>
  </dgm:ptLst>
  <dgm:cxnLst>
    <dgm:cxn modelId="{9AEA0B67-3902-44E5-AC68-3B90978E2C12}" srcId="{E63B4179-8342-48DE-9833-FAF0D7E9A255}" destId="{CF85E044-F23B-402D-87B2-0C1377D00AE2}" srcOrd="0" destOrd="0" parTransId="{0F43C809-A937-4768-BC38-68734CDB66EE}" sibTransId="{549ECAD3-493F-4681-B501-AAD03DC27175}"/>
    <dgm:cxn modelId="{5739B279-784B-4A60-AB17-3396B3407F4D}" type="presOf" srcId="{CF85E044-F23B-402D-87B2-0C1377D00AE2}" destId="{20B81AE1-9752-4866-B987-778389B43C87}" srcOrd="0" destOrd="0" presId="urn:microsoft.com/office/officeart/2005/8/layout/vList2"/>
    <dgm:cxn modelId="{F2CD588C-0EA3-47BF-BF69-B2EEC68B1D6A}" type="presOf" srcId="{E63B4179-8342-48DE-9833-FAF0D7E9A255}" destId="{9BC44D6C-60CF-4B90-8B9F-D88862FD8AFA}" srcOrd="0" destOrd="0" presId="urn:microsoft.com/office/officeart/2005/8/layout/vList2"/>
    <dgm:cxn modelId="{6E5189E6-1C47-4208-B246-AB38E4E6F923}" type="presParOf" srcId="{9BC44D6C-60CF-4B90-8B9F-D88862FD8AFA}" destId="{20B81AE1-9752-4866-B987-778389B43C87}"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9.xml><?xml version="1.0" encoding="utf-8"?>
<dgm:dataModel xmlns:dgm="http://schemas.openxmlformats.org/drawingml/2006/diagram" xmlns:a="http://schemas.openxmlformats.org/drawingml/2006/main">
  <dgm:ptLst>
    <dgm:pt modelId="{9435FC0C-83F2-4C5F-BA1D-1B835E1AD87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BF227B2-3CA2-4B48-A3ED-65E96EBD4470}">
      <dgm:prSet/>
      <dgm:spPr/>
      <dgm:t>
        <a:bodyPr/>
        <a:lstStyle/>
        <a:p>
          <a:pPr rtl="0"/>
          <a:r>
            <a:rPr lang="en-US"/>
            <a:t>Các mục tiêu chính an toàn thông tin</a:t>
          </a:r>
        </a:p>
      </dgm:t>
    </dgm:pt>
    <dgm:pt modelId="{7B8659DA-AE11-48E4-B795-94B3505BA83D}" type="parTrans" cxnId="{68A7679E-253E-4687-8BB2-83133CB7CB0F}">
      <dgm:prSet/>
      <dgm:spPr/>
      <dgm:t>
        <a:bodyPr/>
        <a:lstStyle/>
        <a:p>
          <a:endParaRPr lang="en-US"/>
        </a:p>
      </dgm:t>
    </dgm:pt>
    <dgm:pt modelId="{9E26FF47-1C72-40C9-B6D6-D708605243D2}" type="sibTrans" cxnId="{68A7679E-253E-4687-8BB2-83133CB7CB0F}">
      <dgm:prSet/>
      <dgm:spPr/>
      <dgm:t>
        <a:bodyPr/>
        <a:lstStyle/>
        <a:p>
          <a:endParaRPr lang="en-US"/>
        </a:p>
      </dgm:t>
    </dgm:pt>
    <dgm:pt modelId="{299B38A1-155D-4AA3-BE97-54653248A02A}" type="pres">
      <dgm:prSet presAssocID="{9435FC0C-83F2-4C5F-BA1D-1B835E1AD87F}" presName="linear" presStyleCnt="0">
        <dgm:presLayoutVars>
          <dgm:animLvl val="lvl"/>
          <dgm:resizeHandles val="exact"/>
        </dgm:presLayoutVars>
      </dgm:prSet>
      <dgm:spPr/>
    </dgm:pt>
    <dgm:pt modelId="{E07797EE-5AB1-4B7D-8475-351E7A9A7596}" type="pres">
      <dgm:prSet presAssocID="{DBF227B2-3CA2-4B48-A3ED-65E96EBD4470}" presName="parentText" presStyleLbl="node1" presStyleIdx="0" presStyleCnt="1">
        <dgm:presLayoutVars>
          <dgm:chMax val="0"/>
          <dgm:bulletEnabled val="1"/>
        </dgm:presLayoutVars>
      </dgm:prSet>
      <dgm:spPr/>
    </dgm:pt>
  </dgm:ptLst>
  <dgm:cxnLst>
    <dgm:cxn modelId="{7A81AF84-87F3-4B11-A373-25D59A9B400A}" type="presOf" srcId="{DBF227B2-3CA2-4B48-A3ED-65E96EBD4470}" destId="{E07797EE-5AB1-4B7D-8475-351E7A9A7596}" srcOrd="0" destOrd="0" presId="urn:microsoft.com/office/officeart/2005/8/layout/vList2"/>
    <dgm:cxn modelId="{FF958999-ED2C-4359-A3C2-2928B830E39B}" type="presOf" srcId="{9435FC0C-83F2-4C5F-BA1D-1B835E1AD87F}" destId="{299B38A1-155D-4AA3-BE97-54653248A02A}" srcOrd="0" destOrd="0" presId="urn:microsoft.com/office/officeart/2005/8/layout/vList2"/>
    <dgm:cxn modelId="{68A7679E-253E-4687-8BB2-83133CB7CB0F}" srcId="{9435FC0C-83F2-4C5F-BA1D-1B835E1AD87F}" destId="{DBF227B2-3CA2-4B48-A3ED-65E96EBD4470}" srcOrd="0" destOrd="0" parTransId="{7B8659DA-AE11-48E4-B795-94B3505BA83D}" sibTransId="{9E26FF47-1C72-40C9-B6D6-D708605243D2}"/>
    <dgm:cxn modelId="{E2D49447-884C-4B51-827A-5DDDEC47D51F}" type="presParOf" srcId="{299B38A1-155D-4AA3-BE97-54653248A02A}" destId="{E07797EE-5AB1-4B7D-8475-351E7A9A759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7AD82A-F7A2-47AE-BCE6-186044AB23BE}">
      <dsp:nvSpPr>
        <dsp:cNvPr id="0" name=""/>
        <dsp:cNvSpPr/>
      </dsp:nvSpPr>
      <dsp:spPr>
        <a:xfrm>
          <a:off x="0" y="34566"/>
          <a:ext cx="8466629" cy="2205450"/>
        </a:xfrm>
        <a:prstGeom prst="roundRect">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rtl="0">
            <a:lnSpc>
              <a:spcPct val="90000"/>
            </a:lnSpc>
            <a:spcBef>
              <a:spcPct val="0"/>
            </a:spcBef>
            <a:spcAft>
              <a:spcPct val="35000"/>
            </a:spcAft>
            <a:buNone/>
          </a:pPr>
          <a:r>
            <a:rPr lang="en-US" sz="4800" b="1" kern="1200" dirty="0">
              <a:latin typeface="Corbel" panose="020B0503020204020204" pitchFamily="34" charset="0"/>
            </a:rPr>
            <a:t>BÀI GIẢNG</a:t>
          </a:r>
        </a:p>
        <a:p>
          <a:pPr marL="0" lvl="0" indent="0" algn="ctr" defTabSz="2133600" rtl="0">
            <a:lnSpc>
              <a:spcPct val="90000"/>
            </a:lnSpc>
            <a:spcBef>
              <a:spcPct val="0"/>
            </a:spcBef>
            <a:spcAft>
              <a:spcPct val="35000"/>
            </a:spcAft>
            <a:buNone/>
          </a:pPr>
          <a:r>
            <a:rPr lang="en-US" sz="4800" b="1" kern="1200" dirty="0">
              <a:latin typeface="Corbel" panose="020B0503020204020204" pitchFamily="34" charset="0"/>
            </a:rPr>
            <a:t>TỔNG QUAN VỀ MẬT MÃ</a:t>
          </a:r>
        </a:p>
      </dsp:txBody>
      <dsp:txXfrm>
        <a:off x="107661" y="142227"/>
        <a:ext cx="8251307" cy="199012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93C3BB-003F-46CD-86FB-3A2FED253512}">
      <dsp:nvSpPr>
        <dsp:cNvPr id="0" name=""/>
        <dsp:cNvSpPr/>
      </dsp:nvSpPr>
      <dsp:spPr>
        <a:xfrm>
          <a:off x="0" y="5186"/>
          <a:ext cx="7734368" cy="6236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vi-VN" sz="2600" kern="1200"/>
            <a:t>(tiếp)</a:t>
          </a:r>
          <a:endParaRPr lang="en-US" sz="2600" kern="1200"/>
        </a:p>
      </dsp:txBody>
      <dsp:txXfrm>
        <a:off x="30442" y="35628"/>
        <a:ext cx="7673484" cy="562726"/>
      </dsp:txXfrm>
    </dsp:sp>
  </dsp:spTree>
</dsp:drawing>
</file>

<file path=ppt/diagrams/drawing10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A472A-7432-4F0E-B260-C648DF05A11B}">
      <dsp:nvSpPr>
        <dsp:cNvPr id="0" name=""/>
        <dsp:cNvSpPr/>
      </dsp:nvSpPr>
      <dsp:spPr>
        <a:xfrm>
          <a:off x="0" y="6702"/>
          <a:ext cx="7670041" cy="767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rtl="0">
            <a:lnSpc>
              <a:spcPct val="90000"/>
            </a:lnSpc>
            <a:spcBef>
              <a:spcPct val="0"/>
            </a:spcBef>
            <a:spcAft>
              <a:spcPct val="35000"/>
            </a:spcAft>
            <a:buNone/>
          </a:pPr>
          <a:r>
            <a:rPr lang="fr-FR" sz="3200" kern="1200"/>
            <a:t>Mô </a:t>
          </a:r>
          <a:r>
            <a:rPr lang="vi-VN" sz="3200" kern="1200"/>
            <a:t>hình bộ </a:t>
          </a:r>
          <a:r>
            <a:rPr lang="en-US" sz="3200" kern="1200"/>
            <a:t>ba CIA</a:t>
          </a:r>
        </a:p>
      </dsp:txBody>
      <dsp:txXfrm>
        <a:off x="37467" y="44169"/>
        <a:ext cx="7595107" cy="692586"/>
      </dsp:txXfrm>
    </dsp:sp>
  </dsp:spTree>
</dsp:drawing>
</file>

<file path=ppt/diagrams/drawing10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E01EED-EE0A-4FA5-8F07-06D83A5ED6BD}">
      <dsp:nvSpPr>
        <dsp:cNvPr id="0" name=""/>
        <dsp:cNvSpPr/>
      </dsp:nvSpPr>
      <dsp:spPr>
        <a:xfrm>
          <a:off x="0" y="2135"/>
          <a:ext cx="7656394" cy="743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rtl="0">
            <a:lnSpc>
              <a:spcPct val="90000"/>
            </a:lnSpc>
            <a:spcBef>
              <a:spcPct val="0"/>
            </a:spcBef>
            <a:spcAft>
              <a:spcPct val="35000"/>
            </a:spcAft>
            <a:buNone/>
          </a:pPr>
          <a:r>
            <a:rPr lang="vi-VN" sz="3100" kern="1200"/>
            <a:t>(tiếp)</a:t>
          </a:r>
          <a:endParaRPr lang="en-US" sz="3100" kern="1200"/>
        </a:p>
      </dsp:txBody>
      <dsp:txXfrm>
        <a:off x="36296" y="38431"/>
        <a:ext cx="7583802" cy="670943"/>
      </dsp:txXfrm>
    </dsp:sp>
  </dsp:spTree>
</dsp:drawing>
</file>

<file path=ppt/diagrams/drawing10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480D7B-61A8-4445-A7F9-941C2D06174C}">
      <dsp:nvSpPr>
        <dsp:cNvPr id="0" name=""/>
        <dsp:cNvSpPr/>
      </dsp:nvSpPr>
      <dsp:spPr>
        <a:xfrm>
          <a:off x="0" y="6702"/>
          <a:ext cx="7616042" cy="767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rtl="0">
            <a:lnSpc>
              <a:spcPct val="90000"/>
            </a:lnSpc>
            <a:spcBef>
              <a:spcPct val="0"/>
            </a:spcBef>
            <a:spcAft>
              <a:spcPct val="35000"/>
            </a:spcAft>
            <a:buNone/>
          </a:pPr>
          <a:r>
            <a:rPr lang="vi-VN" sz="3200" kern="1200"/>
            <a:t>Bộ ba </a:t>
          </a:r>
          <a:r>
            <a:rPr lang="en-US" sz="3200" kern="1200"/>
            <a:t>DAD</a:t>
          </a:r>
        </a:p>
      </dsp:txBody>
      <dsp:txXfrm>
        <a:off x="37467" y="44169"/>
        <a:ext cx="7541108" cy="692586"/>
      </dsp:txXfrm>
    </dsp:sp>
  </dsp:spTree>
</dsp:drawing>
</file>

<file path=ppt/diagrams/drawing10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9CF277-30DA-45F4-81F6-53B7C351B95E}">
      <dsp:nvSpPr>
        <dsp:cNvPr id="0" name=""/>
        <dsp:cNvSpPr/>
      </dsp:nvSpPr>
      <dsp:spPr>
        <a:xfrm>
          <a:off x="0" y="127"/>
          <a:ext cx="7783001" cy="87018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vi-VN" sz="2400" kern="1200" dirty="0"/>
            <a:t>Thống kê của một vài cách thực hiện truyền thống với các văn bản giấy</a:t>
          </a:r>
          <a:endParaRPr lang="en-US" sz="2400" kern="1200" dirty="0"/>
        </a:p>
      </dsp:txBody>
      <dsp:txXfrm>
        <a:off x="42479" y="42606"/>
        <a:ext cx="7698043" cy="785229"/>
      </dsp:txXfrm>
    </dsp:sp>
  </dsp:spTree>
</dsp:drawing>
</file>

<file path=ppt/diagrams/drawing10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FC05A0-C6C2-4517-9143-64B5B83B1F04}">
      <dsp:nvSpPr>
        <dsp:cNvPr id="0" name=""/>
        <dsp:cNvSpPr/>
      </dsp:nvSpPr>
      <dsp:spPr>
        <a:xfrm>
          <a:off x="0" y="6905"/>
          <a:ext cx="7779814" cy="6715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vi-VN" sz="2800" kern="1200"/>
            <a:t>Nhận xét</a:t>
          </a:r>
          <a:endParaRPr lang="en-US" sz="2800" kern="1200"/>
        </a:p>
      </dsp:txBody>
      <dsp:txXfrm>
        <a:off x="32784" y="39689"/>
        <a:ext cx="7714246" cy="606012"/>
      </dsp:txXfrm>
    </dsp:sp>
  </dsp:spTree>
</dsp:drawing>
</file>

<file path=ppt/diagrams/drawing10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31C653-B38A-482C-A238-513E18E207EE}">
      <dsp:nvSpPr>
        <dsp:cNvPr id="0" name=""/>
        <dsp:cNvSpPr/>
      </dsp:nvSpPr>
      <dsp:spPr>
        <a:xfrm>
          <a:off x="0" y="8225"/>
          <a:ext cx="7861838" cy="767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rtl="0">
            <a:lnSpc>
              <a:spcPct val="90000"/>
            </a:lnSpc>
            <a:spcBef>
              <a:spcPct val="0"/>
            </a:spcBef>
            <a:spcAft>
              <a:spcPct val="35000"/>
            </a:spcAft>
            <a:buNone/>
          </a:pPr>
          <a:r>
            <a:rPr lang="vi-VN" sz="3200" b="1" kern="1200"/>
            <a:t>Các nguy cơ không an toàn</a:t>
          </a:r>
          <a:endParaRPr lang="en-US" sz="3200" kern="1200"/>
        </a:p>
      </dsp:txBody>
      <dsp:txXfrm>
        <a:off x="37467" y="45692"/>
        <a:ext cx="7786904" cy="692586"/>
      </dsp:txXfrm>
    </dsp:sp>
  </dsp:spTree>
</dsp:drawing>
</file>

<file path=ppt/diagrams/drawing10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6D0167-5588-4A2B-A0A8-06C561BDE8B7}">
      <dsp:nvSpPr>
        <dsp:cNvPr id="0" name=""/>
        <dsp:cNvSpPr/>
      </dsp:nvSpPr>
      <dsp:spPr>
        <a:xfrm>
          <a:off x="0" y="1553"/>
          <a:ext cx="8003115" cy="6715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vi-VN" sz="2800" kern="1200"/>
            <a:t>Các kiểu phá hoại</a:t>
          </a:r>
          <a:endParaRPr lang="en-US" sz="2800" kern="1200"/>
        </a:p>
      </dsp:txBody>
      <dsp:txXfrm>
        <a:off x="32784" y="34337"/>
        <a:ext cx="7937547" cy="606012"/>
      </dsp:txXfrm>
    </dsp:sp>
  </dsp:spTree>
</dsp:drawing>
</file>

<file path=ppt/diagrams/drawing10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476BB3-4A11-4977-8F13-9BF4F7892FB7}">
      <dsp:nvSpPr>
        <dsp:cNvPr id="0" name=""/>
        <dsp:cNvSpPr/>
      </dsp:nvSpPr>
      <dsp:spPr>
        <a:xfrm>
          <a:off x="0" y="5387"/>
          <a:ext cx="7720720" cy="6955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rtl="0">
            <a:lnSpc>
              <a:spcPct val="90000"/>
            </a:lnSpc>
            <a:spcBef>
              <a:spcPct val="0"/>
            </a:spcBef>
            <a:spcAft>
              <a:spcPct val="35000"/>
            </a:spcAft>
            <a:buNone/>
          </a:pPr>
          <a:r>
            <a:rPr lang="vi-VN" sz="2900" b="1" kern="1200"/>
            <a:t>Mô hình an toàn mạng</a:t>
          </a:r>
          <a:endParaRPr lang="en-US" sz="2900" kern="1200"/>
        </a:p>
      </dsp:txBody>
      <dsp:txXfrm>
        <a:off x="33955" y="39342"/>
        <a:ext cx="7652810" cy="627655"/>
      </dsp:txXfrm>
    </dsp:sp>
  </dsp:spTree>
</dsp:drawing>
</file>

<file path=ppt/diagrams/drawing10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F15221-A0E5-4AA6-BE77-368F7023ED7D}">
      <dsp:nvSpPr>
        <dsp:cNvPr id="0" name=""/>
        <dsp:cNvSpPr/>
      </dsp:nvSpPr>
      <dsp:spPr>
        <a:xfrm>
          <a:off x="0" y="125"/>
          <a:ext cx="8149897" cy="88744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rtl="0">
            <a:lnSpc>
              <a:spcPct val="90000"/>
            </a:lnSpc>
            <a:spcBef>
              <a:spcPct val="0"/>
            </a:spcBef>
            <a:spcAft>
              <a:spcPct val="35000"/>
            </a:spcAft>
            <a:buNone/>
          </a:pPr>
          <a:r>
            <a:rPr lang="en-US" sz="3700" b="1" kern="1200" dirty="0" err="1"/>
            <a:t>Mô</a:t>
          </a:r>
          <a:r>
            <a:rPr lang="en-US" sz="3700" b="1" kern="1200" dirty="0"/>
            <a:t> </a:t>
          </a:r>
          <a:r>
            <a:rPr lang="en-US" sz="3700" b="1" kern="1200" dirty="0" err="1"/>
            <a:t>hình</a:t>
          </a:r>
          <a:r>
            <a:rPr lang="en-US" sz="3700" b="1" kern="1200" dirty="0"/>
            <a:t> </a:t>
          </a:r>
          <a:r>
            <a:rPr lang="en-US" sz="3700" b="1" kern="1200" dirty="0" err="1"/>
            <a:t>của</a:t>
          </a:r>
          <a:r>
            <a:rPr lang="en-US" sz="3700" b="1" kern="1200" dirty="0"/>
            <a:t> </a:t>
          </a:r>
          <a:r>
            <a:rPr lang="en-US" sz="3700" b="1" kern="1200" dirty="0" err="1"/>
            <a:t>tiến</a:t>
          </a:r>
          <a:r>
            <a:rPr lang="en-US" sz="3700" b="1" kern="1200" dirty="0"/>
            <a:t> </a:t>
          </a:r>
          <a:r>
            <a:rPr lang="en-US" sz="3700" b="1" kern="1200" dirty="0" err="1"/>
            <a:t>trình</a:t>
          </a:r>
          <a:r>
            <a:rPr lang="en-US" sz="3700" b="1" kern="1200" dirty="0"/>
            <a:t> an </a:t>
          </a:r>
          <a:r>
            <a:rPr lang="en-US" sz="3700" b="1" kern="1200" dirty="0" err="1"/>
            <a:t>toàn</a:t>
          </a:r>
          <a:r>
            <a:rPr lang="en-US" sz="3700" b="1" kern="1200" dirty="0"/>
            <a:t> </a:t>
          </a:r>
          <a:r>
            <a:rPr lang="vi-VN" sz="3700" b="1" kern="1200" dirty="0"/>
            <a:t>mạng</a:t>
          </a:r>
          <a:endParaRPr lang="en-US" sz="3700" kern="1200" dirty="0"/>
        </a:p>
      </dsp:txBody>
      <dsp:txXfrm>
        <a:off x="43321" y="43446"/>
        <a:ext cx="8063255" cy="800803"/>
      </dsp:txXfrm>
    </dsp:sp>
  </dsp:spTree>
</dsp:drawing>
</file>

<file path=ppt/diagrams/drawing10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FC0396-E2C5-49AC-9D8A-D0F92ADEB9E2}">
      <dsp:nvSpPr>
        <dsp:cNvPr id="0" name=""/>
        <dsp:cNvSpPr/>
      </dsp:nvSpPr>
      <dsp:spPr>
        <a:xfrm>
          <a:off x="0" y="3421"/>
          <a:ext cx="7977512" cy="743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rtl="0">
            <a:lnSpc>
              <a:spcPct val="90000"/>
            </a:lnSpc>
            <a:spcBef>
              <a:spcPct val="0"/>
            </a:spcBef>
            <a:spcAft>
              <a:spcPct val="35000"/>
            </a:spcAft>
            <a:buNone/>
          </a:pPr>
          <a:r>
            <a:rPr lang="vi-VN" sz="3100" b="1" kern="1200"/>
            <a:t>Mô hình</a:t>
          </a:r>
          <a:endParaRPr lang="en-US" sz="3100" kern="1200"/>
        </a:p>
      </dsp:txBody>
      <dsp:txXfrm>
        <a:off x="36296" y="39717"/>
        <a:ext cx="7904920" cy="67094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FE63D2-8E07-499A-81B6-612E8289D83D}">
      <dsp:nvSpPr>
        <dsp:cNvPr id="0" name=""/>
        <dsp:cNvSpPr/>
      </dsp:nvSpPr>
      <dsp:spPr>
        <a:xfrm>
          <a:off x="0" y="5186"/>
          <a:ext cx="7913700" cy="6236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vi-VN" sz="2600" kern="1200"/>
            <a:t>(tiếp)</a:t>
          </a:r>
          <a:endParaRPr lang="en-US" sz="2600" kern="1200"/>
        </a:p>
      </dsp:txBody>
      <dsp:txXfrm>
        <a:off x="30442" y="35628"/>
        <a:ext cx="7852816" cy="562726"/>
      </dsp:txXfrm>
    </dsp:sp>
  </dsp:spTree>
</dsp:drawing>
</file>

<file path=ppt/diagrams/drawing1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1C8E70-E6DC-4E2E-8FB9-98105294EA8F}">
      <dsp:nvSpPr>
        <dsp:cNvPr id="0" name=""/>
        <dsp:cNvSpPr/>
      </dsp:nvSpPr>
      <dsp:spPr>
        <a:xfrm>
          <a:off x="0" y="10817"/>
          <a:ext cx="7725225" cy="6715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vi-VN" sz="2800" kern="1200"/>
            <a:t>Mô hình thiết kế</a:t>
          </a:r>
          <a:endParaRPr lang="en-US" sz="2800" kern="1200"/>
        </a:p>
      </dsp:txBody>
      <dsp:txXfrm>
        <a:off x="32784" y="43601"/>
        <a:ext cx="7659657" cy="606012"/>
      </dsp:txXfrm>
    </dsp:sp>
  </dsp:spTree>
</dsp:drawing>
</file>

<file path=ppt/diagrams/drawing1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5203B1-1108-4267-8434-A84888632DDF}">
      <dsp:nvSpPr>
        <dsp:cNvPr id="0" name=""/>
        <dsp:cNvSpPr/>
      </dsp:nvSpPr>
      <dsp:spPr>
        <a:xfrm>
          <a:off x="0" y="1469"/>
          <a:ext cx="7800150" cy="7195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rtl="0">
            <a:lnSpc>
              <a:spcPct val="90000"/>
            </a:lnSpc>
            <a:spcBef>
              <a:spcPct val="0"/>
            </a:spcBef>
            <a:spcAft>
              <a:spcPct val="35000"/>
            </a:spcAft>
            <a:buNone/>
          </a:pPr>
          <a:r>
            <a:rPr lang="vi-VN" sz="3000" b="1" kern="1200"/>
            <a:t>4. Bài tập</a:t>
          </a:r>
          <a:endParaRPr lang="en-US" sz="3000" kern="1200"/>
        </a:p>
      </dsp:txBody>
      <dsp:txXfrm>
        <a:off x="35125" y="36594"/>
        <a:ext cx="7729900" cy="649299"/>
      </dsp:txXfrm>
    </dsp:sp>
  </dsp:spTree>
</dsp:drawing>
</file>

<file path=ppt/diagrams/drawing1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3FAF22-8875-4A8D-B561-9B22B8CFD0AD}">
      <dsp:nvSpPr>
        <dsp:cNvPr id="0" name=""/>
        <dsp:cNvSpPr/>
      </dsp:nvSpPr>
      <dsp:spPr>
        <a:xfrm>
          <a:off x="0" y="4666"/>
          <a:ext cx="7652481" cy="767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rtl="0">
            <a:lnSpc>
              <a:spcPct val="90000"/>
            </a:lnSpc>
            <a:spcBef>
              <a:spcPct val="0"/>
            </a:spcBef>
            <a:spcAft>
              <a:spcPct val="35000"/>
            </a:spcAft>
            <a:buNone/>
          </a:pPr>
          <a:r>
            <a:rPr lang="vi-VN" sz="3200" kern="1200"/>
            <a:t>(tiếp)</a:t>
          </a:r>
          <a:endParaRPr lang="en-US" sz="3200" kern="1200"/>
        </a:p>
      </dsp:txBody>
      <dsp:txXfrm>
        <a:off x="37467" y="42133"/>
        <a:ext cx="7577547" cy="692586"/>
      </dsp:txXfrm>
    </dsp:sp>
  </dsp:spTree>
</dsp:drawing>
</file>

<file path=ppt/diagrams/drawing1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3AAA14-83D4-4394-9197-2A6520289A56}">
      <dsp:nvSpPr>
        <dsp:cNvPr id="0" name=""/>
        <dsp:cNvSpPr/>
      </dsp:nvSpPr>
      <dsp:spPr>
        <a:xfrm>
          <a:off x="0" y="2135"/>
          <a:ext cx="7582013" cy="743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rtl="0">
            <a:lnSpc>
              <a:spcPct val="90000"/>
            </a:lnSpc>
            <a:spcBef>
              <a:spcPct val="0"/>
            </a:spcBef>
            <a:spcAft>
              <a:spcPct val="35000"/>
            </a:spcAft>
            <a:buNone/>
          </a:pPr>
          <a:r>
            <a:rPr lang="vi-VN" sz="3100" kern="1200"/>
            <a:t>(tiếp)</a:t>
          </a:r>
          <a:endParaRPr lang="en-US" sz="3100" kern="1200"/>
        </a:p>
      </dsp:txBody>
      <dsp:txXfrm>
        <a:off x="36296" y="38431"/>
        <a:ext cx="7509421" cy="670943"/>
      </dsp:txXfrm>
    </dsp:sp>
  </dsp:spTree>
</dsp:drawing>
</file>

<file path=ppt/diagrams/drawing1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95762F-C983-4474-B571-43AF3CFDC141}">
      <dsp:nvSpPr>
        <dsp:cNvPr id="0" name=""/>
        <dsp:cNvSpPr/>
      </dsp:nvSpPr>
      <dsp:spPr>
        <a:xfrm>
          <a:off x="0" y="7304"/>
          <a:ext cx="7597891" cy="7195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rtl="0">
            <a:lnSpc>
              <a:spcPct val="90000"/>
            </a:lnSpc>
            <a:spcBef>
              <a:spcPct val="0"/>
            </a:spcBef>
            <a:spcAft>
              <a:spcPct val="35000"/>
            </a:spcAft>
            <a:buNone/>
          </a:pPr>
          <a:r>
            <a:rPr lang="vi-VN" sz="3000" kern="1200"/>
            <a:t>(tiếp)</a:t>
          </a:r>
          <a:endParaRPr lang="en-US" sz="3000" kern="1200"/>
        </a:p>
      </dsp:txBody>
      <dsp:txXfrm>
        <a:off x="35125" y="42429"/>
        <a:ext cx="7527641" cy="64929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B182F6-0D17-4307-AE85-A0A08B77AC92}">
      <dsp:nvSpPr>
        <dsp:cNvPr id="0" name=""/>
        <dsp:cNvSpPr/>
      </dsp:nvSpPr>
      <dsp:spPr>
        <a:xfrm>
          <a:off x="0" y="7059"/>
          <a:ext cx="7793464" cy="6955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rtl="0">
            <a:lnSpc>
              <a:spcPct val="90000"/>
            </a:lnSpc>
            <a:spcBef>
              <a:spcPct val="0"/>
            </a:spcBef>
            <a:spcAft>
              <a:spcPct val="35000"/>
            </a:spcAft>
            <a:buNone/>
          </a:pPr>
          <a:r>
            <a:rPr lang="vi-VN" sz="2900" kern="1200"/>
            <a:t>Nhận xét</a:t>
          </a:r>
          <a:endParaRPr lang="en-US" sz="2900" kern="1200"/>
        </a:p>
      </dsp:txBody>
      <dsp:txXfrm>
        <a:off x="33955" y="41014"/>
        <a:ext cx="7725554" cy="62765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04F458-9D54-49DC-9114-5041CE78066C}">
      <dsp:nvSpPr>
        <dsp:cNvPr id="0" name=""/>
        <dsp:cNvSpPr/>
      </dsp:nvSpPr>
      <dsp:spPr>
        <a:xfrm>
          <a:off x="0" y="6312"/>
          <a:ext cx="7894320" cy="57563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fr-FR" sz="2400" b="1" i="1" kern="1200"/>
            <a:t>Mật </a:t>
          </a:r>
          <a:r>
            <a:rPr lang="vi-VN" sz="2400" b="1" i="1" kern="1200"/>
            <a:t>mã trong xã hội hiện đại</a:t>
          </a:r>
          <a:endParaRPr lang="en-US" sz="2400" kern="1200"/>
        </a:p>
      </dsp:txBody>
      <dsp:txXfrm>
        <a:off x="28100" y="34412"/>
        <a:ext cx="7838120" cy="519439"/>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56A0AC-CD0F-48A5-AF32-03202FB22F6C}">
      <dsp:nvSpPr>
        <dsp:cNvPr id="0" name=""/>
        <dsp:cNvSpPr/>
      </dsp:nvSpPr>
      <dsp:spPr>
        <a:xfrm>
          <a:off x="0" y="480"/>
          <a:ext cx="7775311" cy="7195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rtl="0">
            <a:lnSpc>
              <a:spcPct val="90000"/>
            </a:lnSpc>
            <a:spcBef>
              <a:spcPct val="0"/>
            </a:spcBef>
            <a:spcAft>
              <a:spcPct val="35000"/>
            </a:spcAft>
            <a:buNone/>
          </a:pPr>
          <a:r>
            <a:rPr lang="vi-VN" sz="3000" kern="1200"/>
            <a:t>(tiếp)</a:t>
          </a:r>
          <a:endParaRPr lang="en-US" sz="3000" kern="1200"/>
        </a:p>
      </dsp:txBody>
      <dsp:txXfrm>
        <a:off x="35125" y="35605"/>
        <a:ext cx="7705061" cy="64929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45AF8C-3BE2-4870-8772-959EC2E3B3E6}">
      <dsp:nvSpPr>
        <dsp:cNvPr id="0" name=""/>
        <dsp:cNvSpPr/>
      </dsp:nvSpPr>
      <dsp:spPr>
        <a:xfrm>
          <a:off x="0" y="2123"/>
          <a:ext cx="8059002" cy="6955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rtl="0">
            <a:lnSpc>
              <a:spcPct val="90000"/>
            </a:lnSpc>
            <a:spcBef>
              <a:spcPct val="0"/>
            </a:spcBef>
            <a:spcAft>
              <a:spcPct val="35000"/>
            </a:spcAft>
            <a:buNone/>
          </a:pPr>
          <a:r>
            <a:rPr lang="vi-VN" sz="2900" b="1" kern="1200"/>
            <a:t>Các chức năng cơ bản của mật mã hiện đại</a:t>
          </a:r>
          <a:endParaRPr lang="en-US" sz="2900" kern="1200"/>
        </a:p>
      </dsp:txBody>
      <dsp:txXfrm>
        <a:off x="33955" y="36078"/>
        <a:ext cx="7991092" cy="627655"/>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1CC28D-9341-41D4-AB3C-7E74D1206764}">
      <dsp:nvSpPr>
        <dsp:cNvPr id="0" name=""/>
        <dsp:cNvSpPr/>
      </dsp:nvSpPr>
      <dsp:spPr>
        <a:xfrm>
          <a:off x="0" y="5186"/>
          <a:ext cx="7652481" cy="6236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vi-VN" sz="2600" kern="1200"/>
            <a:t>(tiếp)</a:t>
          </a:r>
          <a:endParaRPr lang="en-US" sz="2600" kern="1200"/>
        </a:p>
      </dsp:txBody>
      <dsp:txXfrm>
        <a:off x="30442" y="35628"/>
        <a:ext cx="7591597" cy="562726"/>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7C179F-4209-4947-AFB9-CC89F33D9200}">
      <dsp:nvSpPr>
        <dsp:cNvPr id="0" name=""/>
        <dsp:cNvSpPr/>
      </dsp:nvSpPr>
      <dsp:spPr>
        <a:xfrm>
          <a:off x="0" y="5186"/>
          <a:ext cx="7707073" cy="6236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vi-VN" sz="2600" kern="1200"/>
            <a:t>(tiếp)</a:t>
          </a:r>
          <a:endParaRPr lang="en-US" sz="2600" kern="1200"/>
        </a:p>
      </dsp:txBody>
      <dsp:txXfrm>
        <a:off x="30442" y="35628"/>
        <a:ext cx="7646189" cy="562726"/>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A516FC-7C72-448E-93B1-C1B9D05738FA}">
      <dsp:nvSpPr>
        <dsp:cNvPr id="0" name=""/>
        <dsp:cNvSpPr/>
      </dsp:nvSpPr>
      <dsp:spPr>
        <a:xfrm>
          <a:off x="0" y="5186"/>
          <a:ext cx="7788959" cy="6236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vi-VN" sz="2600" kern="1200"/>
            <a:t>(tiếp)</a:t>
          </a:r>
          <a:endParaRPr lang="en-US" sz="2600" kern="1200"/>
        </a:p>
      </dsp:txBody>
      <dsp:txXfrm>
        <a:off x="30442" y="35628"/>
        <a:ext cx="7728075" cy="562726"/>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3827DA-ABBD-4393-83A5-17F54BEB5276}">
      <dsp:nvSpPr>
        <dsp:cNvPr id="0" name=""/>
        <dsp:cNvSpPr/>
      </dsp:nvSpPr>
      <dsp:spPr>
        <a:xfrm>
          <a:off x="0" y="10418"/>
          <a:ext cx="7602395" cy="6236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vi-VN" sz="2600" kern="1200"/>
            <a:t>Nhận xét</a:t>
          </a:r>
          <a:endParaRPr lang="en-US" sz="2600" kern="1200"/>
        </a:p>
      </dsp:txBody>
      <dsp:txXfrm>
        <a:off x="30442" y="40860"/>
        <a:ext cx="7541511" cy="5627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AB5388-7FA4-4CF3-A364-6B4B977D7290}">
      <dsp:nvSpPr>
        <dsp:cNvPr id="0" name=""/>
        <dsp:cNvSpPr/>
      </dsp:nvSpPr>
      <dsp:spPr>
        <a:xfrm>
          <a:off x="0" y="0"/>
          <a:ext cx="9144000" cy="821339"/>
        </a:xfrm>
        <a:prstGeom prst="roundRect">
          <a:avLst/>
        </a:prstGeom>
        <a:solidFill>
          <a:schemeClr val="lt1"/>
        </a:solidFill>
        <a:ln w="25400" cap="flat" cmpd="sng" algn="ctr">
          <a:solidFill>
            <a:srgbClr val="0070C0"/>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b="1" kern="1200" dirty="0">
              <a:latin typeface="Corbel" panose="020B0503020204020204" pitchFamily="34" charset="0"/>
            </a:rPr>
            <a:t>KHOA CÔNG NGHỆ THÔNG TIN</a:t>
          </a:r>
        </a:p>
        <a:p>
          <a:pPr marL="0" lvl="0" indent="0" algn="ctr" defTabSz="800100" rtl="0">
            <a:lnSpc>
              <a:spcPct val="90000"/>
            </a:lnSpc>
            <a:spcBef>
              <a:spcPct val="0"/>
            </a:spcBef>
            <a:spcAft>
              <a:spcPct val="35000"/>
            </a:spcAft>
            <a:buNone/>
          </a:pPr>
          <a:r>
            <a:rPr lang="en-US" sz="1800" b="1" kern="1200" dirty="0">
              <a:latin typeface="Corbel" panose="020B0503020204020204" pitchFamily="34" charset="0"/>
            </a:rPr>
            <a:t>BỘ MÔN AN TOÀN THÔNG TIN</a:t>
          </a:r>
        </a:p>
      </dsp:txBody>
      <dsp:txXfrm>
        <a:off x="40094" y="40094"/>
        <a:ext cx="9063812" cy="741151"/>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46043A-F4CB-4D82-B4B6-0A47CE7F16A8}">
      <dsp:nvSpPr>
        <dsp:cNvPr id="0" name=""/>
        <dsp:cNvSpPr/>
      </dsp:nvSpPr>
      <dsp:spPr>
        <a:xfrm>
          <a:off x="0" y="11965"/>
          <a:ext cx="7910425" cy="6236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kern="1200"/>
            <a:t>P</a:t>
          </a:r>
          <a:r>
            <a:rPr lang="vi-VN" sz="2600" kern="1200"/>
            <a:t>hân loại các phương pháp mật mã</a:t>
          </a:r>
          <a:endParaRPr lang="en-US" sz="2600" kern="1200"/>
        </a:p>
      </dsp:txBody>
      <dsp:txXfrm>
        <a:off x="30442" y="42407"/>
        <a:ext cx="7849541" cy="562726"/>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23723C-42DA-47D1-9979-E93F52307283}">
      <dsp:nvSpPr>
        <dsp:cNvPr id="0" name=""/>
        <dsp:cNvSpPr/>
      </dsp:nvSpPr>
      <dsp:spPr>
        <a:xfrm>
          <a:off x="0" y="7836"/>
          <a:ext cx="7822488" cy="57563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vi-VN" sz="2400" kern="1200"/>
            <a:t>Đặc thù của mật mã</a:t>
          </a:r>
          <a:endParaRPr lang="en-US" sz="2400" kern="1200"/>
        </a:p>
      </dsp:txBody>
      <dsp:txXfrm>
        <a:off x="28100" y="35936"/>
        <a:ext cx="7766288" cy="519439"/>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D72322-9B29-4466-8AA2-F6C03A52ED96}">
      <dsp:nvSpPr>
        <dsp:cNvPr id="0" name=""/>
        <dsp:cNvSpPr/>
      </dsp:nvSpPr>
      <dsp:spPr>
        <a:xfrm>
          <a:off x="0" y="5186"/>
          <a:ext cx="7913700" cy="6236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vi-VN" sz="2600" kern="1200"/>
            <a:t>(tiếp)</a:t>
          </a:r>
          <a:endParaRPr lang="en-US" sz="2600" kern="1200"/>
        </a:p>
      </dsp:txBody>
      <dsp:txXfrm>
        <a:off x="30442" y="35628"/>
        <a:ext cx="7852816" cy="562726"/>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08CD2F-25F8-403A-AE9E-1F052351E3AF}">
      <dsp:nvSpPr>
        <dsp:cNvPr id="0" name=""/>
        <dsp:cNvSpPr/>
      </dsp:nvSpPr>
      <dsp:spPr>
        <a:xfrm>
          <a:off x="0" y="9958"/>
          <a:ext cx="7945635" cy="6475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vi-VN" sz="2700" b="1" kern="1200"/>
            <a:t>Quy tắc </a:t>
          </a:r>
          <a:r>
            <a:rPr lang="en-US" sz="2700" b="1" kern="1200"/>
            <a:t>Kerckhoffs</a:t>
          </a:r>
          <a:endParaRPr lang="en-US" sz="2700" kern="1200"/>
        </a:p>
      </dsp:txBody>
      <dsp:txXfrm>
        <a:off x="31613" y="41571"/>
        <a:ext cx="7882409" cy="584369"/>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FD47C9-C736-4EB8-8ABF-560C81D00CD3}">
      <dsp:nvSpPr>
        <dsp:cNvPr id="0" name=""/>
        <dsp:cNvSpPr/>
      </dsp:nvSpPr>
      <dsp:spPr>
        <a:xfrm>
          <a:off x="0" y="6554"/>
          <a:ext cx="7997610" cy="743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rtl="0">
            <a:lnSpc>
              <a:spcPct val="90000"/>
            </a:lnSpc>
            <a:spcBef>
              <a:spcPct val="0"/>
            </a:spcBef>
            <a:spcAft>
              <a:spcPct val="35000"/>
            </a:spcAft>
            <a:buNone/>
          </a:pPr>
          <a:r>
            <a:rPr lang="vi-VN" sz="3100" b="1" kern="1200"/>
            <a:t>2. Một số phương pháp mật mã cổ điển</a:t>
          </a:r>
          <a:endParaRPr lang="en-US" sz="3100" kern="1200"/>
        </a:p>
      </dsp:txBody>
      <dsp:txXfrm>
        <a:off x="36296" y="42850"/>
        <a:ext cx="7925018" cy="670943"/>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F7CAB7-1DBF-4498-84EB-671EF254CBF3}">
      <dsp:nvSpPr>
        <dsp:cNvPr id="0" name=""/>
        <dsp:cNvSpPr/>
      </dsp:nvSpPr>
      <dsp:spPr>
        <a:xfrm>
          <a:off x="0" y="936"/>
          <a:ext cx="7043238"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rtl="0">
            <a:lnSpc>
              <a:spcPct val="90000"/>
            </a:lnSpc>
            <a:spcBef>
              <a:spcPct val="0"/>
            </a:spcBef>
            <a:spcAft>
              <a:spcPct val="35000"/>
            </a:spcAft>
            <a:buNone/>
          </a:pPr>
          <a:r>
            <a:rPr lang="vi-VN" sz="2300" kern="1200" dirty="0"/>
            <a:t>Hình 1. </a:t>
          </a:r>
          <a:r>
            <a:rPr lang="vi-VN" sz="2300" i="1" kern="1200" dirty="0"/>
            <a:t>Mô hình hệ thống mã hóa quy ước</a:t>
          </a:r>
          <a:endParaRPr lang="en-US" sz="2300" kern="1200" dirty="0"/>
        </a:p>
      </dsp:txBody>
      <dsp:txXfrm>
        <a:off x="26930" y="27866"/>
        <a:ext cx="6989378" cy="497795"/>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60B20-2031-4890-AF12-61B40B061D3C}">
      <dsp:nvSpPr>
        <dsp:cNvPr id="0" name=""/>
        <dsp:cNvSpPr/>
      </dsp:nvSpPr>
      <dsp:spPr>
        <a:xfrm>
          <a:off x="0" y="1736"/>
          <a:ext cx="7842413" cy="6955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rtl="0">
            <a:lnSpc>
              <a:spcPct val="90000"/>
            </a:lnSpc>
            <a:spcBef>
              <a:spcPct val="0"/>
            </a:spcBef>
            <a:spcAft>
              <a:spcPct val="35000"/>
            </a:spcAft>
            <a:buNone/>
          </a:pPr>
          <a:r>
            <a:rPr lang="vi-VN" sz="2900" kern="1200"/>
            <a:t>Hệ mật</a:t>
          </a:r>
          <a:endParaRPr lang="en-US" sz="2900" kern="1200"/>
        </a:p>
      </dsp:txBody>
      <dsp:txXfrm>
        <a:off x="33955" y="35691"/>
        <a:ext cx="7774503" cy="627655"/>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A04769-FC87-4ABD-B29A-5077BDE7540A}">
      <dsp:nvSpPr>
        <dsp:cNvPr id="0" name=""/>
        <dsp:cNvSpPr/>
      </dsp:nvSpPr>
      <dsp:spPr>
        <a:xfrm>
          <a:off x="0" y="4680"/>
          <a:ext cx="7973568" cy="57563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vi-VN" sz="2400" kern="1200"/>
            <a:t>(tiếp)</a:t>
          </a:r>
          <a:endParaRPr lang="en-US" sz="2400" kern="1200"/>
        </a:p>
      </dsp:txBody>
      <dsp:txXfrm>
        <a:off x="28100" y="32780"/>
        <a:ext cx="7917368" cy="519439"/>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726A4E-3710-4FB4-BAD8-581353A604EA}">
      <dsp:nvSpPr>
        <dsp:cNvPr id="0" name=""/>
        <dsp:cNvSpPr/>
      </dsp:nvSpPr>
      <dsp:spPr>
        <a:xfrm>
          <a:off x="0" y="2493"/>
          <a:ext cx="7947349" cy="6715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vi-VN" sz="2800" b="1" kern="1200"/>
            <a:t>2.1. Phương pháp dịch chuyển</a:t>
          </a:r>
          <a:endParaRPr lang="en-US" sz="2800" kern="1200"/>
        </a:p>
      </dsp:txBody>
      <dsp:txXfrm>
        <a:off x="32784" y="35277"/>
        <a:ext cx="7881781" cy="606012"/>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8F73FC-A422-4BF1-B05B-AB9FD8FEDF6F}">
      <dsp:nvSpPr>
        <dsp:cNvPr id="0" name=""/>
        <dsp:cNvSpPr/>
      </dsp:nvSpPr>
      <dsp:spPr>
        <a:xfrm>
          <a:off x="0" y="6184"/>
          <a:ext cx="7706799" cy="743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rtl="0">
            <a:lnSpc>
              <a:spcPct val="90000"/>
            </a:lnSpc>
            <a:spcBef>
              <a:spcPct val="0"/>
            </a:spcBef>
            <a:spcAft>
              <a:spcPct val="35000"/>
            </a:spcAft>
            <a:buNone/>
          </a:pPr>
          <a:r>
            <a:rPr lang="vi-VN" sz="3100" kern="1200"/>
            <a:t>(tiếp)</a:t>
          </a:r>
          <a:endParaRPr lang="en-US" sz="3100" kern="1200"/>
        </a:p>
      </dsp:txBody>
      <dsp:txXfrm>
        <a:off x="36296" y="42480"/>
        <a:ext cx="7634207" cy="6709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8539F5-AACB-48AC-9919-8495638D0368}">
      <dsp:nvSpPr>
        <dsp:cNvPr id="0" name=""/>
        <dsp:cNvSpPr/>
      </dsp:nvSpPr>
      <dsp:spPr>
        <a:xfrm>
          <a:off x="574956" y="880786"/>
          <a:ext cx="7972067"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A18071-626D-4F55-AB3C-4637A145A7EC}">
      <dsp:nvSpPr>
        <dsp:cNvPr id="0" name=""/>
        <dsp:cNvSpPr/>
      </dsp:nvSpPr>
      <dsp:spPr>
        <a:xfrm>
          <a:off x="2647694" y="440748"/>
          <a:ext cx="5899329" cy="440037"/>
        </a:xfrm>
        <a:prstGeom prst="rect">
          <a:avLst/>
        </a:prstGeom>
        <a:noFill/>
        <a:ln>
          <a:noFill/>
        </a:ln>
        <a:effectLst/>
      </dsp:spPr>
      <dsp:style>
        <a:lnRef idx="0">
          <a:scrgbClr r="0" g="0" b="0"/>
        </a:lnRef>
        <a:fillRef idx="0">
          <a:scrgbClr r="0" g="0" b="0"/>
        </a:fillRef>
        <a:effectRef idx="0">
          <a:scrgbClr r="0" g="0" b="0"/>
        </a:effectRef>
        <a:fontRef idx="minor"/>
      </dsp:style>
    </dsp:sp>
    <dsp:sp modelId="{4C2BE4FA-EF67-4659-BDE6-04CF45CBD6DB}">
      <dsp:nvSpPr>
        <dsp:cNvPr id="0" name=""/>
        <dsp:cNvSpPr/>
      </dsp:nvSpPr>
      <dsp:spPr>
        <a:xfrm>
          <a:off x="136469" y="81898"/>
          <a:ext cx="4372563" cy="804714"/>
        </a:xfrm>
        <a:prstGeom prst="round2SameRect">
          <a:avLst>
            <a:gd name="adj1" fmla="val 16670"/>
            <a:gd name="adj2" fmla="val 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rtl="0">
            <a:lnSpc>
              <a:spcPct val="90000"/>
            </a:lnSpc>
            <a:spcBef>
              <a:spcPct val="0"/>
            </a:spcBef>
            <a:spcAft>
              <a:spcPct val="35000"/>
            </a:spcAft>
            <a:buNone/>
          </a:pPr>
          <a:r>
            <a:rPr lang="vi-VN" sz="2400" b="1" kern="1200" dirty="0"/>
            <a:t>Các vấn đề trình bày</a:t>
          </a:r>
          <a:endParaRPr lang="en-US" sz="2400" kern="1200" dirty="0"/>
        </a:p>
      </dsp:txBody>
      <dsp:txXfrm>
        <a:off x="175759" y="121188"/>
        <a:ext cx="4293983" cy="765424"/>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49A1C1-4DB3-4609-AE25-24B3089F4CA2}">
      <dsp:nvSpPr>
        <dsp:cNvPr id="0" name=""/>
        <dsp:cNvSpPr/>
      </dsp:nvSpPr>
      <dsp:spPr>
        <a:xfrm>
          <a:off x="0" y="1736"/>
          <a:ext cx="7766167" cy="6955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rtl="0">
            <a:lnSpc>
              <a:spcPct val="90000"/>
            </a:lnSpc>
            <a:spcBef>
              <a:spcPct val="0"/>
            </a:spcBef>
            <a:spcAft>
              <a:spcPct val="35000"/>
            </a:spcAft>
            <a:buNone/>
          </a:pPr>
          <a:r>
            <a:rPr lang="vi-VN" sz="2900" kern="1200" dirty="0"/>
            <a:t>Nhận xét</a:t>
          </a:r>
          <a:endParaRPr lang="en-US" sz="2900" kern="1200" dirty="0"/>
        </a:p>
      </dsp:txBody>
      <dsp:txXfrm>
        <a:off x="33955" y="35691"/>
        <a:ext cx="7698257" cy="627655"/>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999D4D-1C3A-463F-9EC5-4BB557265AF0}">
      <dsp:nvSpPr>
        <dsp:cNvPr id="0" name=""/>
        <dsp:cNvSpPr/>
      </dsp:nvSpPr>
      <dsp:spPr>
        <a:xfrm>
          <a:off x="0" y="6588"/>
          <a:ext cx="7803198" cy="7195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rtl="0">
            <a:lnSpc>
              <a:spcPct val="90000"/>
            </a:lnSpc>
            <a:spcBef>
              <a:spcPct val="0"/>
            </a:spcBef>
            <a:spcAft>
              <a:spcPct val="35000"/>
            </a:spcAft>
            <a:buNone/>
          </a:pPr>
          <a:r>
            <a:rPr lang="vi-VN" sz="3000" kern="1200"/>
            <a:t>Thí dụ</a:t>
          </a:r>
          <a:endParaRPr lang="en-US" sz="3000" kern="1200"/>
        </a:p>
      </dsp:txBody>
      <dsp:txXfrm>
        <a:off x="35125" y="41713"/>
        <a:ext cx="7732948" cy="649299"/>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A9DF3C-D4F8-4504-BAEE-964EDB43591C}">
      <dsp:nvSpPr>
        <dsp:cNvPr id="0" name=""/>
        <dsp:cNvSpPr/>
      </dsp:nvSpPr>
      <dsp:spPr>
        <a:xfrm>
          <a:off x="0" y="5648"/>
          <a:ext cx="7829903" cy="6955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rtl="0">
            <a:lnSpc>
              <a:spcPct val="90000"/>
            </a:lnSpc>
            <a:spcBef>
              <a:spcPct val="0"/>
            </a:spcBef>
            <a:spcAft>
              <a:spcPct val="35000"/>
            </a:spcAft>
            <a:buNone/>
          </a:pPr>
          <a:r>
            <a:rPr lang="vi-VN" sz="2900" kern="1200"/>
            <a:t>(tiếp)</a:t>
          </a:r>
          <a:endParaRPr lang="en-US" sz="2900" kern="1200"/>
        </a:p>
      </dsp:txBody>
      <dsp:txXfrm>
        <a:off x="33955" y="39603"/>
        <a:ext cx="7761993" cy="627655"/>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6625FB-E2F4-43E9-8C81-CC4ECAB0363D}">
      <dsp:nvSpPr>
        <dsp:cNvPr id="0" name=""/>
        <dsp:cNvSpPr/>
      </dsp:nvSpPr>
      <dsp:spPr>
        <a:xfrm>
          <a:off x="0" y="11250"/>
          <a:ext cx="7734368" cy="6955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rtl="0">
            <a:lnSpc>
              <a:spcPct val="90000"/>
            </a:lnSpc>
            <a:spcBef>
              <a:spcPct val="0"/>
            </a:spcBef>
            <a:spcAft>
              <a:spcPct val="35000"/>
            </a:spcAft>
            <a:buNone/>
          </a:pPr>
          <a:r>
            <a:rPr lang="vi-VN" sz="2900" kern="1200"/>
            <a:t>(tiếp)</a:t>
          </a:r>
          <a:endParaRPr lang="en-US" sz="2900" kern="1200"/>
        </a:p>
      </dsp:txBody>
      <dsp:txXfrm>
        <a:off x="33955" y="45205"/>
        <a:ext cx="7666458" cy="627655"/>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6BC6FA-6A12-4EDC-A75E-2435F30E8287}">
      <dsp:nvSpPr>
        <dsp:cNvPr id="0" name=""/>
        <dsp:cNvSpPr/>
      </dsp:nvSpPr>
      <dsp:spPr>
        <a:xfrm>
          <a:off x="0" y="5648"/>
          <a:ext cx="7638834" cy="6955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rtl="0">
            <a:lnSpc>
              <a:spcPct val="90000"/>
            </a:lnSpc>
            <a:spcBef>
              <a:spcPct val="0"/>
            </a:spcBef>
            <a:spcAft>
              <a:spcPct val="35000"/>
            </a:spcAft>
            <a:buNone/>
          </a:pPr>
          <a:r>
            <a:rPr lang="vi-VN" sz="2900" kern="1200"/>
            <a:t>(tiếp)</a:t>
          </a:r>
          <a:endParaRPr lang="en-US" sz="2900" kern="1200"/>
        </a:p>
      </dsp:txBody>
      <dsp:txXfrm>
        <a:off x="33955" y="39603"/>
        <a:ext cx="7570924" cy="627655"/>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DFECEE-50B4-431F-A568-FEE0EADA1F1D}">
      <dsp:nvSpPr>
        <dsp:cNvPr id="0" name=""/>
        <dsp:cNvSpPr/>
      </dsp:nvSpPr>
      <dsp:spPr>
        <a:xfrm>
          <a:off x="0" y="8560"/>
          <a:ext cx="7883357" cy="6955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rtl="0">
            <a:lnSpc>
              <a:spcPct val="90000"/>
            </a:lnSpc>
            <a:spcBef>
              <a:spcPct val="0"/>
            </a:spcBef>
            <a:spcAft>
              <a:spcPct val="35000"/>
            </a:spcAft>
            <a:buNone/>
          </a:pPr>
          <a:r>
            <a:rPr lang="vi-VN" sz="2900" kern="1200"/>
            <a:t>Nhận xét</a:t>
          </a:r>
          <a:endParaRPr lang="en-US" sz="2900" kern="1200"/>
        </a:p>
      </dsp:txBody>
      <dsp:txXfrm>
        <a:off x="33955" y="42515"/>
        <a:ext cx="7815447" cy="627655"/>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F424B3-5D8E-47E3-AF76-CEBA8A97BC56}">
      <dsp:nvSpPr>
        <dsp:cNvPr id="0" name=""/>
        <dsp:cNvSpPr/>
      </dsp:nvSpPr>
      <dsp:spPr>
        <a:xfrm>
          <a:off x="0" y="7138"/>
          <a:ext cx="7596435" cy="6955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rtl="0">
            <a:lnSpc>
              <a:spcPct val="90000"/>
            </a:lnSpc>
            <a:spcBef>
              <a:spcPct val="0"/>
            </a:spcBef>
            <a:spcAft>
              <a:spcPct val="35000"/>
            </a:spcAft>
            <a:buNone/>
          </a:pPr>
          <a:r>
            <a:rPr lang="vi-VN" sz="2900" b="1" kern="1200"/>
            <a:t>2.2. Phương pháp thay thế</a:t>
          </a:r>
          <a:endParaRPr lang="en-US" sz="2900" kern="1200"/>
        </a:p>
      </dsp:txBody>
      <dsp:txXfrm>
        <a:off x="33955" y="41093"/>
        <a:ext cx="7528525" cy="627655"/>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C6796E-95D8-45B3-A5CE-4D9B4D5A6E57}">
      <dsp:nvSpPr>
        <dsp:cNvPr id="0" name=""/>
        <dsp:cNvSpPr/>
      </dsp:nvSpPr>
      <dsp:spPr>
        <a:xfrm>
          <a:off x="0" y="333"/>
          <a:ext cx="7716353" cy="68472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rtl="0">
            <a:lnSpc>
              <a:spcPct val="90000"/>
            </a:lnSpc>
            <a:spcBef>
              <a:spcPct val="0"/>
            </a:spcBef>
            <a:spcAft>
              <a:spcPct val="35000"/>
            </a:spcAft>
            <a:buNone/>
          </a:pPr>
          <a:r>
            <a:rPr lang="vi-VN" sz="3200" kern="1200" dirty="0"/>
            <a:t>Thí dụ</a:t>
          </a:r>
          <a:endParaRPr lang="en-US" sz="3200" kern="1200" dirty="0"/>
        </a:p>
      </dsp:txBody>
      <dsp:txXfrm>
        <a:off x="33425" y="33758"/>
        <a:ext cx="7649503" cy="617874"/>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CEA63B-8607-4E0D-AD17-B5F68152C921}">
      <dsp:nvSpPr>
        <dsp:cNvPr id="0" name=""/>
        <dsp:cNvSpPr/>
      </dsp:nvSpPr>
      <dsp:spPr>
        <a:xfrm>
          <a:off x="0" y="4567"/>
          <a:ext cx="7714370" cy="57563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vi-VN" sz="2400" kern="1200" dirty="0"/>
            <a:t>(tiếp)</a:t>
          </a:r>
          <a:endParaRPr lang="en-US" sz="2400" kern="1200" dirty="0"/>
        </a:p>
      </dsp:txBody>
      <dsp:txXfrm>
        <a:off x="28100" y="32667"/>
        <a:ext cx="7658170" cy="519439"/>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E1E239-EBC1-40CB-AEDE-F71C78CA63D5}">
      <dsp:nvSpPr>
        <dsp:cNvPr id="0" name=""/>
        <dsp:cNvSpPr/>
      </dsp:nvSpPr>
      <dsp:spPr>
        <a:xfrm>
          <a:off x="0" y="6905"/>
          <a:ext cx="7866661" cy="6715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vi-VN" sz="2800" kern="1200"/>
            <a:t>Nhận xét</a:t>
          </a:r>
          <a:endParaRPr lang="en-US" sz="2800" kern="1200"/>
        </a:p>
      </dsp:txBody>
      <dsp:txXfrm>
        <a:off x="32784" y="39689"/>
        <a:ext cx="7801093" cy="60601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5E0BFD-53BB-4517-8B7E-D709D9340566}">
      <dsp:nvSpPr>
        <dsp:cNvPr id="0" name=""/>
        <dsp:cNvSpPr/>
      </dsp:nvSpPr>
      <dsp:spPr>
        <a:xfrm>
          <a:off x="0" y="189"/>
          <a:ext cx="7277637" cy="743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rtl="0">
            <a:lnSpc>
              <a:spcPct val="90000"/>
            </a:lnSpc>
            <a:spcBef>
              <a:spcPct val="0"/>
            </a:spcBef>
            <a:spcAft>
              <a:spcPct val="35000"/>
            </a:spcAft>
            <a:buNone/>
          </a:pPr>
          <a:r>
            <a:rPr lang="vi-VN" sz="3100" b="1" kern="1200"/>
            <a:t>1. Tổng quan về mật mã</a:t>
          </a:r>
          <a:endParaRPr lang="en-US" sz="3100" kern="1200"/>
        </a:p>
      </dsp:txBody>
      <dsp:txXfrm>
        <a:off x="36296" y="36485"/>
        <a:ext cx="7205045" cy="670943"/>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20D46F-AB76-410C-9558-BB677E367490}">
      <dsp:nvSpPr>
        <dsp:cNvPr id="0" name=""/>
        <dsp:cNvSpPr/>
      </dsp:nvSpPr>
      <dsp:spPr>
        <a:xfrm>
          <a:off x="0" y="3848"/>
          <a:ext cx="7950200" cy="6955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rtl="0">
            <a:lnSpc>
              <a:spcPct val="90000"/>
            </a:lnSpc>
            <a:spcBef>
              <a:spcPct val="0"/>
            </a:spcBef>
            <a:spcAft>
              <a:spcPct val="35000"/>
            </a:spcAft>
            <a:buNone/>
          </a:pPr>
          <a:r>
            <a:rPr lang="en-US" sz="2900" kern="1200"/>
            <a:t>Affine Ciphers</a:t>
          </a:r>
        </a:p>
      </dsp:txBody>
      <dsp:txXfrm>
        <a:off x="33955" y="37803"/>
        <a:ext cx="7882290" cy="627655"/>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20D46F-AB76-410C-9558-BB677E367490}">
      <dsp:nvSpPr>
        <dsp:cNvPr id="0" name=""/>
        <dsp:cNvSpPr/>
      </dsp:nvSpPr>
      <dsp:spPr>
        <a:xfrm>
          <a:off x="0" y="3848"/>
          <a:ext cx="7950200" cy="6955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rtl="0">
            <a:lnSpc>
              <a:spcPct val="90000"/>
            </a:lnSpc>
            <a:spcBef>
              <a:spcPct val="0"/>
            </a:spcBef>
            <a:spcAft>
              <a:spcPct val="35000"/>
            </a:spcAft>
            <a:buNone/>
          </a:pPr>
          <a:r>
            <a:rPr lang="en-US" sz="2900" kern="1200"/>
            <a:t>Affine Ciphers</a:t>
          </a:r>
        </a:p>
      </dsp:txBody>
      <dsp:txXfrm>
        <a:off x="33955" y="37803"/>
        <a:ext cx="7882290" cy="627655"/>
      </dsp:txXfrm>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20D46F-AB76-410C-9558-BB677E367490}">
      <dsp:nvSpPr>
        <dsp:cNvPr id="0" name=""/>
        <dsp:cNvSpPr/>
      </dsp:nvSpPr>
      <dsp:spPr>
        <a:xfrm>
          <a:off x="0" y="3848"/>
          <a:ext cx="7950200" cy="6955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rtl="0">
            <a:lnSpc>
              <a:spcPct val="90000"/>
            </a:lnSpc>
            <a:spcBef>
              <a:spcPct val="0"/>
            </a:spcBef>
            <a:spcAft>
              <a:spcPct val="35000"/>
            </a:spcAft>
            <a:buNone/>
          </a:pPr>
          <a:r>
            <a:rPr lang="en-US" sz="2900" kern="1200"/>
            <a:t>Affine Ciphers</a:t>
          </a:r>
        </a:p>
      </dsp:txBody>
      <dsp:txXfrm>
        <a:off x="33955" y="37803"/>
        <a:ext cx="7882290" cy="627655"/>
      </dsp:txXfrm>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20D46F-AB76-410C-9558-BB677E367490}">
      <dsp:nvSpPr>
        <dsp:cNvPr id="0" name=""/>
        <dsp:cNvSpPr/>
      </dsp:nvSpPr>
      <dsp:spPr>
        <a:xfrm>
          <a:off x="0" y="3848"/>
          <a:ext cx="7950200" cy="6955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rtl="0">
            <a:lnSpc>
              <a:spcPct val="90000"/>
            </a:lnSpc>
            <a:spcBef>
              <a:spcPct val="0"/>
            </a:spcBef>
            <a:spcAft>
              <a:spcPct val="35000"/>
            </a:spcAft>
            <a:buNone/>
          </a:pPr>
          <a:r>
            <a:rPr lang="en-US" sz="2900" kern="1200"/>
            <a:t>Affine Ciphers</a:t>
          </a:r>
        </a:p>
      </dsp:txBody>
      <dsp:txXfrm>
        <a:off x="33955" y="37803"/>
        <a:ext cx="7882290" cy="627655"/>
      </dsp:txXfrm>
    </dsp:sp>
  </dsp:spTree>
</dsp:drawing>
</file>

<file path=ppt/diagrams/drawing4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5EBD49-4EBA-4E3F-B0E4-A898CCF9D35A}">
      <dsp:nvSpPr>
        <dsp:cNvPr id="0" name=""/>
        <dsp:cNvSpPr/>
      </dsp:nvSpPr>
      <dsp:spPr>
        <a:xfrm>
          <a:off x="0" y="2130"/>
          <a:ext cx="7762120" cy="767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rtl="0">
            <a:lnSpc>
              <a:spcPct val="90000"/>
            </a:lnSpc>
            <a:spcBef>
              <a:spcPct val="0"/>
            </a:spcBef>
            <a:spcAft>
              <a:spcPct val="35000"/>
            </a:spcAft>
            <a:buNone/>
          </a:pPr>
          <a:r>
            <a:rPr lang="vi-VN" sz="3200" b="1" kern="1200" dirty="0"/>
            <a:t>Mã Vigenere</a:t>
          </a:r>
          <a:endParaRPr lang="en-US" sz="3200" kern="1200" dirty="0"/>
        </a:p>
      </dsp:txBody>
      <dsp:txXfrm>
        <a:off x="37467" y="39597"/>
        <a:ext cx="7687186" cy="692586"/>
      </dsp:txXfrm>
    </dsp:sp>
  </dsp:spTree>
</dsp:drawing>
</file>

<file path=ppt/diagrams/drawing4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91425-B133-421F-8A9B-951DC74F8D0A}">
      <dsp:nvSpPr>
        <dsp:cNvPr id="0" name=""/>
        <dsp:cNvSpPr/>
      </dsp:nvSpPr>
      <dsp:spPr>
        <a:xfrm>
          <a:off x="0" y="3531"/>
          <a:ext cx="7836317" cy="59962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rtl="0">
            <a:lnSpc>
              <a:spcPct val="90000"/>
            </a:lnSpc>
            <a:spcBef>
              <a:spcPct val="0"/>
            </a:spcBef>
            <a:spcAft>
              <a:spcPct val="35000"/>
            </a:spcAft>
            <a:buNone/>
          </a:pPr>
          <a:r>
            <a:rPr lang="vi-VN" sz="2500" kern="1200"/>
            <a:t>(tiếp)</a:t>
          </a:r>
          <a:endParaRPr lang="en-US" sz="2500" kern="1200"/>
        </a:p>
      </dsp:txBody>
      <dsp:txXfrm>
        <a:off x="29271" y="32802"/>
        <a:ext cx="7777775" cy="541083"/>
      </dsp:txXfrm>
    </dsp:sp>
  </dsp:spTree>
</dsp:drawing>
</file>

<file path=ppt/diagrams/drawing4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0CF165-6356-4D46-9A92-5ED59CDD9B49}">
      <dsp:nvSpPr>
        <dsp:cNvPr id="0" name=""/>
        <dsp:cNvSpPr/>
      </dsp:nvSpPr>
      <dsp:spPr>
        <a:xfrm>
          <a:off x="0" y="3343"/>
          <a:ext cx="7697928" cy="8394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rtl="0">
            <a:lnSpc>
              <a:spcPct val="90000"/>
            </a:lnSpc>
            <a:spcBef>
              <a:spcPct val="0"/>
            </a:spcBef>
            <a:spcAft>
              <a:spcPct val="35000"/>
            </a:spcAft>
            <a:buNone/>
          </a:pPr>
          <a:r>
            <a:rPr lang="fr-FR" sz="3500" kern="1200"/>
            <a:t>Mô </a:t>
          </a:r>
          <a:r>
            <a:rPr lang="vi-VN" sz="3500" kern="1200"/>
            <a:t>tả</a:t>
          </a:r>
          <a:endParaRPr lang="en-US" sz="3500" kern="1200"/>
        </a:p>
      </dsp:txBody>
      <dsp:txXfrm>
        <a:off x="40980" y="44323"/>
        <a:ext cx="7615968" cy="757514"/>
      </dsp:txXfrm>
    </dsp:sp>
  </dsp:spTree>
</dsp:drawing>
</file>

<file path=ppt/diagrams/drawing4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868A98-5A47-4497-B33A-A625C80E873F}">
      <dsp:nvSpPr>
        <dsp:cNvPr id="0" name=""/>
        <dsp:cNvSpPr/>
      </dsp:nvSpPr>
      <dsp:spPr>
        <a:xfrm>
          <a:off x="0" y="8714"/>
          <a:ext cx="7743649" cy="7195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rtl="0">
            <a:lnSpc>
              <a:spcPct val="90000"/>
            </a:lnSpc>
            <a:spcBef>
              <a:spcPct val="0"/>
            </a:spcBef>
            <a:spcAft>
              <a:spcPct val="35000"/>
            </a:spcAft>
            <a:buNone/>
          </a:pPr>
          <a:r>
            <a:rPr lang="vi-VN" sz="3000" kern="1200"/>
            <a:t>Thí dụ</a:t>
          </a:r>
          <a:endParaRPr lang="en-US" sz="3000" kern="1200"/>
        </a:p>
      </dsp:txBody>
      <dsp:txXfrm>
        <a:off x="35125" y="43839"/>
        <a:ext cx="7673399" cy="649299"/>
      </dsp:txXfrm>
    </dsp:sp>
  </dsp:spTree>
</dsp:drawing>
</file>

<file path=ppt/diagrams/drawing4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868A98-5A47-4497-B33A-A625C80E873F}">
      <dsp:nvSpPr>
        <dsp:cNvPr id="0" name=""/>
        <dsp:cNvSpPr/>
      </dsp:nvSpPr>
      <dsp:spPr>
        <a:xfrm>
          <a:off x="0" y="8714"/>
          <a:ext cx="7743649" cy="7195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rtl="0">
            <a:lnSpc>
              <a:spcPct val="90000"/>
            </a:lnSpc>
            <a:spcBef>
              <a:spcPct val="0"/>
            </a:spcBef>
            <a:spcAft>
              <a:spcPct val="35000"/>
            </a:spcAft>
            <a:buNone/>
          </a:pPr>
          <a:r>
            <a:rPr lang="en-US" sz="3000" kern="1200" dirty="0"/>
            <a:t>(</a:t>
          </a:r>
          <a:r>
            <a:rPr lang="en-US" sz="3000" kern="1200" dirty="0" err="1"/>
            <a:t>tiếp</a:t>
          </a:r>
          <a:r>
            <a:rPr lang="en-US" sz="3000" kern="1200" dirty="0"/>
            <a:t>)</a:t>
          </a:r>
        </a:p>
      </dsp:txBody>
      <dsp:txXfrm>
        <a:off x="35125" y="43839"/>
        <a:ext cx="7673399" cy="649299"/>
      </dsp:txXfrm>
    </dsp:sp>
  </dsp:spTree>
</dsp:drawing>
</file>

<file path=ppt/diagrams/drawing4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379275-C4C4-4B80-AEC6-6A117BE5E96E}">
      <dsp:nvSpPr>
        <dsp:cNvPr id="0" name=""/>
        <dsp:cNvSpPr/>
      </dsp:nvSpPr>
      <dsp:spPr>
        <a:xfrm>
          <a:off x="0" y="5648"/>
          <a:ext cx="7775312" cy="6955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rtl="0">
            <a:lnSpc>
              <a:spcPct val="90000"/>
            </a:lnSpc>
            <a:spcBef>
              <a:spcPct val="0"/>
            </a:spcBef>
            <a:spcAft>
              <a:spcPct val="35000"/>
            </a:spcAft>
            <a:buNone/>
          </a:pPr>
          <a:r>
            <a:rPr lang="vi-VN" sz="2900" kern="1200" dirty="0"/>
            <a:t>(tiếp)</a:t>
          </a:r>
          <a:endParaRPr lang="en-US" sz="2900" kern="1200" dirty="0"/>
        </a:p>
      </dsp:txBody>
      <dsp:txXfrm>
        <a:off x="33955" y="39603"/>
        <a:ext cx="7707402" cy="62765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6B10C7-334C-4930-BC4D-BC02ED1417EB}">
      <dsp:nvSpPr>
        <dsp:cNvPr id="0" name=""/>
        <dsp:cNvSpPr/>
      </dsp:nvSpPr>
      <dsp:spPr>
        <a:xfrm>
          <a:off x="0" y="6856"/>
          <a:ext cx="7927348" cy="79150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rtl="0">
            <a:lnSpc>
              <a:spcPct val="90000"/>
            </a:lnSpc>
            <a:spcBef>
              <a:spcPct val="0"/>
            </a:spcBef>
            <a:spcAft>
              <a:spcPct val="35000"/>
            </a:spcAft>
            <a:buNone/>
          </a:pPr>
          <a:r>
            <a:rPr lang="vi-VN" sz="3300" b="1" kern="1200"/>
            <a:t>Mật mã và Thám mã</a:t>
          </a:r>
          <a:endParaRPr lang="en-US" sz="3300" kern="1200"/>
        </a:p>
      </dsp:txBody>
      <dsp:txXfrm>
        <a:off x="38638" y="45494"/>
        <a:ext cx="7850072" cy="714229"/>
      </dsp:txXfrm>
    </dsp:sp>
  </dsp:spTree>
</dsp:drawing>
</file>

<file path=ppt/diagrams/drawing5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9921EA-EC19-4AD0-8565-9070DFB8D4F7}">
      <dsp:nvSpPr>
        <dsp:cNvPr id="0" name=""/>
        <dsp:cNvSpPr/>
      </dsp:nvSpPr>
      <dsp:spPr>
        <a:xfrm>
          <a:off x="0" y="3392"/>
          <a:ext cx="7752519" cy="7195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rtl="0">
            <a:lnSpc>
              <a:spcPct val="90000"/>
            </a:lnSpc>
            <a:spcBef>
              <a:spcPct val="0"/>
            </a:spcBef>
            <a:spcAft>
              <a:spcPct val="35000"/>
            </a:spcAft>
            <a:buNone/>
          </a:pPr>
          <a:r>
            <a:rPr lang="vi-VN" sz="3000" kern="1200"/>
            <a:t>Nhận xét</a:t>
          </a:r>
          <a:endParaRPr lang="en-US" sz="3000" kern="1200"/>
        </a:p>
      </dsp:txBody>
      <dsp:txXfrm>
        <a:off x="35125" y="38517"/>
        <a:ext cx="7682269" cy="649299"/>
      </dsp:txXfrm>
    </dsp:sp>
  </dsp:spTree>
</dsp:drawing>
</file>

<file path=ppt/diagrams/drawing5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76BAEB-D60F-47FB-BDA0-70A3F1A3B9E9}">
      <dsp:nvSpPr>
        <dsp:cNvPr id="0" name=""/>
        <dsp:cNvSpPr/>
      </dsp:nvSpPr>
      <dsp:spPr>
        <a:xfrm>
          <a:off x="0" y="6856"/>
          <a:ext cx="7877556" cy="79150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rtl="0">
            <a:lnSpc>
              <a:spcPct val="90000"/>
            </a:lnSpc>
            <a:spcBef>
              <a:spcPct val="0"/>
            </a:spcBef>
            <a:spcAft>
              <a:spcPct val="35000"/>
            </a:spcAft>
            <a:buNone/>
          </a:pPr>
          <a:r>
            <a:rPr lang="vi-VN" sz="3300" b="1" kern="1200"/>
            <a:t>Mật mã </a:t>
          </a:r>
          <a:r>
            <a:rPr lang="en-US" sz="3300" b="1" kern="1200"/>
            <a:t>Hill</a:t>
          </a:r>
          <a:endParaRPr lang="en-US" sz="3300" kern="1200"/>
        </a:p>
      </dsp:txBody>
      <dsp:txXfrm>
        <a:off x="38638" y="45494"/>
        <a:ext cx="7800280" cy="714229"/>
      </dsp:txXfrm>
    </dsp:sp>
  </dsp:spTree>
</dsp:drawing>
</file>

<file path=ppt/diagrams/drawing5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A5BB96-96CF-42D8-83E3-354EBA49D2C6}">
      <dsp:nvSpPr>
        <dsp:cNvPr id="0" name=""/>
        <dsp:cNvSpPr/>
      </dsp:nvSpPr>
      <dsp:spPr>
        <a:xfrm>
          <a:off x="0" y="10777"/>
          <a:ext cx="7871631" cy="6715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vi-VN" sz="2800" kern="1200"/>
            <a:t>Thí dụ</a:t>
          </a:r>
          <a:endParaRPr lang="en-US" sz="2800" kern="1200"/>
        </a:p>
      </dsp:txBody>
      <dsp:txXfrm>
        <a:off x="32784" y="43561"/>
        <a:ext cx="7806063" cy="606012"/>
      </dsp:txXfrm>
    </dsp:sp>
  </dsp:spTree>
</dsp:drawing>
</file>

<file path=ppt/diagrams/drawing5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4D3301-4FDC-4425-A9C1-0ED92B406A55}">
      <dsp:nvSpPr>
        <dsp:cNvPr id="0" name=""/>
        <dsp:cNvSpPr/>
      </dsp:nvSpPr>
      <dsp:spPr>
        <a:xfrm>
          <a:off x="0" y="1266"/>
          <a:ext cx="7775311" cy="79150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rtl="0">
            <a:lnSpc>
              <a:spcPct val="90000"/>
            </a:lnSpc>
            <a:spcBef>
              <a:spcPct val="0"/>
            </a:spcBef>
            <a:spcAft>
              <a:spcPct val="35000"/>
            </a:spcAft>
            <a:buNone/>
          </a:pPr>
          <a:r>
            <a:rPr lang="vi-VN" sz="3300" kern="1200"/>
            <a:t>(tiếp)</a:t>
          </a:r>
          <a:endParaRPr lang="en-US" sz="3300" kern="1200"/>
        </a:p>
      </dsp:txBody>
      <dsp:txXfrm>
        <a:off x="38638" y="39904"/>
        <a:ext cx="7698035" cy="714229"/>
      </dsp:txXfrm>
    </dsp:sp>
  </dsp:spTree>
</dsp:drawing>
</file>

<file path=ppt/diagrams/drawing5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A50849-8761-4922-A7AA-C243C98358F8}">
      <dsp:nvSpPr>
        <dsp:cNvPr id="0" name=""/>
        <dsp:cNvSpPr/>
      </dsp:nvSpPr>
      <dsp:spPr>
        <a:xfrm>
          <a:off x="0" y="8029"/>
          <a:ext cx="7664216"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vi-VN" sz="2300" kern="1200"/>
            <a:t>(tiếp)</a:t>
          </a:r>
          <a:endParaRPr lang="en-US" sz="2300" kern="1200"/>
        </a:p>
      </dsp:txBody>
      <dsp:txXfrm>
        <a:off x="26930" y="34959"/>
        <a:ext cx="7610356" cy="497795"/>
      </dsp:txXfrm>
    </dsp:sp>
  </dsp:spTree>
</dsp:drawing>
</file>

<file path=ppt/diagrams/drawing5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BD7044-8714-418E-A865-2BE4750AC003}">
      <dsp:nvSpPr>
        <dsp:cNvPr id="0" name=""/>
        <dsp:cNvSpPr/>
      </dsp:nvSpPr>
      <dsp:spPr>
        <a:xfrm>
          <a:off x="0" y="9162"/>
          <a:ext cx="7869710" cy="6475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vi-VN" sz="2700" kern="1200"/>
            <a:t>(tiếp)</a:t>
          </a:r>
          <a:endParaRPr lang="en-US" sz="2700" kern="1200"/>
        </a:p>
      </dsp:txBody>
      <dsp:txXfrm>
        <a:off x="31613" y="40775"/>
        <a:ext cx="7806484" cy="584369"/>
      </dsp:txXfrm>
    </dsp:sp>
  </dsp:spTree>
</dsp:drawing>
</file>

<file path=ppt/diagrams/drawing5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F9A9FC-57AC-479F-8C64-DB5B665E6D4C}">
      <dsp:nvSpPr>
        <dsp:cNvPr id="0" name=""/>
        <dsp:cNvSpPr/>
      </dsp:nvSpPr>
      <dsp:spPr>
        <a:xfrm>
          <a:off x="0" y="2157"/>
          <a:ext cx="7707073" cy="7195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rtl="0">
            <a:lnSpc>
              <a:spcPct val="90000"/>
            </a:lnSpc>
            <a:spcBef>
              <a:spcPct val="0"/>
            </a:spcBef>
            <a:spcAft>
              <a:spcPct val="35000"/>
            </a:spcAft>
            <a:buNone/>
          </a:pPr>
          <a:r>
            <a:rPr lang="vi-VN" sz="3000" kern="1200"/>
            <a:t>(tiếp)</a:t>
          </a:r>
          <a:endParaRPr lang="en-US" sz="3000" kern="1200"/>
        </a:p>
      </dsp:txBody>
      <dsp:txXfrm>
        <a:off x="35125" y="37282"/>
        <a:ext cx="7636823" cy="649299"/>
      </dsp:txXfrm>
    </dsp:sp>
  </dsp:spTree>
</dsp:drawing>
</file>

<file path=ppt/diagrams/drawing5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5597B2-7EF9-45C7-94EF-6D0E835A83F8}">
      <dsp:nvSpPr>
        <dsp:cNvPr id="0" name=""/>
        <dsp:cNvSpPr/>
      </dsp:nvSpPr>
      <dsp:spPr>
        <a:xfrm>
          <a:off x="0" y="4710"/>
          <a:ext cx="7883358" cy="6715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vi-VN" sz="2800" kern="1200"/>
            <a:t>(tiếp)</a:t>
          </a:r>
          <a:endParaRPr lang="en-US" sz="2800" kern="1200"/>
        </a:p>
      </dsp:txBody>
      <dsp:txXfrm>
        <a:off x="32784" y="37494"/>
        <a:ext cx="7817790" cy="606012"/>
      </dsp:txXfrm>
    </dsp:sp>
  </dsp:spTree>
</dsp:drawing>
</file>

<file path=ppt/diagrams/drawing5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4B1F48-440B-497E-B83D-4C66560D421D}">
      <dsp:nvSpPr>
        <dsp:cNvPr id="0" name=""/>
        <dsp:cNvSpPr/>
      </dsp:nvSpPr>
      <dsp:spPr>
        <a:xfrm>
          <a:off x="0" y="4268"/>
          <a:ext cx="7702705" cy="7195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rtl="0">
            <a:lnSpc>
              <a:spcPct val="90000"/>
            </a:lnSpc>
            <a:spcBef>
              <a:spcPct val="0"/>
            </a:spcBef>
            <a:spcAft>
              <a:spcPct val="35000"/>
            </a:spcAft>
            <a:buNone/>
          </a:pPr>
          <a:r>
            <a:rPr lang="vi-VN" sz="3000" kern="1200"/>
            <a:t>Thí dụ</a:t>
          </a:r>
          <a:endParaRPr lang="en-US" sz="3000" kern="1200"/>
        </a:p>
      </dsp:txBody>
      <dsp:txXfrm>
        <a:off x="35125" y="39393"/>
        <a:ext cx="7632455" cy="649299"/>
      </dsp:txXfrm>
    </dsp:sp>
  </dsp:spTree>
</dsp:drawing>
</file>

<file path=ppt/diagrams/drawing5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501EB7-567D-41D4-8F99-6BC1B2566B42}">
      <dsp:nvSpPr>
        <dsp:cNvPr id="0" name=""/>
        <dsp:cNvSpPr/>
      </dsp:nvSpPr>
      <dsp:spPr>
        <a:xfrm>
          <a:off x="0" y="3790"/>
          <a:ext cx="7802974" cy="767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rtl="0">
            <a:lnSpc>
              <a:spcPct val="90000"/>
            </a:lnSpc>
            <a:spcBef>
              <a:spcPct val="0"/>
            </a:spcBef>
            <a:spcAft>
              <a:spcPct val="35000"/>
            </a:spcAft>
            <a:buNone/>
          </a:pPr>
          <a:r>
            <a:rPr lang="vi-VN" sz="3200" kern="1200"/>
            <a:t>(tiếp)</a:t>
          </a:r>
          <a:endParaRPr lang="en-US" sz="3200" kern="1200"/>
        </a:p>
      </dsp:txBody>
      <dsp:txXfrm>
        <a:off x="37467" y="41257"/>
        <a:ext cx="7728040" cy="69258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1CB922-7BA0-4D0E-A6CF-D35C28F83ACB}">
      <dsp:nvSpPr>
        <dsp:cNvPr id="0" name=""/>
        <dsp:cNvSpPr/>
      </dsp:nvSpPr>
      <dsp:spPr>
        <a:xfrm>
          <a:off x="0" y="10614"/>
          <a:ext cx="7638834" cy="767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rtl="0">
            <a:lnSpc>
              <a:spcPct val="90000"/>
            </a:lnSpc>
            <a:spcBef>
              <a:spcPct val="0"/>
            </a:spcBef>
            <a:spcAft>
              <a:spcPct val="35000"/>
            </a:spcAft>
            <a:buNone/>
          </a:pPr>
          <a:r>
            <a:rPr lang="vi-VN" sz="3200" kern="1200"/>
            <a:t>(tiếp)</a:t>
          </a:r>
          <a:endParaRPr lang="en-US" sz="3200" kern="1200"/>
        </a:p>
      </dsp:txBody>
      <dsp:txXfrm>
        <a:off x="37467" y="48081"/>
        <a:ext cx="7563900" cy="692586"/>
      </dsp:txXfrm>
    </dsp:sp>
  </dsp:spTree>
</dsp:drawing>
</file>

<file path=ppt/diagrams/drawing6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7A92C1-37D0-4AEC-AE9B-1D83E050FDE0}">
      <dsp:nvSpPr>
        <dsp:cNvPr id="0" name=""/>
        <dsp:cNvSpPr/>
      </dsp:nvSpPr>
      <dsp:spPr>
        <a:xfrm>
          <a:off x="0" y="2135"/>
          <a:ext cx="7892364" cy="743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rtl="0">
            <a:lnSpc>
              <a:spcPct val="90000"/>
            </a:lnSpc>
            <a:spcBef>
              <a:spcPct val="0"/>
            </a:spcBef>
            <a:spcAft>
              <a:spcPct val="35000"/>
            </a:spcAft>
            <a:buNone/>
          </a:pPr>
          <a:r>
            <a:rPr lang="vi-VN" sz="3100" kern="1200"/>
            <a:t>(tiếp)</a:t>
          </a:r>
          <a:endParaRPr lang="en-US" sz="3100" kern="1200"/>
        </a:p>
      </dsp:txBody>
      <dsp:txXfrm>
        <a:off x="36296" y="38431"/>
        <a:ext cx="7819772" cy="670943"/>
      </dsp:txXfrm>
    </dsp:sp>
  </dsp:spTree>
</dsp:drawing>
</file>

<file path=ppt/diagrams/drawing6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F72658-3D2F-4C72-8359-4CC2B34EBAC3}">
      <dsp:nvSpPr>
        <dsp:cNvPr id="0" name=""/>
        <dsp:cNvSpPr/>
      </dsp:nvSpPr>
      <dsp:spPr>
        <a:xfrm>
          <a:off x="0" y="10817"/>
          <a:ext cx="7857198" cy="6715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vi-VN" sz="2800" kern="1200"/>
            <a:t>(tiếp)</a:t>
          </a:r>
          <a:endParaRPr lang="en-US" sz="2800" kern="1200"/>
        </a:p>
      </dsp:txBody>
      <dsp:txXfrm>
        <a:off x="32784" y="43601"/>
        <a:ext cx="7791630" cy="606012"/>
      </dsp:txXfrm>
    </dsp:sp>
  </dsp:spTree>
</dsp:drawing>
</file>

<file path=ppt/diagrams/drawing6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FDC99C-80BB-4774-833F-D0534BD2AB0D}">
      <dsp:nvSpPr>
        <dsp:cNvPr id="0" name=""/>
        <dsp:cNvSpPr/>
      </dsp:nvSpPr>
      <dsp:spPr>
        <a:xfrm>
          <a:off x="0" y="8560"/>
          <a:ext cx="7575098" cy="6955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rtl="0">
            <a:lnSpc>
              <a:spcPct val="90000"/>
            </a:lnSpc>
            <a:spcBef>
              <a:spcPct val="0"/>
            </a:spcBef>
            <a:spcAft>
              <a:spcPct val="35000"/>
            </a:spcAft>
            <a:buNone/>
          </a:pPr>
          <a:r>
            <a:rPr lang="vi-VN" sz="2900" kern="1200"/>
            <a:t>Nhận xét</a:t>
          </a:r>
          <a:endParaRPr lang="en-US" sz="2900" kern="1200"/>
        </a:p>
      </dsp:txBody>
      <dsp:txXfrm>
        <a:off x="33955" y="42515"/>
        <a:ext cx="7507188" cy="627655"/>
      </dsp:txXfrm>
    </dsp:sp>
  </dsp:spTree>
</dsp:drawing>
</file>

<file path=ppt/diagrams/drawing6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5827E5-28D0-47AC-8E3C-91CE7412C471}">
      <dsp:nvSpPr>
        <dsp:cNvPr id="0" name=""/>
        <dsp:cNvSpPr/>
      </dsp:nvSpPr>
      <dsp:spPr>
        <a:xfrm>
          <a:off x="0" y="10614"/>
          <a:ext cx="7920659" cy="767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rtl="0">
            <a:lnSpc>
              <a:spcPct val="90000"/>
            </a:lnSpc>
            <a:spcBef>
              <a:spcPct val="0"/>
            </a:spcBef>
            <a:spcAft>
              <a:spcPct val="35000"/>
            </a:spcAft>
            <a:buNone/>
          </a:pPr>
          <a:r>
            <a:rPr lang="vi-VN" sz="3200" kern="1200"/>
            <a:t>(tiếp)</a:t>
          </a:r>
          <a:endParaRPr lang="en-US" sz="3200" kern="1200"/>
        </a:p>
      </dsp:txBody>
      <dsp:txXfrm>
        <a:off x="37467" y="48081"/>
        <a:ext cx="7845725" cy="692586"/>
      </dsp:txXfrm>
    </dsp:sp>
  </dsp:spTree>
</dsp:drawing>
</file>

<file path=ppt/diagrams/drawing6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F9FED9-4B8C-41E2-A5D2-232CF440B3DD}">
      <dsp:nvSpPr>
        <dsp:cNvPr id="0" name=""/>
        <dsp:cNvSpPr/>
      </dsp:nvSpPr>
      <dsp:spPr>
        <a:xfrm>
          <a:off x="0" y="4312"/>
          <a:ext cx="7676911" cy="7195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rtl="0">
            <a:lnSpc>
              <a:spcPct val="90000"/>
            </a:lnSpc>
            <a:spcBef>
              <a:spcPct val="0"/>
            </a:spcBef>
            <a:spcAft>
              <a:spcPct val="35000"/>
            </a:spcAft>
            <a:buNone/>
          </a:pPr>
          <a:r>
            <a:rPr lang="vi-VN" sz="3000" kern="1200"/>
            <a:t>Định lý</a:t>
          </a:r>
          <a:endParaRPr lang="en-US" sz="3000" kern="1200"/>
        </a:p>
      </dsp:txBody>
      <dsp:txXfrm>
        <a:off x="35125" y="39437"/>
        <a:ext cx="7606661" cy="649299"/>
      </dsp:txXfrm>
    </dsp:sp>
  </dsp:spTree>
</dsp:drawing>
</file>

<file path=ppt/diagrams/drawing6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0D40EE-C6C7-4CCB-A11F-885C4C813DAD}">
      <dsp:nvSpPr>
        <dsp:cNvPr id="0" name=""/>
        <dsp:cNvSpPr/>
      </dsp:nvSpPr>
      <dsp:spPr>
        <a:xfrm>
          <a:off x="0" y="480"/>
          <a:ext cx="7908468" cy="7195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rtl="0">
            <a:lnSpc>
              <a:spcPct val="90000"/>
            </a:lnSpc>
            <a:spcBef>
              <a:spcPct val="0"/>
            </a:spcBef>
            <a:spcAft>
              <a:spcPct val="35000"/>
            </a:spcAft>
            <a:buNone/>
          </a:pPr>
          <a:r>
            <a:rPr lang="vi-VN" sz="3000" kern="1200"/>
            <a:t>(tiếp)</a:t>
          </a:r>
          <a:endParaRPr lang="en-US" sz="3000" kern="1200"/>
        </a:p>
      </dsp:txBody>
      <dsp:txXfrm>
        <a:off x="35125" y="35605"/>
        <a:ext cx="7838218" cy="649299"/>
      </dsp:txXfrm>
    </dsp:sp>
  </dsp:spTree>
</dsp:drawing>
</file>

<file path=ppt/diagrams/drawing6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CB9E31-AD91-46A5-8730-1CF3BEECCD74}">
      <dsp:nvSpPr>
        <dsp:cNvPr id="0" name=""/>
        <dsp:cNvSpPr/>
      </dsp:nvSpPr>
      <dsp:spPr>
        <a:xfrm>
          <a:off x="0" y="10021"/>
          <a:ext cx="7765575" cy="6715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fr-FR" sz="2800" kern="1200"/>
            <a:t>Mô </a:t>
          </a:r>
          <a:r>
            <a:rPr lang="vi-VN" sz="2800" kern="1200"/>
            <a:t>tả</a:t>
          </a:r>
          <a:endParaRPr lang="en-US" sz="2800" kern="1200"/>
        </a:p>
      </dsp:txBody>
      <dsp:txXfrm>
        <a:off x="32784" y="42805"/>
        <a:ext cx="7700007" cy="606012"/>
      </dsp:txXfrm>
    </dsp:sp>
  </dsp:spTree>
</dsp:drawing>
</file>

<file path=ppt/diagrams/drawing6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C20B55-B469-49FC-80AF-90ABD1EE9E2B}">
      <dsp:nvSpPr>
        <dsp:cNvPr id="0" name=""/>
        <dsp:cNvSpPr/>
      </dsp:nvSpPr>
      <dsp:spPr>
        <a:xfrm>
          <a:off x="0" y="8430"/>
          <a:ext cx="7860702" cy="6715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vi-VN" sz="2800" b="1" kern="1200" dirty="0"/>
            <a:t>2.3. Phương pháp hoán vị</a:t>
          </a:r>
          <a:r>
            <a:rPr lang="en-US" sz="2800" b="1" kern="1200" dirty="0"/>
            <a:t> (</a:t>
          </a:r>
          <a:r>
            <a:rPr lang="en-US" sz="2800" b="1" kern="1200" dirty="0" err="1"/>
            <a:t>đọc</a:t>
          </a:r>
          <a:r>
            <a:rPr lang="en-US" sz="2800" b="1" kern="1200" dirty="0"/>
            <a:t> </a:t>
          </a:r>
          <a:r>
            <a:rPr lang="en-US" sz="2800" b="1" kern="1200" dirty="0" err="1"/>
            <a:t>thêm</a:t>
          </a:r>
          <a:r>
            <a:rPr lang="en-US" sz="2800" b="1" kern="1200" dirty="0"/>
            <a:t>)</a:t>
          </a:r>
          <a:endParaRPr lang="en-US" sz="2800" kern="1200" dirty="0"/>
        </a:p>
      </dsp:txBody>
      <dsp:txXfrm>
        <a:off x="32784" y="41214"/>
        <a:ext cx="7795134" cy="606012"/>
      </dsp:txXfrm>
    </dsp:sp>
  </dsp:spTree>
</dsp:drawing>
</file>

<file path=ppt/diagrams/drawing6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19353E-3D3A-40E6-8355-8025C960EFC6}">
      <dsp:nvSpPr>
        <dsp:cNvPr id="0" name=""/>
        <dsp:cNvSpPr/>
      </dsp:nvSpPr>
      <dsp:spPr>
        <a:xfrm>
          <a:off x="0" y="344"/>
          <a:ext cx="7731138" cy="7195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rtl="0">
            <a:lnSpc>
              <a:spcPct val="90000"/>
            </a:lnSpc>
            <a:spcBef>
              <a:spcPct val="0"/>
            </a:spcBef>
            <a:spcAft>
              <a:spcPct val="35000"/>
            </a:spcAft>
            <a:buNone/>
          </a:pPr>
          <a:r>
            <a:rPr lang="vi-VN" sz="3000" kern="1200"/>
            <a:t>Định nghĩa</a:t>
          </a:r>
          <a:endParaRPr lang="en-US" sz="3000" kern="1200"/>
        </a:p>
      </dsp:txBody>
      <dsp:txXfrm>
        <a:off x="35125" y="35469"/>
        <a:ext cx="7660888" cy="649299"/>
      </dsp:txXfrm>
    </dsp:sp>
  </dsp:spTree>
</dsp:drawing>
</file>

<file path=ppt/diagrams/drawing6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EAD21B-5CD9-4B76-8137-E6DE8BDBF322}">
      <dsp:nvSpPr>
        <dsp:cNvPr id="0" name=""/>
        <dsp:cNvSpPr/>
      </dsp:nvSpPr>
      <dsp:spPr>
        <a:xfrm>
          <a:off x="0" y="5250"/>
          <a:ext cx="7768079" cy="6475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vi-VN" sz="2700" kern="1200"/>
            <a:t>Nhận xét</a:t>
          </a:r>
          <a:endParaRPr lang="en-US" sz="2700" kern="1200"/>
        </a:p>
      </dsp:txBody>
      <dsp:txXfrm>
        <a:off x="31613" y="36863"/>
        <a:ext cx="7704853" cy="58436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8F21F9-345E-4963-8076-91366B83601A}">
      <dsp:nvSpPr>
        <dsp:cNvPr id="0" name=""/>
        <dsp:cNvSpPr/>
      </dsp:nvSpPr>
      <dsp:spPr>
        <a:xfrm>
          <a:off x="0" y="8231"/>
          <a:ext cx="8052816" cy="743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rtl="0">
            <a:lnSpc>
              <a:spcPct val="90000"/>
            </a:lnSpc>
            <a:spcBef>
              <a:spcPct val="0"/>
            </a:spcBef>
            <a:spcAft>
              <a:spcPct val="35000"/>
            </a:spcAft>
            <a:buNone/>
          </a:pPr>
          <a:r>
            <a:rPr lang="vi-VN" sz="3100" b="1" kern="1200"/>
            <a:t>Lịch sử phát triển của mật mã</a:t>
          </a:r>
          <a:endParaRPr lang="en-US" sz="3100" kern="1200"/>
        </a:p>
      </dsp:txBody>
      <dsp:txXfrm>
        <a:off x="36296" y="44527"/>
        <a:ext cx="7980224" cy="670943"/>
      </dsp:txXfrm>
    </dsp:sp>
  </dsp:spTree>
</dsp:drawing>
</file>

<file path=ppt/diagrams/drawing7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1B9194-651D-4DE3-A04C-45CB6363B7A8}">
      <dsp:nvSpPr>
        <dsp:cNvPr id="0" name=""/>
        <dsp:cNvSpPr/>
      </dsp:nvSpPr>
      <dsp:spPr>
        <a:xfrm>
          <a:off x="0" y="7594"/>
          <a:ext cx="7797102" cy="7195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rtl="0">
            <a:lnSpc>
              <a:spcPct val="90000"/>
            </a:lnSpc>
            <a:spcBef>
              <a:spcPct val="0"/>
            </a:spcBef>
            <a:spcAft>
              <a:spcPct val="35000"/>
            </a:spcAft>
            <a:buNone/>
          </a:pPr>
          <a:r>
            <a:rPr lang="vi-VN" sz="3000" kern="1200"/>
            <a:t>Thí dụ</a:t>
          </a:r>
          <a:endParaRPr lang="en-US" sz="3000" kern="1200"/>
        </a:p>
      </dsp:txBody>
      <dsp:txXfrm>
        <a:off x="35125" y="42719"/>
        <a:ext cx="7726852" cy="649299"/>
      </dsp:txXfrm>
    </dsp:sp>
  </dsp:spTree>
</dsp:drawing>
</file>

<file path=ppt/diagrams/drawing7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B71E20-34AB-4BBF-B7AC-6F98B80346F2}">
      <dsp:nvSpPr>
        <dsp:cNvPr id="0" name=""/>
        <dsp:cNvSpPr/>
      </dsp:nvSpPr>
      <dsp:spPr>
        <a:xfrm>
          <a:off x="0" y="8631"/>
          <a:ext cx="7754176" cy="59962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rtl="0">
            <a:lnSpc>
              <a:spcPct val="90000"/>
            </a:lnSpc>
            <a:spcBef>
              <a:spcPct val="0"/>
            </a:spcBef>
            <a:spcAft>
              <a:spcPct val="35000"/>
            </a:spcAft>
            <a:buNone/>
          </a:pPr>
          <a:r>
            <a:rPr lang="vi-VN" sz="2500" kern="1200"/>
            <a:t>(tiếp)</a:t>
          </a:r>
          <a:endParaRPr lang="en-US" sz="2500" kern="1200"/>
        </a:p>
      </dsp:txBody>
      <dsp:txXfrm>
        <a:off x="29271" y="37902"/>
        <a:ext cx="7695634" cy="541083"/>
      </dsp:txXfrm>
    </dsp:sp>
  </dsp:spTree>
</dsp:drawing>
</file>

<file path=ppt/diagrams/drawing7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16E001-E481-40B6-9E24-2D7E28D8B055}">
      <dsp:nvSpPr>
        <dsp:cNvPr id="0" name=""/>
        <dsp:cNvSpPr/>
      </dsp:nvSpPr>
      <dsp:spPr>
        <a:xfrm>
          <a:off x="0" y="8959"/>
          <a:ext cx="7857198" cy="743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rtl="0">
            <a:lnSpc>
              <a:spcPct val="90000"/>
            </a:lnSpc>
            <a:spcBef>
              <a:spcPct val="0"/>
            </a:spcBef>
            <a:spcAft>
              <a:spcPct val="35000"/>
            </a:spcAft>
            <a:buNone/>
          </a:pPr>
          <a:r>
            <a:rPr lang="vi-VN" sz="3100" kern="1200"/>
            <a:t>(tiếp)</a:t>
          </a:r>
          <a:endParaRPr lang="en-US" sz="3100" kern="1200"/>
        </a:p>
      </dsp:txBody>
      <dsp:txXfrm>
        <a:off x="36296" y="45255"/>
        <a:ext cx="7784606" cy="670943"/>
      </dsp:txXfrm>
    </dsp:sp>
  </dsp:spTree>
</dsp:drawing>
</file>

<file path=ppt/diagrams/drawing7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952804-F4A5-4C54-922F-81E10C93C19C}">
      <dsp:nvSpPr>
        <dsp:cNvPr id="0" name=""/>
        <dsp:cNvSpPr/>
      </dsp:nvSpPr>
      <dsp:spPr>
        <a:xfrm>
          <a:off x="0" y="40226"/>
          <a:ext cx="7904692" cy="6236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vi-VN" sz="2600" kern="1200" dirty="0"/>
            <a:t>2.4. Mật mã dòng</a:t>
          </a:r>
          <a:r>
            <a:rPr lang="en-US" sz="2600" kern="1200" dirty="0"/>
            <a:t> (</a:t>
          </a:r>
          <a:r>
            <a:rPr lang="en-US" sz="2600" kern="1200" dirty="0" err="1"/>
            <a:t>giới</a:t>
          </a:r>
          <a:r>
            <a:rPr lang="en-US" sz="2600" kern="1200" dirty="0"/>
            <a:t> </a:t>
          </a:r>
          <a:r>
            <a:rPr lang="en-US" sz="2600" kern="1200" dirty="0" err="1"/>
            <a:t>thiệu</a:t>
          </a:r>
          <a:r>
            <a:rPr lang="en-US" sz="2600" kern="1200" dirty="0"/>
            <a:t> </a:t>
          </a:r>
          <a:r>
            <a:rPr lang="en-US" sz="2600" kern="1200" dirty="0" err="1"/>
            <a:t>định</a:t>
          </a:r>
          <a:r>
            <a:rPr lang="en-US" sz="2600" kern="1200" dirty="0"/>
            <a:t> </a:t>
          </a:r>
          <a:r>
            <a:rPr lang="en-US" sz="2600" kern="1200" dirty="0" err="1"/>
            <a:t>hướng</a:t>
          </a:r>
          <a:r>
            <a:rPr lang="en-US" sz="2600" kern="1200" dirty="0"/>
            <a:t> </a:t>
          </a:r>
          <a:r>
            <a:rPr lang="en-US" sz="2600" kern="1200" dirty="0" err="1"/>
            <a:t>nghiên</a:t>
          </a:r>
          <a:r>
            <a:rPr lang="en-US" sz="2600" kern="1200" dirty="0"/>
            <a:t> </a:t>
          </a:r>
          <a:r>
            <a:rPr lang="en-US" sz="2600" kern="1200" dirty="0" err="1"/>
            <a:t>cứu</a:t>
          </a:r>
          <a:r>
            <a:rPr lang="en-US" sz="2600" kern="1200" dirty="0"/>
            <a:t>)</a:t>
          </a:r>
        </a:p>
      </dsp:txBody>
      <dsp:txXfrm>
        <a:off x="30442" y="70668"/>
        <a:ext cx="7843808" cy="562726"/>
      </dsp:txXfrm>
    </dsp:sp>
  </dsp:spTree>
</dsp:drawing>
</file>

<file path=ppt/diagrams/drawing7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F6E6A-9FAD-4231-BB7A-19603C6DD79A}">
      <dsp:nvSpPr>
        <dsp:cNvPr id="0" name=""/>
        <dsp:cNvSpPr/>
      </dsp:nvSpPr>
      <dsp:spPr>
        <a:xfrm>
          <a:off x="0" y="1929"/>
          <a:ext cx="7556947" cy="6715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vi-VN" sz="2800" kern="1200"/>
            <a:t>(tiếp)</a:t>
          </a:r>
          <a:endParaRPr lang="en-US" sz="2800" kern="1200"/>
        </a:p>
      </dsp:txBody>
      <dsp:txXfrm>
        <a:off x="32784" y="34713"/>
        <a:ext cx="7491379" cy="606012"/>
      </dsp:txXfrm>
    </dsp:sp>
  </dsp:spTree>
</dsp:drawing>
</file>

<file path=ppt/diagrams/drawing7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C30239-7C5B-4862-BFC1-4F7894E02DFF}">
      <dsp:nvSpPr>
        <dsp:cNvPr id="0" name=""/>
        <dsp:cNvSpPr/>
      </dsp:nvSpPr>
      <dsp:spPr>
        <a:xfrm>
          <a:off x="0" y="1822"/>
          <a:ext cx="7922981" cy="6715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vi-VN" sz="2800" kern="1200"/>
            <a:t>Thực hiện</a:t>
          </a:r>
          <a:endParaRPr lang="en-US" sz="2800" kern="1200"/>
        </a:p>
      </dsp:txBody>
      <dsp:txXfrm>
        <a:off x="32784" y="34606"/>
        <a:ext cx="7857413" cy="606012"/>
      </dsp:txXfrm>
    </dsp:sp>
  </dsp:spTree>
</dsp:drawing>
</file>

<file path=ppt/diagrams/drawing7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509F97-D5CE-4203-B2EA-7D710B015197}">
      <dsp:nvSpPr>
        <dsp:cNvPr id="0" name=""/>
        <dsp:cNvSpPr/>
      </dsp:nvSpPr>
      <dsp:spPr>
        <a:xfrm>
          <a:off x="0" y="2346"/>
          <a:ext cx="7818166" cy="767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rtl="0">
            <a:lnSpc>
              <a:spcPct val="90000"/>
            </a:lnSpc>
            <a:spcBef>
              <a:spcPct val="0"/>
            </a:spcBef>
            <a:spcAft>
              <a:spcPct val="35000"/>
            </a:spcAft>
            <a:buNone/>
          </a:pPr>
          <a:r>
            <a:rPr lang="vi-VN" sz="3200" kern="1200"/>
            <a:t>(tiếp)</a:t>
          </a:r>
          <a:endParaRPr lang="en-US" sz="3200" kern="1200"/>
        </a:p>
      </dsp:txBody>
      <dsp:txXfrm>
        <a:off x="37467" y="39813"/>
        <a:ext cx="7743232" cy="692586"/>
      </dsp:txXfrm>
    </dsp:sp>
  </dsp:spTree>
</dsp:drawing>
</file>

<file path=ppt/diagrams/drawing7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A2DFD2-F7C4-4041-9465-CEAD85A7B619}">
      <dsp:nvSpPr>
        <dsp:cNvPr id="0" name=""/>
        <dsp:cNvSpPr/>
      </dsp:nvSpPr>
      <dsp:spPr>
        <a:xfrm>
          <a:off x="0" y="230"/>
          <a:ext cx="7816256" cy="7465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rtl="0">
            <a:lnSpc>
              <a:spcPct val="90000"/>
            </a:lnSpc>
            <a:spcBef>
              <a:spcPct val="0"/>
            </a:spcBef>
            <a:spcAft>
              <a:spcPct val="35000"/>
            </a:spcAft>
            <a:buNone/>
          </a:pPr>
          <a:r>
            <a:rPr lang="en-US" sz="3200" kern="1200" dirty="0" err="1"/>
            <a:t>Định</a:t>
          </a:r>
          <a:r>
            <a:rPr lang="en-US" sz="3200" kern="1200" dirty="0"/>
            <a:t> </a:t>
          </a:r>
          <a:r>
            <a:rPr lang="en-US" sz="3200" kern="1200" dirty="0" err="1"/>
            <a:t>nghĩa</a:t>
          </a:r>
          <a:endParaRPr lang="en-US" sz="3200" kern="1200" dirty="0"/>
        </a:p>
      </dsp:txBody>
      <dsp:txXfrm>
        <a:off x="36444" y="36674"/>
        <a:ext cx="7743368" cy="673672"/>
      </dsp:txXfrm>
    </dsp:sp>
  </dsp:spTree>
</dsp:drawing>
</file>

<file path=ppt/diagrams/drawing7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99DC6D-1B36-4A16-B427-CC8279CDD014}">
      <dsp:nvSpPr>
        <dsp:cNvPr id="0" name=""/>
        <dsp:cNvSpPr/>
      </dsp:nvSpPr>
      <dsp:spPr>
        <a:xfrm>
          <a:off x="0" y="5047"/>
          <a:ext cx="7810257" cy="743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rtl="0">
            <a:lnSpc>
              <a:spcPct val="90000"/>
            </a:lnSpc>
            <a:spcBef>
              <a:spcPct val="0"/>
            </a:spcBef>
            <a:spcAft>
              <a:spcPct val="35000"/>
            </a:spcAft>
            <a:buNone/>
          </a:pPr>
          <a:r>
            <a:rPr lang="vi-VN" sz="3100" kern="1200" dirty="0"/>
            <a:t>Nhận xét</a:t>
          </a:r>
          <a:endParaRPr lang="en-US" sz="3100" kern="1200" dirty="0"/>
        </a:p>
      </dsp:txBody>
      <dsp:txXfrm>
        <a:off x="36296" y="41343"/>
        <a:ext cx="7737665" cy="670943"/>
      </dsp:txXfrm>
    </dsp:sp>
  </dsp:spTree>
</dsp:drawing>
</file>

<file path=ppt/diagrams/drawing7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122F1C-0A86-4D12-9D37-BF805F876448}">
      <dsp:nvSpPr>
        <dsp:cNvPr id="0" name=""/>
        <dsp:cNvSpPr/>
      </dsp:nvSpPr>
      <dsp:spPr>
        <a:xfrm>
          <a:off x="0" y="1933"/>
          <a:ext cx="7880309" cy="8394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rtl="0">
            <a:lnSpc>
              <a:spcPct val="90000"/>
            </a:lnSpc>
            <a:spcBef>
              <a:spcPct val="0"/>
            </a:spcBef>
            <a:spcAft>
              <a:spcPct val="35000"/>
            </a:spcAft>
            <a:buNone/>
          </a:pPr>
          <a:r>
            <a:rPr lang="vi-VN" sz="3500" kern="1200"/>
            <a:t>Một số dạng của mã dòng</a:t>
          </a:r>
          <a:endParaRPr lang="en-US" sz="3500" kern="1200"/>
        </a:p>
      </dsp:txBody>
      <dsp:txXfrm>
        <a:off x="40980" y="42913"/>
        <a:ext cx="7798349" cy="75751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5F44B5-A8B5-4B6D-847F-DA3A160246B9}">
      <dsp:nvSpPr>
        <dsp:cNvPr id="0" name=""/>
        <dsp:cNvSpPr/>
      </dsp:nvSpPr>
      <dsp:spPr>
        <a:xfrm>
          <a:off x="0" y="5460"/>
          <a:ext cx="7807904" cy="6926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vi-VN" sz="2800" kern="1200" dirty="0"/>
            <a:t>Các giai đoạn phát triển</a:t>
          </a:r>
          <a:endParaRPr lang="en-US" sz="2800" kern="1200" dirty="0"/>
        </a:p>
      </dsp:txBody>
      <dsp:txXfrm>
        <a:off x="33812" y="39272"/>
        <a:ext cx="7740280" cy="625016"/>
      </dsp:txXfrm>
    </dsp:sp>
  </dsp:spTree>
</dsp:drawing>
</file>

<file path=ppt/diagrams/drawing8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CF2652-004D-4D59-ABB4-0B846D55E604}">
      <dsp:nvSpPr>
        <dsp:cNvPr id="0" name=""/>
        <dsp:cNvSpPr/>
      </dsp:nvSpPr>
      <dsp:spPr>
        <a:xfrm>
          <a:off x="0" y="3790"/>
          <a:ext cx="7818165" cy="767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rtl="0">
            <a:lnSpc>
              <a:spcPct val="90000"/>
            </a:lnSpc>
            <a:spcBef>
              <a:spcPct val="0"/>
            </a:spcBef>
            <a:spcAft>
              <a:spcPct val="35000"/>
            </a:spcAft>
            <a:buNone/>
          </a:pPr>
          <a:r>
            <a:rPr lang="vi-VN" sz="3200" kern="1200"/>
            <a:t>(tiếp)</a:t>
          </a:r>
          <a:endParaRPr lang="en-US" sz="3200" kern="1200"/>
        </a:p>
      </dsp:txBody>
      <dsp:txXfrm>
        <a:off x="37467" y="41257"/>
        <a:ext cx="7743231" cy="692586"/>
      </dsp:txXfrm>
    </dsp:sp>
  </dsp:spTree>
</dsp:drawing>
</file>

<file path=ppt/diagrams/drawing8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15915D-6856-4AF6-89AF-D846E59C58D1}">
      <dsp:nvSpPr>
        <dsp:cNvPr id="0" name=""/>
        <dsp:cNvSpPr/>
      </dsp:nvSpPr>
      <dsp:spPr>
        <a:xfrm>
          <a:off x="0" y="6233"/>
          <a:ext cx="7807452" cy="6475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vi-VN" sz="2700" b="1" kern="1200" dirty="0"/>
            <a:t>2.5. Thám mã các hệ mã cổ điển</a:t>
          </a:r>
          <a:endParaRPr lang="en-US" sz="2700" kern="1200" dirty="0"/>
        </a:p>
      </dsp:txBody>
      <dsp:txXfrm>
        <a:off x="31613" y="37846"/>
        <a:ext cx="7744226" cy="584369"/>
      </dsp:txXfrm>
    </dsp:sp>
  </dsp:spTree>
</dsp:drawing>
</file>

<file path=ppt/diagrams/drawing8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8B91DD-C626-441C-83EC-13B3C4F14827}">
      <dsp:nvSpPr>
        <dsp:cNvPr id="0" name=""/>
        <dsp:cNvSpPr/>
      </dsp:nvSpPr>
      <dsp:spPr>
        <a:xfrm>
          <a:off x="0" y="3085"/>
          <a:ext cx="7885176" cy="743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rtl="0">
            <a:lnSpc>
              <a:spcPct val="90000"/>
            </a:lnSpc>
            <a:spcBef>
              <a:spcPct val="0"/>
            </a:spcBef>
            <a:spcAft>
              <a:spcPct val="35000"/>
            </a:spcAft>
            <a:buNone/>
          </a:pPr>
          <a:r>
            <a:rPr lang="vi-VN" sz="3100" kern="1200"/>
            <a:t>Các mức độ tấn công</a:t>
          </a:r>
          <a:endParaRPr lang="en-US" sz="3100" kern="1200"/>
        </a:p>
      </dsp:txBody>
      <dsp:txXfrm>
        <a:off x="36296" y="39381"/>
        <a:ext cx="7812584" cy="670943"/>
      </dsp:txXfrm>
    </dsp:sp>
  </dsp:spTree>
</dsp:drawing>
</file>

<file path=ppt/diagrams/drawing8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F7E17E-5DE7-45BB-8FAD-CB2DB2F0DE18}">
      <dsp:nvSpPr>
        <dsp:cNvPr id="0" name=""/>
        <dsp:cNvSpPr/>
      </dsp:nvSpPr>
      <dsp:spPr>
        <a:xfrm>
          <a:off x="0" y="480"/>
          <a:ext cx="7748607" cy="7195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rtl="0">
            <a:lnSpc>
              <a:spcPct val="90000"/>
            </a:lnSpc>
            <a:spcBef>
              <a:spcPct val="0"/>
            </a:spcBef>
            <a:spcAft>
              <a:spcPct val="35000"/>
            </a:spcAft>
            <a:buNone/>
          </a:pPr>
          <a:r>
            <a:rPr lang="vi-VN" sz="3000" kern="1200"/>
            <a:t>Yêu cầu</a:t>
          </a:r>
          <a:endParaRPr lang="en-US" sz="3000" kern="1200"/>
        </a:p>
      </dsp:txBody>
      <dsp:txXfrm>
        <a:off x="35125" y="35605"/>
        <a:ext cx="7678357" cy="649299"/>
      </dsp:txXfrm>
    </dsp:sp>
  </dsp:spTree>
</dsp:drawing>
</file>

<file path=ppt/diagrams/drawing8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20DE21-92D9-4379-AF03-1424AD489565}">
      <dsp:nvSpPr>
        <dsp:cNvPr id="0" name=""/>
        <dsp:cNvSpPr/>
      </dsp:nvSpPr>
      <dsp:spPr>
        <a:xfrm>
          <a:off x="0" y="10614"/>
          <a:ext cx="7890908" cy="767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rtl="0">
            <a:lnSpc>
              <a:spcPct val="90000"/>
            </a:lnSpc>
            <a:spcBef>
              <a:spcPct val="0"/>
            </a:spcBef>
            <a:spcAft>
              <a:spcPct val="35000"/>
            </a:spcAft>
            <a:buNone/>
          </a:pPr>
          <a:r>
            <a:rPr lang="vi-VN" sz="3200" b="1" i="1" kern="1200" dirty="0">
              <a:latin typeface="Calibri" panose="020F0502020204030204" pitchFamily="34" charset="0"/>
            </a:rPr>
            <a:t>T</a:t>
          </a:r>
          <a:r>
            <a:rPr lang="en-US" sz="3200" b="1" i="1" kern="1200" dirty="0">
              <a:latin typeface="Calibri" panose="020F0502020204030204" pitchFamily="34" charset="0"/>
            </a:rPr>
            <a:t>ấ</a:t>
          </a:r>
          <a:r>
            <a:rPr lang="vi-VN" sz="3200" b="1" i="1" kern="1200" dirty="0">
              <a:latin typeface="Calibri" panose="020F0502020204030204" pitchFamily="34" charset="0"/>
            </a:rPr>
            <a:t>n công chỉ có b</a:t>
          </a:r>
          <a:r>
            <a:rPr lang="en-US" sz="3200" b="1" i="1" kern="1200" dirty="0">
              <a:latin typeface="Calibri" panose="020F0502020204030204" pitchFamily="34" charset="0"/>
            </a:rPr>
            <a:t>ả</a:t>
          </a:r>
          <a:r>
            <a:rPr lang="vi-VN" sz="3200" b="1" i="1" kern="1200" dirty="0">
              <a:latin typeface="Calibri" panose="020F0502020204030204" pitchFamily="34" charset="0"/>
            </a:rPr>
            <a:t>n mã</a:t>
          </a:r>
          <a:endParaRPr lang="en-US" sz="3200" kern="1200" dirty="0">
            <a:latin typeface="Calibri" panose="020F0502020204030204" pitchFamily="34" charset="0"/>
          </a:endParaRPr>
        </a:p>
      </dsp:txBody>
      <dsp:txXfrm>
        <a:off x="37467" y="48081"/>
        <a:ext cx="7815974" cy="692586"/>
      </dsp:txXfrm>
    </dsp:sp>
  </dsp:spTree>
</dsp:drawing>
</file>

<file path=ppt/diagrams/drawing8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1A01C1-F955-4CC2-B34D-A71D9E26D5F4}">
      <dsp:nvSpPr>
        <dsp:cNvPr id="0" name=""/>
        <dsp:cNvSpPr/>
      </dsp:nvSpPr>
      <dsp:spPr>
        <a:xfrm>
          <a:off x="0" y="5186"/>
          <a:ext cx="7970292" cy="6236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vi-VN" sz="2600" kern="1200"/>
            <a:t>(tiếp)</a:t>
          </a:r>
          <a:endParaRPr lang="en-US" sz="2600" kern="1200"/>
        </a:p>
      </dsp:txBody>
      <dsp:txXfrm>
        <a:off x="30442" y="35628"/>
        <a:ext cx="7909408" cy="562726"/>
      </dsp:txXfrm>
    </dsp:sp>
  </dsp:spTree>
</dsp:drawing>
</file>

<file path=ppt/diagrams/drawing8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DCD153-7464-47C0-ACD2-33E3863A39D2}">
      <dsp:nvSpPr>
        <dsp:cNvPr id="0" name=""/>
        <dsp:cNvSpPr/>
      </dsp:nvSpPr>
      <dsp:spPr>
        <a:xfrm>
          <a:off x="0" y="2135"/>
          <a:ext cx="7781544" cy="743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rtl="0">
            <a:lnSpc>
              <a:spcPct val="90000"/>
            </a:lnSpc>
            <a:spcBef>
              <a:spcPct val="0"/>
            </a:spcBef>
            <a:spcAft>
              <a:spcPct val="35000"/>
            </a:spcAft>
            <a:buNone/>
          </a:pPr>
          <a:r>
            <a:rPr lang="vi-VN" sz="3100" b="1" i="1" kern="1200"/>
            <a:t>Thám mã hệ mã thay thế</a:t>
          </a:r>
          <a:endParaRPr lang="en-US" sz="3100" kern="1200"/>
        </a:p>
      </dsp:txBody>
      <dsp:txXfrm>
        <a:off x="36296" y="38431"/>
        <a:ext cx="7708952" cy="670943"/>
      </dsp:txXfrm>
    </dsp:sp>
  </dsp:spTree>
</dsp:drawing>
</file>

<file path=ppt/diagrams/drawing8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2961E9-86C1-4A65-AF70-0D7C54E55920}">
      <dsp:nvSpPr>
        <dsp:cNvPr id="0" name=""/>
        <dsp:cNvSpPr/>
      </dsp:nvSpPr>
      <dsp:spPr>
        <a:xfrm>
          <a:off x="0" y="5851"/>
          <a:ext cx="7766167" cy="59962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rtl="0">
            <a:lnSpc>
              <a:spcPct val="90000"/>
            </a:lnSpc>
            <a:spcBef>
              <a:spcPct val="0"/>
            </a:spcBef>
            <a:spcAft>
              <a:spcPct val="35000"/>
            </a:spcAft>
            <a:buNone/>
          </a:pPr>
          <a:r>
            <a:rPr lang="vi-VN" sz="2500" kern="1200"/>
            <a:t>Phân tích tấn suất</a:t>
          </a:r>
          <a:endParaRPr lang="en-US" sz="2500" kern="1200"/>
        </a:p>
      </dsp:txBody>
      <dsp:txXfrm>
        <a:off x="29271" y="35122"/>
        <a:ext cx="7707625" cy="541083"/>
      </dsp:txXfrm>
    </dsp:sp>
  </dsp:spTree>
</dsp:drawing>
</file>

<file path=ppt/diagrams/drawing8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A416F4-3645-4071-8B5D-030CFE8B2E9A}">
      <dsp:nvSpPr>
        <dsp:cNvPr id="0" name=""/>
        <dsp:cNvSpPr/>
      </dsp:nvSpPr>
      <dsp:spPr>
        <a:xfrm>
          <a:off x="0" y="4842"/>
          <a:ext cx="7789414" cy="79150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rtl="0">
            <a:lnSpc>
              <a:spcPct val="90000"/>
            </a:lnSpc>
            <a:spcBef>
              <a:spcPct val="0"/>
            </a:spcBef>
            <a:spcAft>
              <a:spcPct val="35000"/>
            </a:spcAft>
            <a:buNone/>
          </a:pPr>
          <a:r>
            <a:rPr lang="vi-VN" sz="3300" kern="1200"/>
            <a:t>(tiếp)</a:t>
          </a:r>
          <a:endParaRPr lang="en-US" sz="3300" kern="1200"/>
        </a:p>
      </dsp:txBody>
      <dsp:txXfrm>
        <a:off x="38638" y="43480"/>
        <a:ext cx="7712138" cy="714229"/>
      </dsp:txXfrm>
    </dsp:sp>
  </dsp:spTree>
</dsp:drawing>
</file>

<file path=ppt/diagrams/drawing8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E57B87-9512-47B4-99B8-DD9CCD8DB146}">
      <dsp:nvSpPr>
        <dsp:cNvPr id="0" name=""/>
        <dsp:cNvSpPr/>
      </dsp:nvSpPr>
      <dsp:spPr>
        <a:xfrm>
          <a:off x="0" y="4982"/>
          <a:ext cx="7807566" cy="6475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vi-VN" sz="2700" kern="1200"/>
            <a:t>(tiếp)</a:t>
          </a:r>
          <a:endParaRPr lang="en-US" sz="2700" kern="1200"/>
        </a:p>
      </dsp:txBody>
      <dsp:txXfrm>
        <a:off x="31613" y="36595"/>
        <a:ext cx="7744340" cy="58436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BFA247-65F1-4AB3-85F2-FBFC830DFE17}">
      <dsp:nvSpPr>
        <dsp:cNvPr id="0" name=""/>
        <dsp:cNvSpPr/>
      </dsp:nvSpPr>
      <dsp:spPr>
        <a:xfrm>
          <a:off x="0" y="11282"/>
          <a:ext cx="7956645" cy="6236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vi-VN" sz="2600" b="1" i="1" kern="1200" dirty="0"/>
            <a:t>M</a:t>
          </a:r>
          <a:r>
            <a:rPr lang="en-US" sz="2600" b="1" i="1" kern="1200" dirty="0"/>
            <a:t>ậ</a:t>
          </a:r>
          <a:r>
            <a:rPr lang="vi-VN" sz="2600" b="1" i="1" kern="1200" dirty="0"/>
            <a:t>t mã trong thời cổ xưa</a:t>
          </a:r>
          <a:endParaRPr lang="en-US" sz="2600" kern="1200" dirty="0"/>
        </a:p>
      </dsp:txBody>
      <dsp:txXfrm>
        <a:off x="30442" y="41724"/>
        <a:ext cx="7895761" cy="562726"/>
      </dsp:txXfrm>
    </dsp:sp>
  </dsp:spTree>
</dsp:drawing>
</file>

<file path=ppt/diagrams/drawing9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16D4A7-F550-438A-ABA4-0E664DBFC502}">
      <dsp:nvSpPr>
        <dsp:cNvPr id="0" name=""/>
        <dsp:cNvSpPr/>
      </dsp:nvSpPr>
      <dsp:spPr>
        <a:xfrm>
          <a:off x="0" y="2135"/>
          <a:ext cx="7911790" cy="743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rtl="0">
            <a:lnSpc>
              <a:spcPct val="90000"/>
            </a:lnSpc>
            <a:spcBef>
              <a:spcPct val="0"/>
            </a:spcBef>
            <a:spcAft>
              <a:spcPct val="35000"/>
            </a:spcAft>
            <a:buNone/>
          </a:pPr>
          <a:r>
            <a:rPr lang="vi-VN" sz="3100" kern="1200"/>
            <a:t>(tiếp)</a:t>
          </a:r>
          <a:endParaRPr lang="en-US" sz="3100" kern="1200"/>
        </a:p>
      </dsp:txBody>
      <dsp:txXfrm>
        <a:off x="36296" y="38431"/>
        <a:ext cx="7839198" cy="670943"/>
      </dsp:txXfrm>
    </dsp:sp>
  </dsp:spTree>
</dsp:drawing>
</file>

<file path=ppt/diagrams/drawing9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91EEA4-663B-4897-BA33-FD3EC7C08A3F}">
      <dsp:nvSpPr>
        <dsp:cNvPr id="0" name=""/>
        <dsp:cNvSpPr/>
      </dsp:nvSpPr>
      <dsp:spPr>
        <a:xfrm>
          <a:off x="0" y="1687"/>
          <a:ext cx="7828765" cy="8154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rtl="0">
            <a:lnSpc>
              <a:spcPct val="90000"/>
            </a:lnSpc>
            <a:spcBef>
              <a:spcPct val="0"/>
            </a:spcBef>
            <a:spcAft>
              <a:spcPct val="35000"/>
            </a:spcAft>
            <a:buNone/>
          </a:pPr>
          <a:r>
            <a:rPr lang="en-US" sz="3400" kern="1200" dirty="0" err="1"/>
            <a:t>Bản</a:t>
          </a:r>
          <a:r>
            <a:rPr lang="en-US" sz="3400" kern="1200" dirty="0"/>
            <a:t> </a:t>
          </a:r>
          <a:r>
            <a:rPr lang="en-US" sz="3400" kern="1200" dirty="0" err="1"/>
            <a:t>rõ</a:t>
          </a:r>
          <a:r>
            <a:rPr lang="en-US" sz="3400" kern="1200" dirty="0"/>
            <a:t> </a:t>
          </a:r>
          <a:r>
            <a:rPr lang="en-US" sz="3400" kern="1200" dirty="0" err="1"/>
            <a:t>hoàn</a:t>
          </a:r>
          <a:r>
            <a:rPr lang="en-US" sz="3400" kern="1200" dirty="0"/>
            <a:t> </a:t>
          </a:r>
          <a:r>
            <a:rPr lang="en-US" sz="3400" kern="1200" dirty="0" err="1"/>
            <a:t>chỉnh</a:t>
          </a:r>
          <a:endParaRPr lang="en-US" sz="3400" kern="1200" dirty="0"/>
        </a:p>
      </dsp:txBody>
      <dsp:txXfrm>
        <a:off x="39809" y="41496"/>
        <a:ext cx="7749147" cy="735872"/>
      </dsp:txXfrm>
    </dsp:sp>
  </dsp:spTree>
</dsp:drawing>
</file>

<file path=ppt/diagrams/drawing9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C6873A-8636-45D3-9931-39BC812EF35C}">
      <dsp:nvSpPr>
        <dsp:cNvPr id="0" name=""/>
        <dsp:cNvSpPr/>
      </dsp:nvSpPr>
      <dsp:spPr>
        <a:xfrm>
          <a:off x="0" y="1036"/>
          <a:ext cx="7943587" cy="6955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rtl="0">
            <a:lnSpc>
              <a:spcPct val="90000"/>
            </a:lnSpc>
            <a:spcBef>
              <a:spcPct val="0"/>
            </a:spcBef>
            <a:spcAft>
              <a:spcPct val="35000"/>
            </a:spcAft>
            <a:buNone/>
          </a:pPr>
          <a:r>
            <a:rPr lang="vi-VN" sz="2900" b="1" i="1" kern="1200" dirty="0">
              <a:latin typeface="Calibri" panose="020F0502020204030204" pitchFamily="34" charset="0"/>
            </a:rPr>
            <a:t>Tấn công với bản rõ đ</a:t>
          </a:r>
          <a:r>
            <a:rPr lang="en-US" sz="2900" b="1" i="1" kern="1200" dirty="0">
              <a:latin typeface="Calibri" panose="020F0502020204030204" pitchFamily="34" charset="0"/>
            </a:rPr>
            <a:t>ã</a:t>
          </a:r>
          <a:r>
            <a:rPr lang="vi-VN" sz="2900" b="1" i="1" kern="1200" dirty="0">
              <a:latin typeface="Calibri" panose="020F0502020204030204" pitchFamily="34" charset="0"/>
            </a:rPr>
            <a:t> biết trên hệ </a:t>
          </a:r>
          <a:r>
            <a:rPr lang="fr-FR" sz="2900" b="1" i="1" kern="1200" dirty="0" err="1">
              <a:latin typeface="Calibri" panose="020F0502020204030204" pitchFamily="34" charset="0"/>
            </a:rPr>
            <a:t>mật</a:t>
          </a:r>
          <a:r>
            <a:rPr lang="fr-FR" sz="2900" b="1" i="1" kern="1200" dirty="0">
              <a:latin typeface="Calibri" panose="020F0502020204030204" pitchFamily="34" charset="0"/>
            </a:rPr>
            <a:t> </a:t>
          </a:r>
          <a:r>
            <a:rPr lang="en-US" sz="2900" b="1" i="1" kern="1200" dirty="0">
              <a:latin typeface="Calibri" panose="020F0502020204030204" pitchFamily="34" charset="0"/>
            </a:rPr>
            <a:t>Hill</a:t>
          </a:r>
          <a:endParaRPr lang="en-US" sz="2900" kern="1200" dirty="0">
            <a:latin typeface="Calibri" panose="020F0502020204030204" pitchFamily="34" charset="0"/>
          </a:endParaRPr>
        </a:p>
      </dsp:txBody>
      <dsp:txXfrm>
        <a:off x="33955" y="34991"/>
        <a:ext cx="7875677" cy="627655"/>
      </dsp:txXfrm>
    </dsp:sp>
  </dsp:spTree>
</dsp:drawing>
</file>

<file path=ppt/diagrams/drawing9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A11CAB-6DBE-43A2-A77A-3CD7B2714E85}">
      <dsp:nvSpPr>
        <dsp:cNvPr id="0" name=""/>
        <dsp:cNvSpPr/>
      </dsp:nvSpPr>
      <dsp:spPr>
        <a:xfrm>
          <a:off x="0" y="3993"/>
          <a:ext cx="7866069" cy="6715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vi-VN" sz="2800" kern="1200"/>
            <a:t>(tiếp)</a:t>
          </a:r>
          <a:endParaRPr lang="en-US" sz="2800" kern="1200"/>
        </a:p>
      </dsp:txBody>
      <dsp:txXfrm>
        <a:off x="32784" y="36777"/>
        <a:ext cx="7800501" cy="606012"/>
      </dsp:txXfrm>
    </dsp:sp>
  </dsp:spTree>
</dsp:drawing>
</file>

<file path=ppt/diagrams/drawing9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7DA67C-B4C1-4E19-8B54-9C8FEDBFCF2C}">
      <dsp:nvSpPr>
        <dsp:cNvPr id="0" name=""/>
        <dsp:cNvSpPr/>
      </dsp:nvSpPr>
      <dsp:spPr>
        <a:xfrm>
          <a:off x="0" y="5648"/>
          <a:ext cx="7819758" cy="6955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rtl="0">
            <a:lnSpc>
              <a:spcPct val="90000"/>
            </a:lnSpc>
            <a:spcBef>
              <a:spcPct val="0"/>
            </a:spcBef>
            <a:spcAft>
              <a:spcPct val="35000"/>
            </a:spcAft>
            <a:buNone/>
          </a:pPr>
          <a:r>
            <a:rPr lang="vi-VN" sz="2900" kern="1200"/>
            <a:t>(tiếp)</a:t>
          </a:r>
          <a:endParaRPr lang="en-US" sz="2900" kern="1200"/>
        </a:p>
      </dsp:txBody>
      <dsp:txXfrm>
        <a:off x="33955" y="39603"/>
        <a:ext cx="7751848" cy="627655"/>
      </dsp:txXfrm>
    </dsp:sp>
  </dsp:spTree>
</dsp:drawing>
</file>

<file path=ppt/diagrams/drawing9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A7D518-4FBE-494C-AFF4-63766D0465E9}">
      <dsp:nvSpPr>
        <dsp:cNvPr id="0" name=""/>
        <dsp:cNvSpPr/>
      </dsp:nvSpPr>
      <dsp:spPr>
        <a:xfrm>
          <a:off x="0" y="1072"/>
          <a:ext cx="7797102" cy="7195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rtl="0">
            <a:lnSpc>
              <a:spcPct val="90000"/>
            </a:lnSpc>
            <a:spcBef>
              <a:spcPct val="0"/>
            </a:spcBef>
            <a:spcAft>
              <a:spcPct val="35000"/>
            </a:spcAft>
            <a:buNone/>
          </a:pPr>
          <a:r>
            <a:rPr lang="vi-VN" sz="3000" kern="1200"/>
            <a:t>Thí dụ</a:t>
          </a:r>
          <a:endParaRPr lang="en-US" sz="3000" kern="1200"/>
        </a:p>
      </dsp:txBody>
      <dsp:txXfrm>
        <a:off x="35125" y="36197"/>
        <a:ext cx="7726852" cy="649299"/>
      </dsp:txXfrm>
    </dsp:sp>
  </dsp:spTree>
</dsp:drawing>
</file>

<file path=ppt/diagrams/drawing9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170898-F01E-4A55-A2EC-20EAE077B96D}">
      <dsp:nvSpPr>
        <dsp:cNvPr id="0" name=""/>
        <dsp:cNvSpPr/>
      </dsp:nvSpPr>
      <dsp:spPr>
        <a:xfrm>
          <a:off x="0" y="9162"/>
          <a:ext cx="7815117" cy="6475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vi-VN" sz="2700" kern="1200"/>
            <a:t>(tiếp)</a:t>
          </a:r>
          <a:endParaRPr lang="en-US" sz="2700" kern="1200"/>
        </a:p>
      </dsp:txBody>
      <dsp:txXfrm>
        <a:off x="31613" y="40775"/>
        <a:ext cx="7751891" cy="584369"/>
      </dsp:txXfrm>
    </dsp:sp>
  </dsp:spTree>
</dsp:drawing>
</file>

<file path=ppt/diagrams/drawing9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896EF7-A8DF-47A3-9878-7366F95A606B}">
      <dsp:nvSpPr>
        <dsp:cNvPr id="0" name=""/>
        <dsp:cNvSpPr/>
      </dsp:nvSpPr>
      <dsp:spPr>
        <a:xfrm>
          <a:off x="0" y="5186"/>
          <a:ext cx="7838773" cy="6236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vi-VN" sz="2600" kern="1200"/>
            <a:t>(tiếp)</a:t>
          </a:r>
          <a:endParaRPr lang="en-US" sz="2600" kern="1200"/>
        </a:p>
      </dsp:txBody>
      <dsp:txXfrm>
        <a:off x="30442" y="35628"/>
        <a:ext cx="7777889" cy="562726"/>
      </dsp:txXfrm>
    </dsp:sp>
  </dsp:spTree>
</dsp:drawing>
</file>

<file path=ppt/diagrams/drawing9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B81AE1-9752-4866-B987-778389B43C87}">
      <dsp:nvSpPr>
        <dsp:cNvPr id="0" name=""/>
        <dsp:cNvSpPr/>
      </dsp:nvSpPr>
      <dsp:spPr>
        <a:xfrm>
          <a:off x="0" y="4939"/>
          <a:ext cx="7837180" cy="7195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rtl="0">
            <a:lnSpc>
              <a:spcPct val="90000"/>
            </a:lnSpc>
            <a:spcBef>
              <a:spcPct val="0"/>
            </a:spcBef>
            <a:spcAft>
              <a:spcPct val="35000"/>
            </a:spcAft>
            <a:buNone/>
          </a:pPr>
          <a:r>
            <a:rPr lang="vi-VN" sz="3000" b="1" kern="1200"/>
            <a:t>3. An toàn thông tin và mật mã</a:t>
          </a:r>
          <a:endParaRPr lang="en-US" sz="3000" kern="1200"/>
        </a:p>
      </dsp:txBody>
      <dsp:txXfrm>
        <a:off x="35125" y="40064"/>
        <a:ext cx="7766930" cy="649299"/>
      </dsp:txXfrm>
    </dsp:sp>
  </dsp:spTree>
</dsp:drawing>
</file>

<file path=ppt/diagrams/drawing9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7797EE-5AB1-4B7D-8475-351E7A9A7596}">
      <dsp:nvSpPr>
        <dsp:cNvPr id="0" name=""/>
        <dsp:cNvSpPr/>
      </dsp:nvSpPr>
      <dsp:spPr>
        <a:xfrm>
          <a:off x="0" y="3187"/>
          <a:ext cx="7953324" cy="7195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rtl="0">
            <a:lnSpc>
              <a:spcPct val="90000"/>
            </a:lnSpc>
            <a:spcBef>
              <a:spcPct val="0"/>
            </a:spcBef>
            <a:spcAft>
              <a:spcPct val="35000"/>
            </a:spcAft>
            <a:buNone/>
          </a:pPr>
          <a:r>
            <a:rPr lang="en-US" sz="3000" kern="1200"/>
            <a:t>Các mục tiêu chính an toàn thông tin</a:t>
          </a:r>
        </a:p>
      </dsp:txBody>
      <dsp:txXfrm>
        <a:off x="35125" y="38312"/>
        <a:ext cx="7883074" cy="64929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174794-25D3-4998-BEA8-92F23DB6E386}" type="datetimeFigureOut">
              <a:rPr lang="en-US" smtClean="0"/>
              <a:pPr/>
              <a:t>1/19/2021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6B4BBE-ADB8-4503-A46A-E0C026EB030A}" type="slidenum">
              <a:rPr lang="en-US" smtClean="0"/>
              <a:pPr/>
              <a:t>‹#›</a:t>
            </a:fld>
            <a:endParaRPr lang="en-US"/>
          </a:p>
        </p:txBody>
      </p:sp>
    </p:spTree>
    <p:extLst>
      <p:ext uri="{BB962C8B-B14F-4D97-AF65-F5344CB8AC3E}">
        <p14:creationId xmlns:p14="http://schemas.microsoft.com/office/powerpoint/2010/main" val="198104086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C42600-7B71-45E8-9093-BC98420D7FF6}" type="datetimeFigureOut">
              <a:rPr lang="en-US" smtClean="0"/>
              <a:pPr/>
              <a:t>1/19/2021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56B4DC-7F73-4098-9171-A04942B75140}" type="slidenum">
              <a:rPr lang="en-US" smtClean="0"/>
              <a:pPr/>
              <a:t>‹#›</a:t>
            </a:fld>
            <a:endParaRPr lang="en-US"/>
          </a:p>
        </p:txBody>
      </p:sp>
    </p:spTree>
    <p:extLst>
      <p:ext uri="{BB962C8B-B14F-4D97-AF65-F5344CB8AC3E}">
        <p14:creationId xmlns:p14="http://schemas.microsoft.com/office/powerpoint/2010/main" val="408216180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33992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A297D8BF-07D3-49E9-A84F-054316C5E9D1}" type="datetime1">
              <a:rPr lang="ru-RU" smtClean="0"/>
              <a:pPr/>
              <a:t>19.01.2021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561583-81F9-4B12-82D7-448D4626FB3C}" type="slidenum">
              <a:rPr lang="en-US" smtClean="0"/>
              <a:pPr/>
              <a:t>‹#›</a:t>
            </a:fld>
            <a:endParaRPr lang="en-US"/>
          </a:p>
        </p:txBody>
      </p:sp>
    </p:spTree>
    <p:extLst>
      <p:ext uri="{BB962C8B-B14F-4D97-AF65-F5344CB8AC3E}">
        <p14:creationId xmlns:p14="http://schemas.microsoft.com/office/powerpoint/2010/main" val="2568296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1DAEFF38-E260-477D-A7D9-E2D3C28F9459}" type="datetime1">
              <a:rPr lang="ru-RU" smtClean="0"/>
              <a:pPr/>
              <a:t>19.01.2021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34EC7CDD-2B7C-4845-819D-9430197201D8}" type="slidenum">
              <a:rPr lang="ru-RU" smtClean="0"/>
              <a:pPr/>
              <a:t>‹#›</a:t>
            </a:fld>
            <a:endParaRPr lang="ru-RU"/>
          </a:p>
        </p:txBody>
      </p:sp>
    </p:spTree>
    <p:extLst>
      <p:ext uri="{BB962C8B-B14F-4D97-AF65-F5344CB8AC3E}">
        <p14:creationId xmlns:p14="http://schemas.microsoft.com/office/powerpoint/2010/main" val="14613158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1.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00.xml.rels><?xml version="1.0" encoding="UTF-8" standalone="yes"?>
<Relationships xmlns="http://schemas.openxmlformats.org/package/2006/relationships"><Relationship Id="rId3" Type="http://schemas.openxmlformats.org/officeDocument/2006/relationships/diagramLayout" Target="../diagrams/layout99.xml"/><Relationship Id="rId2" Type="http://schemas.openxmlformats.org/officeDocument/2006/relationships/diagramData" Target="../diagrams/data99.xml"/><Relationship Id="rId1" Type="http://schemas.openxmlformats.org/officeDocument/2006/relationships/slideLayout" Target="../slideLayouts/slideLayout1.xml"/><Relationship Id="rId6" Type="http://schemas.microsoft.com/office/2007/relationships/diagramDrawing" Target="../diagrams/drawing99.xml"/><Relationship Id="rId5" Type="http://schemas.openxmlformats.org/officeDocument/2006/relationships/diagramColors" Target="../diagrams/colors99.xml"/><Relationship Id="rId4" Type="http://schemas.openxmlformats.org/officeDocument/2006/relationships/diagramQuickStyle" Target="../diagrams/quickStyle99.xml"/></Relationships>
</file>

<file path=ppt/slides/_rels/slide101.xml.rels><?xml version="1.0" encoding="UTF-8" standalone="yes"?>
<Relationships xmlns="http://schemas.openxmlformats.org/package/2006/relationships"><Relationship Id="rId3" Type="http://schemas.openxmlformats.org/officeDocument/2006/relationships/diagramLayout" Target="../diagrams/layout100.xml"/><Relationship Id="rId7" Type="http://schemas.openxmlformats.org/officeDocument/2006/relationships/image" Target="../media/image34.jpeg"/><Relationship Id="rId2" Type="http://schemas.openxmlformats.org/officeDocument/2006/relationships/diagramData" Target="../diagrams/data100.xml"/><Relationship Id="rId1" Type="http://schemas.openxmlformats.org/officeDocument/2006/relationships/slideLayout" Target="../slideLayouts/slideLayout1.xml"/><Relationship Id="rId6" Type="http://schemas.microsoft.com/office/2007/relationships/diagramDrawing" Target="../diagrams/drawing100.xml"/><Relationship Id="rId5" Type="http://schemas.openxmlformats.org/officeDocument/2006/relationships/diagramColors" Target="../diagrams/colors100.xml"/><Relationship Id="rId4" Type="http://schemas.openxmlformats.org/officeDocument/2006/relationships/diagramQuickStyle" Target="../diagrams/quickStyle100.xml"/></Relationships>
</file>

<file path=ppt/slides/_rels/slide102.xml.rels><?xml version="1.0" encoding="UTF-8" standalone="yes"?>
<Relationships xmlns="http://schemas.openxmlformats.org/package/2006/relationships"><Relationship Id="rId3" Type="http://schemas.openxmlformats.org/officeDocument/2006/relationships/diagramLayout" Target="../diagrams/layout101.xml"/><Relationship Id="rId2" Type="http://schemas.openxmlformats.org/officeDocument/2006/relationships/diagramData" Target="../diagrams/data101.xml"/><Relationship Id="rId1" Type="http://schemas.openxmlformats.org/officeDocument/2006/relationships/slideLayout" Target="../slideLayouts/slideLayout1.xml"/><Relationship Id="rId6" Type="http://schemas.microsoft.com/office/2007/relationships/diagramDrawing" Target="../diagrams/drawing101.xml"/><Relationship Id="rId5" Type="http://schemas.openxmlformats.org/officeDocument/2006/relationships/diagramColors" Target="../diagrams/colors101.xml"/><Relationship Id="rId4" Type="http://schemas.openxmlformats.org/officeDocument/2006/relationships/diagramQuickStyle" Target="../diagrams/quickStyle101.xml"/></Relationships>
</file>

<file path=ppt/slides/_rels/slide103.xml.rels><?xml version="1.0" encoding="UTF-8" standalone="yes"?>
<Relationships xmlns="http://schemas.openxmlformats.org/package/2006/relationships"><Relationship Id="rId3" Type="http://schemas.openxmlformats.org/officeDocument/2006/relationships/diagramLayout" Target="../diagrams/layout102.xml"/><Relationship Id="rId2" Type="http://schemas.openxmlformats.org/officeDocument/2006/relationships/diagramData" Target="../diagrams/data102.xml"/><Relationship Id="rId1" Type="http://schemas.openxmlformats.org/officeDocument/2006/relationships/slideLayout" Target="../slideLayouts/slideLayout1.xml"/><Relationship Id="rId6" Type="http://schemas.microsoft.com/office/2007/relationships/diagramDrawing" Target="../diagrams/drawing102.xml"/><Relationship Id="rId5" Type="http://schemas.openxmlformats.org/officeDocument/2006/relationships/diagramColors" Target="../diagrams/colors102.xml"/><Relationship Id="rId4" Type="http://schemas.openxmlformats.org/officeDocument/2006/relationships/diagramQuickStyle" Target="../diagrams/quickStyle102.xml"/></Relationships>
</file>

<file path=ppt/slides/_rels/slide104.xml.rels><?xml version="1.0" encoding="UTF-8" standalone="yes"?>
<Relationships xmlns="http://schemas.openxmlformats.org/package/2006/relationships"><Relationship Id="rId3" Type="http://schemas.openxmlformats.org/officeDocument/2006/relationships/diagramLayout" Target="../diagrams/layout103.xml"/><Relationship Id="rId2" Type="http://schemas.openxmlformats.org/officeDocument/2006/relationships/diagramData" Target="../diagrams/data103.xml"/><Relationship Id="rId1" Type="http://schemas.openxmlformats.org/officeDocument/2006/relationships/slideLayout" Target="../slideLayouts/slideLayout1.xml"/><Relationship Id="rId6" Type="http://schemas.microsoft.com/office/2007/relationships/diagramDrawing" Target="../diagrams/drawing103.xml"/><Relationship Id="rId5" Type="http://schemas.openxmlformats.org/officeDocument/2006/relationships/diagramColors" Target="../diagrams/colors103.xml"/><Relationship Id="rId4" Type="http://schemas.openxmlformats.org/officeDocument/2006/relationships/diagramQuickStyle" Target="../diagrams/quickStyle103.xml"/></Relationships>
</file>

<file path=ppt/slides/_rels/slide105.xml.rels><?xml version="1.0" encoding="UTF-8" standalone="yes"?>
<Relationships xmlns="http://schemas.openxmlformats.org/package/2006/relationships"><Relationship Id="rId3" Type="http://schemas.openxmlformats.org/officeDocument/2006/relationships/diagramLayout" Target="../diagrams/layout104.xml"/><Relationship Id="rId2" Type="http://schemas.openxmlformats.org/officeDocument/2006/relationships/diagramData" Target="../diagrams/data104.xml"/><Relationship Id="rId1" Type="http://schemas.openxmlformats.org/officeDocument/2006/relationships/slideLayout" Target="../slideLayouts/slideLayout1.xml"/><Relationship Id="rId6" Type="http://schemas.microsoft.com/office/2007/relationships/diagramDrawing" Target="../diagrams/drawing104.xml"/><Relationship Id="rId5" Type="http://schemas.openxmlformats.org/officeDocument/2006/relationships/diagramColors" Target="../diagrams/colors104.xml"/><Relationship Id="rId4" Type="http://schemas.openxmlformats.org/officeDocument/2006/relationships/diagramQuickStyle" Target="../diagrams/quickStyle104.xml"/></Relationships>
</file>

<file path=ppt/slides/_rels/slide106.xml.rels><?xml version="1.0" encoding="UTF-8" standalone="yes"?>
<Relationships xmlns="http://schemas.openxmlformats.org/package/2006/relationships"><Relationship Id="rId3" Type="http://schemas.openxmlformats.org/officeDocument/2006/relationships/diagramLayout" Target="../diagrams/layout105.xml"/><Relationship Id="rId7" Type="http://schemas.openxmlformats.org/officeDocument/2006/relationships/image" Target="../media/image35.png"/><Relationship Id="rId2" Type="http://schemas.openxmlformats.org/officeDocument/2006/relationships/diagramData" Target="../diagrams/data105.xml"/><Relationship Id="rId1" Type="http://schemas.openxmlformats.org/officeDocument/2006/relationships/slideLayout" Target="../slideLayouts/slideLayout1.xml"/><Relationship Id="rId6" Type="http://schemas.microsoft.com/office/2007/relationships/diagramDrawing" Target="../diagrams/drawing105.xml"/><Relationship Id="rId5" Type="http://schemas.openxmlformats.org/officeDocument/2006/relationships/diagramColors" Target="../diagrams/colors105.xml"/><Relationship Id="rId4" Type="http://schemas.openxmlformats.org/officeDocument/2006/relationships/diagramQuickStyle" Target="../diagrams/quickStyle105.xml"/></Relationships>
</file>

<file path=ppt/slides/_rels/slide107.xml.rels><?xml version="1.0" encoding="UTF-8" standalone="yes"?>
<Relationships xmlns="http://schemas.openxmlformats.org/package/2006/relationships"><Relationship Id="rId3" Type="http://schemas.openxmlformats.org/officeDocument/2006/relationships/diagramLayout" Target="../diagrams/layout106.xml"/><Relationship Id="rId7" Type="http://schemas.openxmlformats.org/officeDocument/2006/relationships/image" Target="../media/image36.png"/><Relationship Id="rId2" Type="http://schemas.openxmlformats.org/officeDocument/2006/relationships/diagramData" Target="../diagrams/data106.xml"/><Relationship Id="rId1" Type="http://schemas.openxmlformats.org/officeDocument/2006/relationships/slideLayout" Target="../slideLayouts/slideLayout1.xml"/><Relationship Id="rId6" Type="http://schemas.microsoft.com/office/2007/relationships/diagramDrawing" Target="../diagrams/drawing106.xml"/><Relationship Id="rId5" Type="http://schemas.openxmlformats.org/officeDocument/2006/relationships/diagramColors" Target="../diagrams/colors106.xml"/><Relationship Id="rId4" Type="http://schemas.openxmlformats.org/officeDocument/2006/relationships/diagramQuickStyle" Target="../diagrams/quickStyle106.xml"/></Relationships>
</file>

<file path=ppt/slides/_rels/slide108.xml.rels><?xml version="1.0" encoding="UTF-8" standalone="yes"?>
<Relationships xmlns="http://schemas.openxmlformats.org/package/2006/relationships"><Relationship Id="rId3" Type="http://schemas.openxmlformats.org/officeDocument/2006/relationships/diagramLayout" Target="../diagrams/layout107.xml"/><Relationship Id="rId7" Type="http://schemas.openxmlformats.org/officeDocument/2006/relationships/image" Target="../media/image37.png"/><Relationship Id="rId2" Type="http://schemas.openxmlformats.org/officeDocument/2006/relationships/diagramData" Target="../diagrams/data107.xml"/><Relationship Id="rId1" Type="http://schemas.openxmlformats.org/officeDocument/2006/relationships/slideLayout" Target="../slideLayouts/slideLayout1.xml"/><Relationship Id="rId6" Type="http://schemas.microsoft.com/office/2007/relationships/diagramDrawing" Target="../diagrams/drawing107.xml"/><Relationship Id="rId5" Type="http://schemas.openxmlformats.org/officeDocument/2006/relationships/diagramColors" Target="../diagrams/colors107.xml"/><Relationship Id="rId4" Type="http://schemas.openxmlformats.org/officeDocument/2006/relationships/diagramQuickStyle" Target="../diagrams/quickStyle107.xml"/></Relationships>
</file>

<file path=ppt/slides/_rels/slide109.xml.rels><?xml version="1.0" encoding="UTF-8" standalone="yes"?>
<Relationships xmlns="http://schemas.openxmlformats.org/package/2006/relationships"><Relationship Id="rId3" Type="http://schemas.openxmlformats.org/officeDocument/2006/relationships/diagramLayout" Target="../diagrams/layout108.xml"/><Relationship Id="rId2" Type="http://schemas.openxmlformats.org/officeDocument/2006/relationships/diagramData" Target="../diagrams/data108.xml"/><Relationship Id="rId1" Type="http://schemas.openxmlformats.org/officeDocument/2006/relationships/slideLayout" Target="../slideLayouts/slideLayout1.xml"/><Relationship Id="rId6" Type="http://schemas.microsoft.com/office/2007/relationships/diagramDrawing" Target="../diagrams/drawing108.xml"/><Relationship Id="rId5" Type="http://schemas.openxmlformats.org/officeDocument/2006/relationships/diagramColors" Target="../diagrams/colors108.xml"/><Relationship Id="rId4" Type="http://schemas.openxmlformats.org/officeDocument/2006/relationships/diagramQuickStyle" Target="../diagrams/quickStyle108.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1.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10.xml.rels><?xml version="1.0" encoding="UTF-8" standalone="yes"?>
<Relationships xmlns="http://schemas.openxmlformats.org/package/2006/relationships"><Relationship Id="rId3" Type="http://schemas.openxmlformats.org/officeDocument/2006/relationships/diagramData" Target="../diagrams/data109.xml"/><Relationship Id="rId7" Type="http://schemas.microsoft.com/office/2007/relationships/diagramDrawing" Target="../diagrams/drawing109.xml"/><Relationship Id="rId2" Type="http://schemas.openxmlformats.org/officeDocument/2006/relationships/image" Target="../media/image38.png"/><Relationship Id="rId1" Type="http://schemas.openxmlformats.org/officeDocument/2006/relationships/slideLayout" Target="../slideLayouts/slideLayout1.xml"/><Relationship Id="rId6" Type="http://schemas.openxmlformats.org/officeDocument/2006/relationships/diagramColors" Target="../diagrams/colors109.xml"/><Relationship Id="rId5" Type="http://schemas.openxmlformats.org/officeDocument/2006/relationships/diagramQuickStyle" Target="../diagrams/quickStyle109.xml"/><Relationship Id="rId4" Type="http://schemas.openxmlformats.org/officeDocument/2006/relationships/diagramLayout" Target="../diagrams/layout109.xml"/></Relationships>
</file>

<file path=ppt/slides/_rels/slide111.xml.rels><?xml version="1.0" encoding="UTF-8" standalone="yes"?>
<Relationships xmlns="http://schemas.openxmlformats.org/package/2006/relationships"><Relationship Id="rId3" Type="http://schemas.openxmlformats.org/officeDocument/2006/relationships/diagramLayout" Target="../diagrams/layout110.xml"/><Relationship Id="rId7" Type="http://schemas.openxmlformats.org/officeDocument/2006/relationships/image" Target="../media/image39.jpeg"/><Relationship Id="rId2" Type="http://schemas.openxmlformats.org/officeDocument/2006/relationships/diagramData" Target="../diagrams/data110.xml"/><Relationship Id="rId1" Type="http://schemas.openxmlformats.org/officeDocument/2006/relationships/slideLayout" Target="../slideLayouts/slideLayout1.xml"/><Relationship Id="rId6" Type="http://schemas.microsoft.com/office/2007/relationships/diagramDrawing" Target="../diagrams/drawing110.xml"/><Relationship Id="rId5" Type="http://schemas.openxmlformats.org/officeDocument/2006/relationships/diagramColors" Target="../diagrams/colors110.xml"/><Relationship Id="rId4" Type="http://schemas.openxmlformats.org/officeDocument/2006/relationships/diagramQuickStyle" Target="../diagrams/quickStyle110.xml"/></Relationships>
</file>

<file path=ppt/slides/_rels/slide112.xml.rels><?xml version="1.0" encoding="UTF-8" standalone="yes"?>
<Relationships xmlns="http://schemas.openxmlformats.org/package/2006/relationships"><Relationship Id="rId3" Type="http://schemas.openxmlformats.org/officeDocument/2006/relationships/diagramLayout" Target="../diagrams/layout111.xml"/><Relationship Id="rId2" Type="http://schemas.openxmlformats.org/officeDocument/2006/relationships/diagramData" Target="../diagrams/data111.xml"/><Relationship Id="rId1" Type="http://schemas.openxmlformats.org/officeDocument/2006/relationships/slideLayout" Target="../slideLayouts/slideLayout1.xml"/><Relationship Id="rId6" Type="http://schemas.microsoft.com/office/2007/relationships/diagramDrawing" Target="../diagrams/drawing111.xml"/><Relationship Id="rId5" Type="http://schemas.openxmlformats.org/officeDocument/2006/relationships/diagramColors" Target="../diagrams/colors111.xml"/><Relationship Id="rId4" Type="http://schemas.openxmlformats.org/officeDocument/2006/relationships/diagramQuickStyle" Target="../diagrams/quickStyle111.xml"/></Relationships>
</file>

<file path=ppt/slides/_rels/slide113.xml.rels><?xml version="1.0" encoding="UTF-8" standalone="yes"?>
<Relationships xmlns="http://schemas.openxmlformats.org/package/2006/relationships"><Relationship Id="rId3" Type="http://schemas.openxmlformats.org/officeDocument/2006/relationships/diagramLayout" Target="../diagrams/layout112.xml"/><Relationship Id="rId7" Type="http://schemas.openxmlformats.org/officeDocument/2006/relationships/image" Target="../media/image40.jpeg"/><Relationship Id="rId2" Type="http://schemas.openxmlformats.org/officeDocument/2006/relationships/diagramData" Target="../diagrams/data112.xml"/><Relationship Id="rId1" Type="http://schemas.openxmlformats.org/officeDocument/2006/relationships/slideLayout" Target="../slideLayouts/slideLayout1.xml"/><Relationship Id="rId6" Type="http://schemas.microsoft.com/office/2007/relationships/diagramDrawing" Target="../diagrams/drawing112.xml"/><Relationship Id="rId5" Type="http://schemas.openxmlformats.org/officeDocument/2006/relationships/diagramColors" Target="../diagrams/colors112.xml"/><Relationship Id="rId4" Type="http://schemas.openxmlformats.org/officeDocument/2006/relationships/diagramQuickStyle" Target="../diagrams/quickStyle112.xml"/></Relationships>
</file>

<file path=ppt/slides/_rels/slide114.xml.rels><?xml version="1.0" encoding="UTF-8" standalone="yes"?>
<Relationships xmlns="http://schemas.openxmlformats.org/package/2006/relationships"><Relationship Id="rId3" Type="http://schemas.openxmlformats.org/officeDocument/2006/relationships/diagramLayout" Target="../diagrams/layout113.xml"/><Relationship Id="rId7" Type="http://schemas.openxmlformats.org/officeDocument/2006/relationships/image" Target="../media/image41.jpeg"/><Relationship Id="rId2" Type="http://schemas.openxmlformats.org/officeDocument/2006/relationships/diagramData" Target="../diagrams/data113.xml"/><Relationship Id="rId1" Type="http://schemas.openxmlformats.org/officeDocument/2006/relationships/slideLayout" Target="../slideLayouts/slideLayout1.xml"/><Relationship Id="rId6" Type="http://schemas.microsoft.com/office/2007/relationships/diagramDrawing" Target="../diagrams/drawing113.xml"/><Relationship Id="rId5" Type="http://schemas.openxmlformats.org/officeDocument/2006/relationships/diagramColors" Target="../diagrams/colors113.xml"/><Relationship Id="rId4" Type="http://schemas.openxmlformats.org/officeDocument/2006/relationships/diagramQuickStyle" Target="../diagrams/quickStyle113.xml"/></Relationships>
</file>

<file path=ppt/slides/_rels/slide115.xml.rels><?xml version="1.0" encoding="UTF-8" standalone="yes"?>
<Relationships xmlns="http://schemas.openxmlformats.org/package/2006/relationships"><Relationship Id="rId3" Type="http://schemas.openxmlformats.org/officeDocument/2006/relationships/diagramLayout" Target="../diagrams/layout114.xml"/><Relationship Id="rId7" Type="http://schemas.openxmlformats.org/officeDocument/2006/relationships/image" Target="../media/image42.jpeg"/><Relationship Id="rId2" Type="http://schemas.openxmlformats.org/officeDocument/2006/relationships/diagramData" Target="../diagrams/data114.xml"/><Relationship Id="rId1" Type="http://schemas.openxmlformats.org/officeDocument/2006/relationships/slideLayout" Target="../slideLayouts/slideLayout1.xml"/><Relationship Id="rId6" Type="http://schemas.microsoft.com/office/2007/relationships/diagramDrawing" Target="../diagrams/drawing114.xml"/><Relationship Id="rId5" Type="http://schemas.openxmlformats.org/officeDocument/2006/relationships/diagramColors" Target="../diagrams/colors114.xml"/><Relationship Id="rId4" Type="http://schemas.openxmlformats.org/officeDocument/2006/relationships/diagramQuickStyle" Target="../diagrams/quickStyle11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1.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1.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1.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1.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1.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1.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1.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1.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1.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1.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1.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5.xml"/><Relationship Id="rId7" Type="http://schemas.openxmlformats.org/officeDocument/2006/relationships/image" Target="../media/image2.png"/><Relationship Id="rId2" Type="http://schemas.openxmlformats.org/officeDocument/2006/relationships/diagramData" Target="../diagrams/data25.xml"/><Relationship Id="rId1" Type="http://schemas.openxmlformats.org/officeDocument/2006/relationships/slideLayout" Target="../slideLayouts/slideLayout1.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1.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27.xml"/><Relationship Id="rId7" Type="http://schemas.microsoft.com/office/2007/relationships/diagramDrawing" Target="../diagrams/drawing27.xm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diagramColors" Target="../diagrams/colors27.xml"/><Relationship Id="rId5" Type="http://schemas.openxmlformats.org/officeDocument/2006/relationships/diagramQuickStyle" Target="../diagrams/quickStyle27.xml"/><Relationship Id="rId4" Type="http://schemas.openxmlformats.org/officeDocument/2006/relationships/diagramLayout" Target="../diagrams/layout27.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28.xml"/><Relationship Id="rId2" Type="http://schemas.openxmlformats.org/officeDocument/2006/relationships/diagramData" Target="../diagrams/data28.xml"/><Relationship Id="rId1" Type="http://schemas.openxmlformats.org/officeDocument/2006/relationships/slideLayout" Target="../slideLayouts/slideLayout1.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9.xml"/><Relationship Id="rId7" Type="http://schemas.openxmlformats.org/officeDocument/2006/relationships/image" Target="../media/image3.jpeg"/><Relationship Id="rId2" Type="http://schemas.openxmlformats.org/officeDocument/2006/relationships/diagramData" Target="../diagrams/data29.xml"/><Relationship Id="rId1" Type="http://schemas.openxmlformats.org/officeDocument/2006/relationships/slideLayout" Target="../slideLayouts/slideLayout1.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30.xml"/><Relationship Id="rId7" Type="http://schemas.openxmlformats.org/officeDocument/2006/relationships/image" Target="../media/image5.png"/><Relationship Id="rId2" Type="http://schemas.openxmlformats.org/officeDocument/2006/relationships/diagramData" Target="../diagrams/data30.xml"/><Relationship Id="rId1" Type="http://schemas.openxmlformats.org/officeDocument/2006/relationships/slideLayout" Target="../slideLayouts/slideLayout1.xml"/><Relationship Id="rId6" Type="http://schemas.microsoft.com/office/2007/relationships/diagramDrawing" Target="../diagrams/drawing30.xml"/><Relationship Id="rId5" Type="http://schemas.openxmlformats.org/officeDocument/2006/relationships/diagramColors" Target="../diagrams/colors30.xml"/><Relationship Id="rId4" Type="http://schemas.openxmlformats.org/officeDocument/2006/relationships/diagramQuickStyle" Target="../diagrams/quickStyle30.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31.xml"/><Relationship Id="rId2" Type="http://schemas.openxmlformats.org/officeDocument/2006/relationships/diagramData" Target="../diagrams/data31.xml"/><Relationship Id="rId1" Type="http://schemas.openxmlformats.org/officeDocument/2006/relationships/slideLayout" Target="../slideLayouts/slideLayout1.xml"/><Relationship Id="rId6" Type="http://schemas.microsoft.com/office/2007/relationships/diagramDrawing" Target="../diagrams/drawing31.xml"/><Relationship Id="rId5" Type="http://schemas.openxmlformats.org/officeDocument/2006/relationships/diagramColors" Target="../diagrams/colors31.xml"/><Relationship Id="rId4" Type="http://schemas.openxmlformats.org/officeDocument/2006/relationships/diagramQuickStyle" Target="../diagrams/quickStyle31.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32.xml"/><Relationship Id="rId7" Type="http://schemas.openxmlformats.org/officeDocument/2006/relationships/image" Target="../media/image4.jpeg"/><Relationship Id="rId2" Type="http://schemas.openxmlformats.org/officeDocument/2006/relationships/diagramData" Target="../diagrams/data32.xml"/><Relationship Id="rId1" Type="http://schemas.openxmlformats.org/officeDocument/2006/relationships/slideLayout" Target="../slideLayouts/slideLayout1.xml"/><Relationship Id="rId6" Type="http://schemas.microsoft.com/office/2007/relationships/diagramDrawing" Target="../diagrams/drawing32.xml"/><Relationship Id="rId5" Type="http://schemas.openxmlformats.org/officeDocument/2006/relationships/diagramColors" Target="../diagrams/colors32.xml"/><Relationship Id="rId4" Type="http://schemas.openxmlformats.org/officeDocument/2006/relationships/diagramQuickStyle" Target="../diagrams/quickStyle32.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33.xml"/><Relationship Id="rId7" Type="http://schemas.microsoft.com/office/2007/relationships/diagramDrawing" Target="../diagrams/drawing33.xml"/><Relationship Id="rId2"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diagramColors" Target="../diagrams/colors33.xml"/><Relationship Id="rId5" Type="http://schemas.openxmlformats.org/officeDocument/2006/relationships/diagramQuickStyle" Target="../diagrams/quickStyle33.xml"/><Relationship Id="rId4" Type="http://schemas.openxmlformats.org/officeDocument/2006/relationships/diagramLayout" Target="../diagrams/layout33.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34.xml"/><Relationship Id="rId2" Type="http://schemas.openxmlformats.org/officeDocument/2006/relationships/diagramData" Target="../diagrams/data34.xml"/><Relationship Id="rId1" Type="http://schemas.openxmlformats.org/officeDocument/2006/relationships/slideLayout" Target="../slideLayouts/slideLayout1.xml"/><Relationship Id="rId6" Type="http://schemas.microsoft.com/office/2007/relationships/diagramDrawing" Target="../diagrams/drawing34.xml"/><Relationship Id="rId5" Type="http://schemas.openxmlformats.org/officeDocument/2006/relationships/diagramColors" Target="../diagrams/colors34.xml"/><Relationship Id="rId4" Type="http://schemas.openxmlformats.org/officeDocument/2006/relationships/diagramQuickStyle" Target="../diagrams/quickStyle34.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35.xml"/><Relationship Id="rId2" Type="http://schemas.openxmlformats.org/officeDocument/2006/relationships/diagramData" Target="../diagrams/data35.xml"/><Relationship Id="rId1" Type="http://schemas.openxmlformats.org/officeDocument/2006/relationships/slideLayout" Target="../slideLayouts/slideLayout1.xml"/><Relationship Id="rId6" Type="http://schemas.microsoft.com/office/2007/relationships/diagramDrawing" Target="../diagrams/drawing35.xml"/><Relationship Id="rId5" Type="http://schemas.openxmlformats.org/officeDocument/2006/relationships/diagramColors" Target="../diagrams/colors35.xml"/><Relationship Id="rId4" Type="http://schemas.openxmlformats.org/officeDocument/2006/relationships/diagramQuickStyle" Target="../diagrams/quickStyle35.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36.xml"/><Relationship Id="rId7" Type="http://schemas.openxmlformats.org/officeDocument/2006/relationships/image" Target="../media/image6.jpeg"/><Relationship Id="rId2" Type="http://schemas.openxmlformats.org/officeDocument/2006/relationships/diagramData" Target="../diagrams/data36.xml"/><Relationship Id="rId1" Type="http://schemas.openxmlformats.org/officeDocument/2006/relationships/slideLayout" Target="../slideLayouts/slideLayout1.xml"/><Relationship Id="rId6" Type="http://schemas.microsoft.com/office/2007/relationships/diagramDrawing" Target="../diagrams/drawing36.xml"/><Relationship Id="rId5" Type="http://schemas.openxmlformats.org/officeDocument/2006/relationships/diagramColors" Target="../diagrams/colors36.xml"/><Relationship Id="rId4" Type="http://schemas.openxmlformats.org/officeDocument/2006/relationships/diagramQuickStyle" Target="../diagrams/quickStyle36.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37.xml"/><Relationship Id="rId7" Type="http://schemas.openxmlformats.org/officeDocument/2006/relationships/image" Target="../media/image7.jpeg"/><Relationship Id="rId2" Type="http://schemas.openxmlformats.org/officeDocument/2006/relationships/diagramData" Target="../diagrams/data37.xml"/><Relationship Id="rId1" Type="http://schemas.openxmlformats.org/officeDocument/2006/relationships/slideLayout" Target="../slideLayouts/slideLayout1.xml"/><Relationship Id="rId6" Type="http://schemas.microsoft.com/office/2007/relationships/diagramDrawing" Target="../diagrams/drawing37.xml"/><Relationship Id="rId5" Type="http://schemas.openxmlformats.org/officeDocument/2006/relationships/diagramColors" Target="../diagrams/colors37.xml"/><Relationship Id="rId4" Type="http://schemas.openxmlformats.org/officeDocument/2006/relationships/diagramQuickStyle" Target="../diagrams/quickStyle37.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38.xml"/><Relationship Id="rId2" Type="http://schemas.openxmlformats.org/officeDocument/2006/relationships/diagramData" Target="../diagrams/data38.xml"/><Relationship Id="rId1" Type="http://schemas.openxmlformats.org/officeDocument/2006/relationships/slideLayout" Target="../slideLayouts/slideLayout1.xml"/><Relationship Id="rId6" Type="http://schemas.microsoft.com/office/2007/relationships/diagramDrawing" Target="../diagrams/drawing38.xml"/><Relationship Id="rId5" Type="http://schemas.openxmlformats.org/officeDocument/2006/relationships/diagramColors" Target="../diagrams/colors38.xml"/><Relationship Id="rId4" Type="http://schemas.openxmlformats.org/officeDocument/2006/relationships/diagramQuickStyle" Target="../diagrams/quickStyle38.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39.xml"/><Relationship Id="rId2" Type="http://schemas.openxmlformats.org/officeDocument/2006/relationships/diagramData" Target="../diagrams/data39.xml"/><Relationship Id="rId1" Type="http://schemas.openxmlformats.org/officeDocument/2006/relationships/slideLayout" Target="../slideLayouts/slideLayout1.xml"/><Relationship Id="rId6" Type="http://schemas.microsoft.com/office/2007/relationships/diagramDrawing" Target="../diagrams/drawing39.xml"/><Relationship Id="rId5" Type="http://schemas.openxmlformats.org/officeDocument/2006/relationships/diagramColors" Target="../diagrams/colors39.xml"/><Relationship Id="rId4" Type="http://schemas.openxmlformats.org/officeDocument/2006/relationships/diagramQuickStyle" Target="../diagrams/quickStyle39.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40.xml"/><Relationship Id="rId2" Type="http://schemas.openxmlformats.org/officeDocument/2006/relationships/diagramData" Target="../diagrams/data40.xml"/><Relationship Id="rId1" Type="http://schemas.openxmlformats.org/officeDocument/2006/relationships/slideLayout" Target="../slideLayouts/slideLayout3.xml"/><Relationship Id="rId6" Type="http://schemas.microsoft.com/office/2007/relationships/diagramDrawing" Target="../diagrams/drawing40.xml"/><Relationship Id="rId5" Type="http://schemas.openxmlformats.org/officeDocument/2006/relationships/diagramColors" Target="../diagrams/colors40.xml"/><Relationship Id="rId4" Type="http://schemas.openxmlformats.org/officeDocument/2006/relationships/diagramQuickStyle" Target="../diagrams/quickStyle40.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41.xml"/><Relationship Id="rId2" Type="http://schemas.openxmlformats.org/officeDocument/2006/relationships/diagramData" Target="../diagrams/data41.xml"/><Relationship Id="rId1" Type="http://schemas.openxmlformats.org/officeDocument/2006/relationships/slideLayout" Target="../slideLayouts/slideLayout3.xml"/><Relationship Id="rId6" Type="http://schemas.microsoft.com/office/2007/relationships/diagramDrawing" Target="../diagrams/drawing41.xml"/><Relationship Id="rId5" Type="http://schemas.openxmlformats.org/officeDocument/2006/relationships/diagramColors" Target="../diagrams/colors41.xml"/><Relationship Id="rId4" Type="http://schemas.openxmlformats.org/officeDocument/2006/relationships/diagramQuickStyle" Target="../diagrams/quickStyle41.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42.xml"/><Relationship Id="rId2" Type="http://schemas.openxmlformats.org/officeDocument/2006/relationships/diagramData" Target="../diagrams/data42.xml"/><Relationship Id="rId1" Type="http://schemas.openxmlformats.org/officeDocument/2006/relationships/slideLayout" Target="../slideLayouts/slideLayout3.xml"/><Relationship Id="rId6" Type="http://schemas.microsoft.com/office/2007/relationships/diagramDrawing" Target="../diagrams/drawing42.xml"/><Relationship Id="rId5" Type="http://schemas.openxmlformats.org/officeDocument/2006/relationships/diagramColors" Target="../diagrams/colors42.xml"/><Relationship Id="rId4" Type="http://schemas.openxmlformats.org/officeDocument/2006/relationships/diagramQuickStyle" Target="../diagrams/quickStyle42.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43.xml"/><Relationship Id="rId2" Type="http://schemas.openxmlformats.org/officeDocument/2006/relationships/diagramData" Target="../diagrams/data43.xml"/><Relationship Id="rId1" Type="http://schemas.openxmlformats.org/officeDocument/2006/relationships/slideLayout" Target="../slideLayouts/slideLayout3.xml"/><Relationship Id="rId6" Type="http://schemas.microsoft.com/office/2007/relationships/diagramDrawing" Target="../diagrams/drawing43.xml"/><Relationship Id="rId5" Type="http://schemas.openxmlformats.org/officeDocument/2006/relationships/diagramColors" Target="../diagrams/colors43.xml"/><Relationship Id="rId4" Type="http://schemas.openxmlformats.org/officeDocument/2006/relationships/diagramQuickStyle" Target="../diagrams/quickStyle43.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44.xml"/><Relationship Id="rId2" Type="http://schemas.openxmlformats.org/officeDocument/2006/relationships/diagramData" Target="../diagrams/data44.xml"/><Relationship Id="rId1" Type="http://schemas.openxmlformats.org/officeDocument/2006/relationships/slideLayout" Target="../slideLayouts/slideLayout1.xml"/><Relationship Id="rId6" Type="http://schemas.microsoft.com/office/2007/relationships/diagramDrawing" Target="../diagrams/drawing44.xml"/><Relationship Id="rId5" Type="http://schemas.openxmlformats.org/officeDocument/2006/relationships/diagramColors" Target="../diagrams/colors44.xml"/><Relationship Id="rId4" Type="http://schemas.openxmlformats.org/officeDocument/2006/relationships/diagramQuickStyle" Target="../diagrams/quickStyle44.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45.xml"/><Relationship Id="rId2" Type="http://schemas.openxmlformats.org/officeDocument/2006/relationships/diagramData" Target="../diagrams/data45.xml"/><Relationship Id="rId1" Type="http://schemas.openxmlformats.org/officeDocument/2006/relationships/slideLayout" Target="../slideLayouts/slideLayout1.xml"/><Relationship Id="rId6" Type="http://schemas.microsoft.com/office/2007/relationships/diagramDrawing" Target="../diagrams/drawing45.xml"/><Relationship Id="rId5" Type="http://schemas.openxmlformats.org/officeDocument/2006/relationships/diagramColors" Target="../diagrams/colors45.xml"/><Relationship Id="rId4" Type="http://schemas.openxmlformats.org/officeDocument/2006/relationships/diagramQuickStyle" Target="../diagrams/quickStyle45.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46.xml"/><Relationship Id="rId7" Type="http://schemas.openxmlformats.org/officeDocument/2006/relationships/image" Target="../media/image8.jpeg"/><Relationship Id="rId2" Type="http://schemas.openxmlformats.org/officeDocument/2006/relationships/diagramData" Target="../diagrams/data46.xml"/><Relationship Id="rId1" Type="http://schemas.openxmlformats.org/officeDocument/2006/relationships/slideLayout" Target="../slideLayouts/slideLayout1.xml"/><Relationship Id="rId6" Type="http://schemas.microsoft.com/office/2007/relationships/diagramDrawing" Target="../diagrams/drawing46.xml"/><Relationship Id="rId5" Type="http://schemas.openxmlformats.org/officeDocument/2006/relationships/diagramColors" Target="../diagrams/colors46.xml"/><Relationship Id="rId4" Type="http://schemas.openxmlformats.org/officeDocument/2006/relationships/diagramQuickStyle" Target="../diagrams/quickStyle46.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47.xml"/><Relationship Id="rId2" Type="http://schemas.openxmlformats.org/officeDocument/2006/relationships/diagramData" Target="../diagrams/data47.xml"/><Relationship Id="rId1" Type="http://schemas.openxmlformats.org/officeDocument/2006/relationships/slideLayout" Target="../slideLayouts/slideLayout1.xml"/><Relationship Id="rId6" Type="http://schemas.microsoft.com/office/2007/relationships/diagramDrawing" Target="../diagrams/drawing47.xml"/><Relationship Id="rId5" Type="http://schemas.openxmlformats.org/officeDocument/2006/relationships/diagramColors" Target="../diagrams/colors47.xml"/><Relationship Id="rId4" Type="http://schemas.openxmlformats.org/officeDocument/2006/relationships/diagramQuickStyle" Target="../diagrams/quickStyle47.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48.xml"/><Relationship Id="rId7" Type="http://schemas.microsoft.com/office/2007/relationships/diagramDrawing" Target="../diagrams/drawing48.xml"/><Relationship Id="rId2" Type="http://schemas.openxmlformats.org/officeDocument/2006/relationships/image" Target="../media/image9.jpeg"/><Relationship Id="rId1" Type="http://schemas.openxmlformats.org/officeDocument/2006/relationships/slideLayout" Target="../slideLayouts/slideLayout1.xml"/><Relationship Id="rId6" Type="http://schemas.openxmlformats.org/officeDocument/2006/relationships/diagramColors" Target="../diagrams/colors48.xml"/><Relationship Id="rId5" Type="http://schemas.openxmlformats.org/officeDocument/2006/relationships/diagramQuickStyle" Target="../diagrams/quickStyle48.xml"/><Relationship Id="rId4" Type="http://schemas.openxmlformats.org/officeDocument/2006/relationships/diagramLayout" Target="../diagrams/layout48.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49.xml"/><Relationship Id="rId2" Type="http://schemas.openxmlformats.org/officeDocument/2006/relationships/diagramData" Target="../diagrams/data49.xml"/><Relationship Id="rId1" Type="http://schemas.openxmlformats.org/officeDocument/2006/relationships/slideLayout" Target="../slideLayouts/slideLayout1.xml"/><Relationship Id="rId6" Type="http://schemas.microsoft.com/office/2007/relationships/diagramDrawing" Target="../diagrams/drawing49.xml"/><Relationship Id="rId5" Type="http://schemas.openxmlformats.org/officeDocument/2006/relationships/diagramColors" Target="../diagrams/colors49.xml"/><Relationship Id="rId4" Type="http://schemas.openxmlformats.org/officeDocument/2006/relationships/diagramQuickStyle" Target="../diagrams/quickStyle49.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50.xml"/><Relationship Id="rId2" Type="http://schemas.openxmlformats.org/officeDocument/2006/relationships/diagramData" Target="../diagrams/data50.xml"/><Relationship Id="rId1" Type="http://schemas.openxmlformats.org/officeDocument/2006/relationships/slideLayout" Target="../slideLayouts/slideLayout1.xml"/><Relationship Id="rId6" Type="http://schemas.microsoft.com/office/2007/relationships/diagramDrawing" Target="../diagrams/drawing50.xml"/><Relationship Id="rId5" Type="http://schemas.openxmlformats.org/officeDocument/2006/relationships/diagramColors" Target="../diagrams/colors50.xml"/><Relationship Id="rId4" Type="http://schemas.openxmlformats.org/officeDocument/2006/relationships/diagramQuickStyle" Target="../diagrams/quickStyle50.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51.xml"/><Relationship Id="rId7" Type="http://schemas.openxmlformats.org/officeDocument/2006/relationships/image" Target="../media/image12.png"/><Relationship Id="rId2" Type="http://schemas.openxmlformats.org/officeDocument/2006/relationships/diagramData" Target="../diagrams/data51.xml"/><Relationship Id="rId1" Type="http://schemas.openxmlformats.org/officeDocument/2006/relationships/slideLayout" Target="../slideLayouts/slideLayout1.xml"/><Relationship Id="rId6" Type="http://schemas.microsoft.com/office/2007/relationships/diagramDrawing" Target="../diagrams/drawing51.xml"/><Relationship Id="rId5" Type="http://schemas.openxmlformats.org/officeDocument/2006/relationships/diagramColors" Target="../diagrams/colors51.xml"/><Relationship Id="rId4" Type="http://schemas.openxmlformats.org/officeDocument/2006/relationships/diagramQuickStyle" Target="../diagrams/quickStyle51.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52.xml"/><Relationship Id="rId7" Type="http://schemas.openxmlformats.org/officeDocument/2006/relationships/image" Target="../media/image10.png"/><Relationship Id="rId2" Type="http://schemas.openxmlformats.org/officeDocument/2006/relationships/diagramData" Target="../diagrams/data52.xml"/><Relationship Id="rId1" Type="http://schemas.openxmlformats.org/officeDocument/2006/relationships/slideLayout" Target="../slideLayouts/slideLayout1.xml"/><Relationship Id="rId6" Type="http://schemas.microsoft.com/office/2007/relationships/diagramDrawing" Target="../diagrams/drawing52.xml"/><Relationship Id="rId5" Type="http://schemas.openxmlformats.org/officeDocument/2006/relationships/diagramColors" Target="../diagrams/colors52.xml"/><Relationship Id="rId4" Type="http://schemas.openxmlformats.org/officeDocument/2006/relationships/diagramQuickStyle" Target="../diagrams/quickStyle52.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53.xml"/><Relationship Id="rId7" Type="http://schemas.openxmlformats.org/officeDocument/2006/relationships/image" Target="../media/image11.jpeg"/><Relationship Id="rId2" Type="http://schemas.openxmlformats.org/officeDocument/2006/relationships/diagramData" Target="../diagrams/data53.xml"/><Relationship Id="rId1" Type="http://schemas.openxmlformats.org/officeDocument/2006/relationships/slideLayout" Target="../slideLayouts/slideLayout1.xml"/><Relationship Id="rId6" Type="http://schemas.microsoft.com/office/2007/relationships/diagramDrawing" Target="../diagrams/drawing53.xml"/><Relationship Id="rId5" Type="http://schemas.openxmlformats.org/officeDocument/2006/relationships/diagramColors" Target="../diagrams/colors53.xml"/><Relationship Id="rId4" Type="http://schemas.openxmlformats.org/officeDocument/2006/relationships/diagramQuickStyle" Target="../diagrams/quickStyle53.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54.xml"/><Relationship Id="rId7" Type="http://schemas.openxmlformats.org/officeDocument/2006/relationships/image" Target="../media/image13.png"/><Relationship Id="rId2" Type="http://schemas.openxmlformats.org/officeDocument/2006/relationships/diagramData" Target="../diagrams/data54.xml"/><Relationship Id="rId1" Type="http://schemas.openxmlformats.org/officeDocument/2006/relationships/slideLayout" Target="../slideLayouts/slideLayout1.xml"/><Relationship Id="rId6" Type="http://schemas.microsoft.com/office/2007/relationships/diagramDrawing" Target="../diagrams/drawing54.xml"/><Relationship Id="rId5" Type="http://schemas.openxmlformats.org/officeDocument/2006/relationships/diagramColors" Target="../diagrams/colors54.xml"/><Relationship Id="rId4" Type="http://schemas.openxmlformats.org/officeDocument/2006/relationships/diagramQuickStyle" Target="../diagrams/quickStyle54.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55.xml"/><Relationship Id="rId2" Type="http://schemas.openxmlformats.org/officeDocument/2006/relationships/diagramData" Target="../diagrams/data55.xml"/><Relationship Id="rId1" Type="http://schemas.openxmlformats.org/officeDocument/2006/relationships/slideLayout" Target="../slideLayouts/slideLayout1.xml"/><Relationship Id="rId6" Type="http://schemas.microsoft.com/office/2007/relationships/diagramDrawing" Target="../diagrams/drawing55.xml"/><Relationship Id="rId5" Type="http://schemas.openxmlformats.org/officeDocument/2006/relationships/diagramColors" Target="../diagrams/colors55.xml"/><Relationship Id="rId4" Type="http://schemas.openxmlformats.org/officeDocument/2006/relationships/diagramQuickStyle" Target="../diagrams/quickStyle55.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56.xml"/><Relationship Id="rId7" Type="http://schemas.openxmlformats.org/officeDocument/2006/relationships/image" Target="../media/image14.jpeg"/><Relationship Id="rId2" Type="http://schemas.openxmlformats.org/officeDocument/2006/relationships/diagramData" Target="../diagrams/data56.xml"/><Relationship Id="rId1" Type="http://schemas.openxmlformats.org/officeDocument/2006/relationships/slideLayout" Target="../slideLayouts/slideLayout1.xml"/><Relationship Id="rId6" Type="http://schemas.microsoft.com/office/2007/relationships/diagramDrawing" Target="../diagrams/drawing56.xml"/><Relationship Id="rId5" Type="http://schemas.openxmlformats.org/officeDocument/2006/relationships/diagramColors" Target="../diagrams/colors56.xml"/><Relationship Id="rId4" Type="http://schemas.openxmlformats.org/officeDocument/2006/relationships/diagramQuickStyle" Target="../diagrams/quickStyle56.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57.xml"/><Relationship Id="rId7" Type="http://schemas.openxmlformats.org/officeDocument/2006/relationships/image" Target="../media/image15.jpeg"/><Relationship Id="rId2" Type="http://schemas.openxmlformats.org/officeDocument/2006/relationships/diagramData" Target="../diagrams/data57.xml"/><Relationship Id="rId1" Type="http://schemas.openxmlformats.org/officeDocument/2006/relationships/slideLayout" Target="../slideLayouts/slideLayout1.xml"/><Relationship Id="rId6" Type="http://schemas.microsoft.com/office/2007/relationships/diagramDrawing" Target="../diagrams/drawing57.xml"/><Relationship Id="rId5" Type="http://schemas.openxmlformats.org/officeDocument/2006/relationships/diagramColors" Target="../diagrams/colors57.xml"/><Relationship Id="rId4" Type="http://schemas.openxmlformats.org/officeDocument/2006/relationships/diagramQuickStyle" Target="../diagrams/quickStyle57.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58.xml"/><Relationship Id="rId7" Type="http://schemas.openxmlformats.org/officeDocument/2006/relationships/image" Target="../media/image16.jpeg"/><Relationship Id="rId2" Type="http://schemas.openxmlformats.org/officeDocument/2006/relationships/diagramData" Target="../diagrams/data58.xml"/><Relationship Id="rId1" Type="http://schemas.openxmlformats.org/officeDocument/2006/relationships/slideLayout" Target="../slideLayouts/slideLayout1.xml"/><Relationship Id="rId6" Type="http://schemas.microsoft.com/office/2007/relationships/diagramDrawing" Target="../diagrams/drawing58.xml"/><Relationship Id="rId5" Type="http://schemas.openxmlformats.org/officeDocument/2006/relationships/diagramColors" Target="../diagrams/colors58.xml"/><Relationship Id="rId4" Type="http://schemas.openxmlformats.org/officeDocument/2006/relationships/diagramQuickStyle" Target="../diagrams/quickStyle58.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59.xml"/><Relationship Id="rId7" Type="http://schemas.openxmlformats.org/officeDocument/2006/relationships/image" Target="../media/image17.png"/><Relationship Id="rId2" Type="http://schemas.openxmlformats.org/officeDocument/2006/relationships/diagramData" Target="../diagrams/data59.xml"/><Relationship Id="rId1" Type="http://schemas.openxmlformats.org/officeDocument/2006/relationships/slideLayout" Target="../slideLayouts/slideLayout1.xml"/><Relationship Id="rId6" Type="http://schemas.microsoft.com/office/2007/relationships/diagramDrawing" Target="../diagrams/drawing59.xml"/><Relationship Id="rId5" Type="http://schemas.openxmlformats.org/officeDocument/2006/relationships/diagramColors" Target="../diagrams/colors59.xml"/><Relationship Id="rId4" Type="http://schemas.openxmlformats.org/officeDocument/2006/relationships/diagramQuickStyle" Target="../diagrams/quickStyle59.xml"/></Relationships>
</file>

<file path=ppt/slides/_rels/slide59.xml.rels><?xml version="1.0" encoding="UTF-8" standalone="yes"?>
<Relationships xmlns="http://schemas.openxmlformats.org/package/2006/relationships"><Relationship Id="rId3" Type="http://schemas.openxmlformats.org/officeDocument/2006/relationships/diagramLayout" Target="../diagrams/layout60.xml"/><Relationship Id="rId7" Type="http://schemas.openxmlformats.org/officeDocument/2006/relationships/image" Target="../media/image18.jpeg"/><Relationship Id="rId2" Type="http://schemas.openxmlformats.org/officeDocument/2006/relationships/diagramData" Target="../diagrams/data60.xml"/><Relationship Id="rId1" Type="http://schemas.openxmlformats.org/officeDocument/2006/relationships/slideLayout" Target="../slideLayouts/slideLayout1.xml"/><Relationship Id="rId6" Type="http://schemas.microsoft.com/office/2007/relationships/diagramDrawing" Target="../diagrams/drawing60.xml"/><Relationship Id="rId5" Type="http://schemas.openxmlformats.org/officeDocument/2006/relationships/diagramColors" Target="../diagrams/colors60.xml"/><Relationship Id="rId4" Type="http://schemas.openxmlformats.org/officeDocument/2006/relationships/diagramQuickStyle" Target="../diagrams/quickStyle60.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60.xml.rels><?xml version="1.0" encoding="UTF-8" standalone="yes"?>
<Relationships xmlns="http://schemas.openxmlformats.org/package/2006/relationships"><Relationship Id="rId3" Type="http://schemas.openxmlformats.org/officeDocument/2006/relationships/diagramData" Target="../diagrams/data61.xml"/><Relationship Id="rId7" Type="http://schemas.microsoft.com/office/2007/relationships/diagramDrawing" Target="../diagrams/drawing61.xml"/><Relationship Id="rId2" Type="http://schemas.openxmlformats.org/officeDocument/2006/relationships/image" Target="../media/image19.jpeg"/><Relationship Id="rId1" Type="http://schemas.openxmlformats.org/officeDocument/2006/relationships/slideLayout" Target="../slideLayouts/slideLayout1.xml"/><Relationship Id="rId6" Type="http://schemas.openxmlformats.org/officeDocument/2006/relationships/diagramColors" Target="../diagrams/colors61.xml"/><Relationship Id="rId5" Type="http://schemas.openxmlformats.org/officeDocument/2006/relationships/diagramQuickStyle" Target="../diagrams/quickStyle61.xml"/><Relationship Id="rId4" Type="http://schemas.openxmlformats.org/officeDocument/2006/relationships/diagramLayout" Target="../diagrams/layout61.xml"/></Relationships>
</file>

<file path=ppt/slides/_rels/slide61.xml.rels><?xml version="1.0" encoding="UTF-8" standalone="yes"?>
<Relationships xmlns="http://schemas.openxmlformats.org/package/2006/relationships"><Relationship Id="rId3" Type="http://schemas.openxmlformats.org/officeDocument/2006/relationships/diagramLayout" Target="../diagrams/layout62.xml"/><Relationship Id="rId2" Type="http://schemas.openxmlformats.org/officeDocument/2006/relationships/diagramData" Target="../diagrams/data62.xml"/><Relationship Id="rId1" Type="http://schemas.openxmlformats.org/officeDocument/2006/relationships/slideLayout" Target="../slideLayouts/slideLayout1.xml"/><Relationship Id="rId6" Type="http://schemas.microsoft.com/office/2007/relationships/diagramDrawing" Target="../diagrams/drawing62.xml"/><Relationship Id="rId5" Type="http://schemas.openxmlformats.org/officeDocument/2006/relationships/diagramColors" Target="../diagrams/colors62.xml"/><Relationship Id="rId4" Type="http://schemas.openxmlformats.org/officeDocument/2006/relationships/diagramQuickStyle" Target="../diagrams/quickStyle62.xml"/></Relationships>
</file>

<file path=ppt/slides/_rels/slide62.xml.rels><?xml version="1.0" encoding="UTF-8" standalone="yes"?>
<Relationships xmlns="http://schemas.openxmlformats.org/package/2006/relationships"><Relationship Id="rId3" Type="http://schemas.openxmlformats.org/officeDocument/2006/relationships/diagramLayout" Target="../diagrams/layout63.xml"/><Relationship Id="rId2" Type="http://schemas.openxmlformats.org/officeDocument/2006/relationships/diagramData" Target="../diagrams/data63.xml"/><Relationship Id="rId1" Type="http://schemas.openxmlformats.org/officeDocument/2006/relationships/slideLayout" Target="../slideLayouts/slideLayout1.xml"/><Relationship Id="rId6" Type="http://schemas.microsoft.com/office/2007/relationships/diagramDrawing" Target="../diagrams/drawing63.xml"/><Relationship Id="rId5" Type="http://schemas.openxmlformats.org/officeDocument/2006/relationships/diagramColors" Target="../diagrams/colors63.xml"/><Relationship Id="rId4" Type="http://schemas.openxmlformats.org/officeDocument/2006/relationships/diagramQuickStyle" Target="../diagrams/quickStyle63.xml"/></Relationships>
</file>

<file path=ppt/slides/_rels/slide63.xml.rels><?xml version="1.0" encoding="UTF-8" standalone="yes"?>
<Relationships xmlns="http://schemas.openxmlformats.org/package/2006/relationships"><Relationship Id="rId3" Type="http://schemas.openxmlformats.org/officeDocument/2006/relationships/diagramLayout" Target="../diagrams/layout64.xml"/><Relationship Id="rId7" Type="http://schemas.openxmlformats.org/officeDocument/2006/relationships/image" Target="../media/image20.jpeg"/><Relationship Id="rId2" Type="http://schemas.openxmlformats.org/officeDocument/2006/relationships/diagramData" Target="../diagrams/data64.xml"/><Relationship Id="rId1" Type="http://schemas.openxmlformats.org/officeDocument/2006/relationships/slideLayout" Target="../slideLayouts/slideLayout1.xml"/><Relationship Id="rId6" Type="http://schemas.microsoft.com/office/2007/relationships/diagramDrawing" Target="../diagrams/drawing64.xml"/><Relationship Id="rId5" Type="http://schemas.openxmlformats.org/officeDocument/2006/relationships/diagramColors" Target="../diagrams/colors64.xml"/><Relationship Id="rId4" Type="http://schemas.openxmlformats.org/officeDocument/2006/relationships/diagramQuickStyle" Target="../diagrams/quickStyle64.xml"/></Relationships>
</file>

<file path=ppt/slides/_rels/slide64.xml.rels><?xml version="1.0" encoding="UTF-8" standalone="yes"?>
<Relationships xmlns="http://schemas.openxmlformats.org/package/2006/relationships"><Relationship Id="rId3" Type="http://schemas.openxmlformats.org/officeDocument/2006/relationships/diagramLayout" Target="../diagrams/layout65.xml"/><Relationship Id="rId7" Type="http://schemas.openxmlformats.org/officeDocument/2006/relationships/image" Target="../media/image21.jpeg"/><Relationship Id="rId2" Type="http://schemas.openxmlformats.org/officeDocument/2006/relationships/diagramData" Target="../diagrams/data65.xml"/><Relationship Id="rId1" Type="http://schemas.openxmlformats.org/officeDocument/2006/relationships/slideLayout" Target="../slideLayouts/slideLayout1.xml"/><Relationship Id="rId6" Type="http://schemas.microsoft.com/office/2007/relationships/diagramDrawing" Target="../diagrams/drawing65.xml"/><Relationship Id="rId5" Type="http://schemas.openxmlformats.org/officeDocument/2006/relationships/diagramColors" Target="../diagrams/colors65.xml"/><Relationship Id="rId4" Type="http://schemas.openxmlformats.org/officeDocument/2006/relationships/diagramQuickStyle" Target="../diagrams/quickStyle65.xml"/></Relationships>
</file>

<file path=ppt/slides/_rels/slide65.xml.rels><?xml version="1.0" encoding="UTF-8" standalone="yes"?>
<Relationships xmlns="http://schemas.openxmlformats.org/package/2006/relationships"><Relationship Id="rId3" Type="http://schemas.openxmlformats.org/officeDocument/2006/relationships/diagramLayout" Target="../diagrams/layout66.xml"/><Relationship Id="rId7" Type="http://schemas.openxmlformats.org/officeDocument/2006/relationships/image" Target="../media/image22.jpeg"/><Relationship Id="rId2" Type="http://schemas.openxmlformats.org/officeDocument/2006/relationships/diagramData" Target="../diagrams/data66.xml"/><Relationship Id="rId1" Type="http://schemas.openxmlformats.org/officeDocument/2006/relationships/slideLayout" Target="../slideLayouts/slideLayout1.xml"/><Relationship Id="rId6" Type="http://schemas.microsoft.com/office/2007/relationships/diagramDrawing" Target="../diagrams/drawing66.xml"/><Relationship Id="rId5" Type="http://schemas.openxmlformats.org/officeDocument/2006/relationships/diagramColors" Target="../diagrams/colors66.xml"/><Relationship Id="rId4" Type="http://schemas.openxmlformats.org/officeDocument/2006/relationships/diagramQuickStyle" Target="../diagrams/quickStyle66.xml"/></Relationships>
</file>

<file path=ppt/slides/_rels/slide66.xml.rels><?xml version="1.0" encoding="UTF-8" standalone="yes"?>
<Relationships xmlns="http://schemas.openxmlformats.org/package/2006/relationships"><Relationship Id="rId3" Type="http://schemas.openxmlformats.org/officeDocument/2006/relationships/diagramLayout" Target="../diagrams/layout67.xml"/><Relationship Id="rId2" Type="http://schemas.openxmlformats.org/officeDocument/2006/relationships/diagramData" Target="../diagrams/data67.xml"/><Relationship Id="rId1" Type="http://schemas.openxmlformats.org/officeDocument/2006/relationships/slideLayout" Target="../slideLayouts/slideLayout1.xml"/><Relationship Id="rId6" Type="http://schemas.microsoft.com/office/2007/relationships/diagramDrawing" Target="../diagrams/drawing67.xml"/><Relationship Id="rId5" Type="http://schemas.openxmlformats.org/officeDocument/2006/relationships/diagramColors" Target="../diagrams/colors67.xml"/><Relationship Id="rId4" Type="http://schemas.openxmlformats.org/officeDocument/2006/relationships/diagramQuickStyle" Target="../diagrams/quickStyle67.xml"/></Relationships>
</file>

<file path=ppt/slides/_rels/slide67.xml.rels><?xml version="1.0" encoding="UTF-8" standalone="yes"?>
<Relationships xmlns="http://schemas.openxmlformats.org/package/2006/relationships"><Relationship Id="rId3" Type="http://schemas.openxmlformats.org/officeDocument/2006/relationships/diagramLayout" Target="../diagrams/layout68.xml"/><Relationship Id="rId7" Type="http://schemas.openxmlformats.org/officeDocument/2006/relationships/image" Target="../media/image23.jpeg"/><Relationship Id="rId2" Type="http://schemas.openxmlformats.org/officeDocument/2006/relationships/diagramData" Target="../diagrams/data68.xml"/><Relationship Id="rId1" Type="http://schemas.openxmlformats.org/officeDocument/2006/relationships/slideLayout" Target="../slideLayouts/slideLayout1.xml"/><Relationship Id="rId6" Type="http://schemas.microsoft.com/office/2007/relationships/diagramDrawing" Target="../diagrams/drawing68.xml"/><Relationship Id="rId5" Type="http://schemas.openxmlformats.org/officeDocument/2006/relationships/diagramColors" Target="../diagrams/colors68.xml"/><Relationship Id="rId4" Type="http://schemas.openxmlformats.org/officeDocument/2006/relationships/diagramQuickStyle" Target="../diagrams/quickStyle68.xml"/></Relationships>
</file>

<file path=ppt/slides/_rels/slide68.xml.rels><?xml version="1.0" encoding="UTF-8" standalone="yes"?>
<Relationships xmlns="http://schemas.openxmlformats.org/package/2006/relationships"><Relationship Id="rId3" Type="http://schemas.openxmlformats.org/officeDocument/2006/relationships/diagramLayout" Target="../diagrams/layout69.xml"/><Relationship Id="rId2" Type="http://schemas.openxmlformats.org/officeDocument/2006/relationships/diagramData" Target="../diagrams/data69.xml"/><Relationship Id="rId1" Type="http://schemas.openxmlformats.org/officeDocument/2006/relationships/slideLayout" Target="../slideLayouts/slideLayout1.xml"/><Relationship Id="rId6" Type="http://schemas.microsoft.com/office/2007/relationships/diagramDrawing" Target="../diagrams/drawing69.xml"/><Relationship Id="rId5" Type="http://schemas.openxmlformats.org/officeDocument/2006/relationships/diagramColors" Target="../diagrams/colors69.xml"/><Relationship Id="rId4" Type="http://schemas.openxmlformats.org/officeDocument/2006/relationships/diagramQuickStyle" Target="../diagrams/quickStyle69.xml"/></Relationships>
</file>

<file path=ppt/slides/_rels/slide69.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diagramLayout" Target="../diagrams/layout70.xml"/><Relationship Id="rId7" Type="http://schemas.openxmlformats.org/officeDocument/2006/relationships/image" Target="../media/image24.jpeg"/><Relationship Id="rId2" Type="http://schemas.openxmlformats.org/officeDocument/2006/relationships/diagramData" Target="../diagrams/data70.xml"/><Relationship Id="rId1" Type="http://schemas.openxmlformats.org/officeDocument/2006/relationships/slideLayout" Target="../slideLayouts/slideLayout1.xml"/><Relationship Id="rId6" Type="http://schemas.microsoft.com/office/2007/relationships/diagramDrawing" Target="../diagrams/drawing70.xml"/><Relationship Id="rId5" Type="http://schemas.openxmlformats.org/officeDocument/2006/relationships/diagramColors" Target="../diagrams/colors70.xml"/><Relationship Id="rId4" Type="http://schemas.openxmlformats.org/officeDocument/2006/relationships/diagramQuickStyle" Target="../diagrams/quickStyle70.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70.xml.rels><?xml version="1.0" encoding="UTF-8" standalone="yes"?>
<Relationships xmlns="http://schemas.openxmlformats.org/package/2006/relationships"><Relationship Id="rId3" Type="http://schemas.openxmlformats.org/officeDocument/2006/relationships/diagramLayout" Target="../diagrams/layout71.xml"/><Relationship Id="rId2" Type="http://schemas.openxmlformats.org/officeDocument/2006/relationships/diagramData" Target="../diagrams/data71.xml"/><Relationship Id="rId1" Type="http://schemas.openxmlformats.org/officeDocument/2006/relationships/slideLayout" Target="../slideLayouts/slideLayout1.xml"/><Relationship Id="rId6" Type="http://schemas.microsoft.com/office/2007/relationships/diagramDrawing" Target="../diagrams/drawing71.xml"/><Relationship Id="rId5" Type="http://schemas.openxmlformats.org/officeDocument/2006/relationships/diagramColors" Target="../diagrams/colors71.xml"/><Relationship Id="rId4" Type="http://schemas.openxmlformats.org/officeDocument/2006/relationships/diagramQuickStyle" Target="../diagrams/quickStyle71.xml"/></Relationships>
</file>

<file path=ppt/slides/_rels/slide71.xml.rels><?xml version="1.0" encoding="UTF-8" standalone="yes"?>
<Relationships xmlns="http://schemas.openxmlformats.org/package/2006/relationships"><Relationship Id="rId3" Type="http://schemas.openxmlformats.org/officeDocument/2006/relationships/diagramLayout" Target="../diagrams/layout72.xml"/><Relationship Id="rId7" Type="http://schemas.openxmlformats.org/officeDocument/2006/relationships/image" Target="../media/image26.jpeg"/><Relationship Id="rId2" Type="http://schemas.openxmlformats.org/officeDocument/2006/relationships/diagramData" Target="../diagrams/data72.xml"/><Relationship Id="rId1" Type="http://schemas.openxmlformats.org/officeDocument/2006/relationships/slideLayout" Target="../slideLayouts/slideLayout1.xml"/><Relationship Id="rId6" Type="http://schemas.microsoft.com/office/2007/relationships/diagramDrawing" Target="../diagrams/drawing72.xml"/><Relationship Id="rId5" Type="http://schemas.openxmlformats.org/officeDocument/2006/relationships/diagramColors" Target="../diagrams/colors72.xml"/><Relationship Id="rId4" Type="http://schemas.openxmlformats.org/officeDocument/2006/relationships/diagramQuickStyle" Target="../diagrams/quickStyle72.xml"/></Relationships>
</file>

<file path=ppt/slides/_rels/slide72.xml.rels><?xml version="1.0" encoding="UTF-8" standalone="yes"?>
<Relationships xmlns="http://schemas.openxmlformats.org/package/2006/relationships"><Relationship Id="rId3" Type="http://schemas.openxmlformats.org/officeDocument/2006/relationships/diagramLayout" Target="../diagrams/layout73.xml"/><Relationship Id="rId7" Type="http://schemas.openxmlformats.org/officeDocument/2006/relationships/image" Target="../media/image27.png"/><Relationship Id="rId2" Type="http://schemas.openxmlformats.org/officeDocument/2006/relationships/diagramData" Target="../diagrams/data73.xml"/><Relationship Id="rId1" Type="http://schemas.openxmlformats.org/officeDocument/2006/relationships/slideLayout" Target="../slideLayouts/slideLayout1.xml"/><Relationship Id="rId6" Type="http://schemas.microsoft.com/office/2007/relationships/diagramDrawing" Target="../diagrams/drawing73.xml"/><Relationship Id="rId5" Type="http://schemas.openxmlformats.org/officeDocument/2006/relationships/diagramColors" Target="../diagrams/colors73.xml"/><Relationship Id="rId4" Type="http://schemas.openxmlformats.org/officeDocument/2006/relationships/diagramQuickStyle" Target="../diagrams/quickStyle73.xml"/></Relationships>
</file>

<file path=ppt/slides/_rels/slide73.xml.rels><?xml version="1.0" encoding="UTF-8" standalone="yes"?>
<Relationships xmlns="http://schemas.openxmlformats.org/package/2006/relationships"><Relationship Id="rId3" Type="http://schemas.openxmlformats.org/officeDocument/2006/relationships/diagramLayout" Target="../diagrams/layout74.xml"/><Relationship Id="rId7" Type="http://schemas.openxmlformats.org/officeDocument/2006/relationships/image" Target="../media/image28.jpeg"/><Relationship Id="rId2" Type="http://schemas.openxmlformats.org/officeDocument/2006/relationships/diagramData" Target="../diagrams/data74.xml"/><Relationship Id="rId1" Type="http://schemas.openxmlformats.org/officeDocument/2006/relationships/slideLayout" Target="../slideLayouts/slideLayout1.xml"/><Relationship Id="rId6" Type="http://schemas.microsoft.com/office/2007/relationships/diagramDrawing" Target="../diagrams/drawing74.xml"/><Relationship Id="rId5" Type="http://schemas.openxmlformats.org/officeDocument/2006/relationships/diagramColors" Target="../diagrams/colors74.xml"/><Relationship Id="rId4" Type="http://schemas.openxmlformats.org/officeDocument/2006/relationships/diagramQuickStyle" Target="../diagrams/quickStyle74.xml"/></Relationships>
</file>

<file path=ppt/slides/_rels/slide74.xml.rels><?xml version="1.0" encoding="UTF-8" standalone="yes"?>
<Relationships xmlns="http://schemas.openxmlformats.org/package/2006/relationships"><Relationship Id="rId3" Type="http://schemas.openxmlformats.org/officeDocument/2006/relationships/diagramLayout" Target="../diagrams/layout75.xml"/><Relationship Id="rId7" Type="http://schemas.openxmlformats.org/officeDocument/2006/relationships/image" Target="../media/image29.png"/><Relationship Id="rId2" Type="http://schemas.openxmlformats.org/officeDocument/2006/relationships/diagramData" Target="../diagrams/data75.xml"/><Relationship Id="rId1" Type="http://schemas.openxmlformats.org/officeDocument/2006/relationships/slideLayout" Target="../slideLayouts/slideLayout1.xml"/><Relationship Id="rId6" Type="http://schemas.microsoft.com/office/2007/relationships/diagramDrawing" Target="../diagrams/drawing75.xml"/><Relationship Id="rId5" Type="http://schemas.openxmlformats.org/officeDocument/2006/relationships/diagramColors" Target="../diagrams/colors75.xml"/><Relationship Id="rId4" Type="http://schemas.openxmlformats.org/officeDocument/2006/relationships/diagramQuickStyle" Target="../diagrams/quickStyle75.xml"/></Relationships>
</file>

<file path=ppt/slides/_rels/slide75.xml.rels><?xml version="1.0" encoding="UTF-8" standalone="yes"?>
<Relationships xmlns="http://schemas.openxmlformats.org/package/2006/relationships"><Relationship Id="rId3" Type="http://schemas.openxmlformats.org/officeDocument/2006/relationships/diagramLayout" Target="../diagrams/layout76.xml"/><Relationship Id="rId2" Type="http://schemas.openxmlformats.org/officeDocument/2006/relationships/diagramData" Target="../diagrams/data76.xml"/><Relationship Id="rId1" Type="http://schemas.openxmlformats.org/officeDocument/2006/relationships/slideLayout" Target="../slideLayouts/slideLayout1.xml"/><Relationship Id="rId6" Type="http://schemas.microsoft.com/office/2007/relationships/diagramDrawing" Target="../diagrams/drawing76.xml"/><Relationship Id="rId5" Type="http://schemas.openxmlformats.org/officeDocument/2006/relationships/diagramColors" Target="../diagrams/colors76.xml"/><Relationship Id="rId4" Type="http://schemas.openxmlformats.org/officeDocument/2006/relationships/diagramQuickStyle" Target="../diagrams/quickStyle76.xml"/></Relationships>
</file>

<file path=ppt/slides/_rels/slide76.xml.rels><?xml version="1.0" encoding="UTF-8" standalone="yes"?>
<Relationships xmlns="http://schemas.openxmlformats.org/package/2006/relationships"><Relationship Id="rId3" Type="http://schemas.openxmlformats.org/officeDocument/2006/relationships/diagramLayout" Target="../diagrams/layout77.xml"/><Relationship Id="rId7" Type="http://schemas.openxmlformats.org/officeDocument/2006/relationships/image" Target="../media/image30.png"/><Relationship Id="rId2" Type="http://schemas.openxmlformats.org/officeDocument/2006/relationships/diagramData" Target="../diagrams/data77.xml"/><Relationship Id="rId1" Type="http://schemas.openxmlformats.org/officeDocument/2006/relationships/slideLayout" Target="../slideLayouts/slideLayout1.xml"/><Relationship Id="rId6" Type="http://schemas.microsoft.com/office/2007/relationships/diagramDrawing" Target="../diagrams/drawing77.xml"/><Relationship Id="rId5" Type="http://schemas.openxmlformats.org/officeDocument/2006/relationships/diagramColors" Target="../diagrams/colors77.xml"/><Relationship Id="rId4" Type="http://schemas.openxmlformats.org/officeDocument/2006/relationships/diagramQuickStyle" Target="../diagrams/quickStyle77.xml"/></Relationships>
</file>

<file path=ppt/slides/_rels/slide77.xml.rels><?xml version="1.0" encoding="UTF-8" standalone="yes"?>
<Relationships xmlns="http://schemas.openxmlformats.org/package/2006/relationships"><Relationship Id="rId3" Type="http://schemas.openxmlformats.org/officeDocument/2006/relationships/diagramLayout" Target="../diagrams/layout78.xml"/><Relationship Id="rId2" Type="http://schemas.openxmlformats.org/officeDocument/2006/relationships/diagramData" Target="../diagrams/data78.xml"/><Relationship Id="rId1" Type="http://schemas.openxmlformats.org/officeDocument/2006/relationships/slideLayout" Target="../slideLayouts/slideLayout1.xml"/><Relationship Id="rId6" Type="http://schemas.microsoft.com/office/2007/relationships/diagramDrawing" Target="../diagrams/drawing78.xml"/><Relationship Id="rId5" Type="http://schemas.openxmlformats.org/officeDocument/2006/relationships/diagramColors" Target="../diagrams/colors78.xml"/><Relationship Id="rId4" Type="http://schemas.openxmlformats.org/officeDocument/2006/relationships/diagramQuickStyle" Target="../diagrams/quickStyle78.xml"/></Relationships>
</file>

<file path=ppt/slides/_rels/slide78.xml.rels><?xml version="1.0" encoding="UTF-8" standalone="yes"?>
<Relationships xmlns="http://schemas.openxmlformats.org/package/2006/relationships"><Relationship Id="rId3" Type="http://schemas.openxmlformats.org/officeDocument/2006/relationships/diagramLayout" Target="../diagrams/layout79.xml"/><Relationship Id="rId2" Type="http://schemas.openxmlformats.org/officeDocument/2006/relationships/diagramData" Target="../diagrams/data79.xml"/><Relationship Id="rId1" Type="http://schemas.openxmlformats.org/officeDocument/2006/relationships/slideLayout" Target="../slideLayouts/slideLayout1.xml"/><Relationship Id="rId6" Type="http://schemas.microsoft.com/office/2007/relationships/diagramDrawing" Target="../diagrams/drawing79.xml"/><Relationship Id="rId5" Type="http://schemas.openxmlformats.org/officeDocument/2006/relationships/diagramColors" Target="../diagrams/colors79.xml"/><Relationship Id="rId4" Type="http://schemas.openxmlformats.org/officeDocument/2006/relationships/diagramQuickStyle" Target="../diagrams/quickStyle79.xml"/></Relationships>
</file>

<file path=ppt/slides/_rels/slide79.xml.rels><?xml version="1.0" encoding="UTF-8" standalone="yes"?>
<Relationships xmlns="http://schemas.openxmlformats.org/package/2006/relationships"><Relationship Id="rId3" Type="http://schemas.openxmlformats.org/officeDocument/2006/relationships/diagramLayout" Target="../diagrams/layout80.xml"/><Relationship Id="rId2" Type="http://schemas.openxmlformats.org/officeDocument/2006/relationships/diagramData" Target="../diagrams/data80.xml"/><Relationship Id="rId1" Type="http://schemas.openxmlformats.org/officeDocument/2006/relationships/slideLayout" Target="../slideLayouts/slideLayout1.xml"/><Relationship Id="rId6" Type="http://schemas.microsoft.com/office/2007/relationships/diagramDrawing" Target="../diagrams/drawing80.xml"/><Relationship Id="rId5" Type="http://schemas.openxmlformats.org/officeDocument/2006/relationships/diagramColors" Target="../diagrams/colors80.xml"/><Relationship Id="rId4" Type="http://schemas.openxmlformats.org/officeDocument/2006/relationships/diagramQuickStyle" Target="../diagrams/quickStyle80.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1.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80.xml.rels><?xml version="1.0" encoding="UTF-8" standalone="yes"?>
<Relationships xmlns="http://schemas.openxmlformats.org/package/2006/relationships"><Relationship Id="rId3" Type="http://schemas.openxmlformats.org/officeDocument/2006/relationships/diagramLayout" Target="../diagrams/layout81.xml"/><Relationship Id="rId2" Type="http://schemas.openxmlformats.org/officeDocument/2006/relationships/diagramData" Target="../diagrams/data81.xml"/><Relationship Id="rId1" Type="http://schemas.openxmlformats.org/officeDocument/2006/relationships/slideLayout" Target="../slideLayouts/slideLayout1.xml"/><Relationship Id="rId6" Type="http://schemas.microsoft.com/office/2007/relationships/diagramDrawing" Target="../diagrams/drawing81.xml"/><Relationship Id="rId5" Type="http://schemas.openxmlformats.org/officeDocument/2006/relationships/diagramColors" Target="../diagrams/colors81.xml"/><Relationship Id="rId4" Type="http://schemas.openxmlformats.org/officeDocument/2006/relationships/diagramQuickStyle" Target="../diagrams/quickStyle81.xml"/></Relationships>
</file>

<file path=ppt/slides/_rels/slide81.xml.rels><?xml version="1.0" encoding="UTF-8" standalone="yes"?>
<Relationships xmlns="http://schemas.openxmlformats.org/package/2006/relationships"><Relationship Id="rId3" Type="http://schemas.openxmlformats.org/officeDocument/2006/relationships/diagramLayout" Target="../diagrams/layout82.xml"/><Relationship Id="rId2" Type="http://schemas.openxmlformats.org/officeDocument/2006/relationships/diagramData" Target="../diagrams/data82.xml"/><Relationship Id="rId1" Type="http://schemas.openxmlformats.org/officeDocument/2006/relationships/slideLayout" Target="../slideLayouts/slideLayout1.xml"/><Relationship Id="rId6" Type="http://schemas.microsoft.com/office/2007/relationships/diagramDrawing" Target="../diagrams/drawing82.xml"/><Relationship Id="rId5" Type="http://schemas.openxmlformats.org/officeDocument/2006/relationships/diagramColors" Target="../diagrams/colors82.xml"/><Relationship Id="rId4" Type="http://schemas.openxmlformats.org/officeDocument/2006/relationships/diagramQuickStyle" Target="../diagrams/quickStyle82.xml"/></Relationships>
</file>

<file path=ppt/slides/_rels/slide82.xml.rels><?xml version="1.0" encoding="UTF-8" standalone="yes"?>
<Relationships xmlns="http://schemas.openxmlformats.org/package/2006/relationships"><Relationship Id="rId3" Type="http://schemas.openxmlformats.org/officeDocument/2006/relationships/diagramLayout" Target="../diagrams/layout83.xml"/><Relationship Id="rId2" Type="http://schemas.openxmlformats.org/officeDocument/2006/relationships/diagramData" Target="../diagrams/data83.xml"/><Relationship Id="rId1" Type="http://schemas.openxmlformats.org/officeDocument/2006/relationships/slideLayout" Target="../slideLayouts/slideLayout1.xml"/><Relationship Id="rId6" Type="http://schemas.microsoft.com/office/2007/relationships/diagramDrawing" Target="../diagrams/drawing83.xml"/><Relationship Id="rId5" Type="http://schemas.openxmlformats.org/officeDocument/2006/relationships/diagramColors" Target="../diagrams/colors83.xml"/><Relationship Id="rId4" Type="http://schemas.openxmlformats.org/officeDocument/2006/relationships/diagramQuickStyle" Target="../diagrams/quickStyle83.xml"/></Relationships>
</file>

<file path=ppt/slides/_rels/slide83.xml.rels><?xml version="1.0" encoding="UTF-8" standalone="yes"?>
<Relationships xmlns="http://schemas.openxmlformats.org/package/2006/relationships"><Relationship Id="rId3" Type="http://schemas.openxmlformats.org/officeDocument/2006/relationships/diagramLayout" Target="../diagrams/layout84.xml"/><Relationship Id="rId2" Type="http://schemas.openxmlformats.org/officeDocument/2006/relationships/diagramData" Target="../diagrams/data84.xml"/><Relationship Id="rId1" Type="http://schemas.openxmlformats.org/officeDocument/2006/relationships/slideLayout" Target="../slideLayouts/slideLayout1.xml"/><Relationship Id="rId6" Type="http://schemas.microsoft.com/office/2007/relationships/diagramDrawing" Target="../diagrams/drawing84.xml"/><Relationship Id="rId5" Type="http://schemas.openxmlformats.org/officeDocument/2006/relationships/diagramColors" Target="../diagrams/colors84.xml"/><Relationship Id="rId4" Type="http://schemas.openxmlformats.org/officeDocument/2006/relationships/diagramQuickStyle" Target="../diagrams/quickStyle8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diagramLayout" Target="../diagrams/layout85.xml"/><Relationship Id="rId2" Type="http://schemas.openxmlformats.org/officeDocument/2006/relationships/diagramData" Target="../diagrams/data85.xml"/><Relationship Id="rId1" Type="http://schemas.openxmlformats.org/officeDocument/2006/relationships/slideLayout" Target="../slideLayouts/slideLayout1.xml"/><Relationship Id="rId6" Type="http://schemas.microsoft.com/office/2007/relationships/diagramDrawing" Target="../diagrams/drawing85.xml"/><Relationship Id="rId5" Type="http://schemas.openxmlformats.org/officeDocument/2006/relationships/diagramColors" Target="../diagrams/colors85.xml"/><Relationship Id="rId4" Type="http://schemas.openxmlformats.org/officeDocument/2006/relationships/diagramQuickStyle" Target="../diagrams/quickStyle85.xml"/></Relationships>
</file>

<file path=ppt/slides/_rels/slide87.xml.rels><?xml version="1.0" encoding="UTF-8" standalone="yes"?>
<Relationships xmlns="http://schemas.openxmlformats.org/package/2006/relationships"><Relationship Id="rId3" Type="http://schemas.openxmlformats.org/officeDocument/2006/relationships/diagramLayout" Target="../diagrams/layout86.xml"/><Relationship Id="rId7" Type="http://schemas.openxmlformats.org/officeDocument/2006/relationships/image" Target="../media/image31.jpeg"/><Relationship Id="rId2" Type="http://schemas.openxmlformats.org/officeDocument/2006/relationships/diagramData" Target="../diagrams/data86.xml"/><Relationship Id="rId1" Type="http://schemas.openxmlformats.org/officeDocument/2006/relationships/slideLayout" Target="../slideLayouts/slideLayout1.xml"/><Relationship Id="rId6" Type="http://schemas.microsoft.com/office/2007/relationships/diagramDrawing" Target="../diagrams/drawing86.xml"/><Relationship Id="rId5" Type="http://schemas.openxmlformats.org/officeDocument/2006/relationships/diagramColors" Target="../diagrams/colors86.xml"/><Relationship Id="rId4" Type="http://schemas.openxmlformats.org/officeDocument/2006/relationships/diagramQuickStyle" Target="../diagrams/quickStyle86.xml"/></Relationships>
</file>

<file path=ppt/slides/_rels/slide88.xml.rels><?xml version="1.0" encoding="UTF-8" standalone="yes"?>
<Relationships xmlns="http://schemas.openxmlformats.org/package/2006/relationships"><Relationship Id="rId3" Type="http://schemas.openxmlformats.org/officeDocument/2006/relationships/diagramLayout" Target="../diagrams/layout87.xml"/><Relationship Id="rId2" Type="http://schemas.openxmlformats.org/officeDocument/2006/relationships/diagramData" Target="../diagrams/data87.xml"/><Relationship Id="rId1" Type="http://schemas.openxmlformats.org/officeDocument/2006/relationships/slideLayout" Target="../slideLayouts/slideLayout1.xml"/><Relationship Id="rId6" Type="http://schemas.microsoft.com/office/2007/relationships/diagramDrawing" Target="../diagrams/drawing87.xml"/><Relationship Id="rId5" Type="http://schemas.openxmlformats.org/officeDocument/2006/relationships/diagramColors" Target="../diagrams/colors87.xml"/><Relationship Id="rId4" Type="http://schemas.openxmlformats.org/officeDocument/2006/relationships/diagramQuickStyle" Target="../diagrams/quickStyle87.xml"/></Relationships>
</file>

<file path=ppt/slides/_rels/slide89.xml.rels><?xml version="1.0" encoding="UTF-8" standalone="yes"?>
<Relationships xmlns="http://schemas.openxmlformats.org/package/2006/relationships"><Relationship Id="rId3" Type="http://schemas.openxmlformats.org/officeDocument/2006/relationships/diagramLayout" Target="../diagrams/layout88.xml"/><Relationship Id="rId2" Type="http://schemas.openxmlformats.org/officeDocument/2006/relationships/diagramData" Target="../diagrams/data88.xml"/><Relationship Id="rId1" Type="http://schemas.openxmlformats.org/officeDocument/2006/relationships/slideLayout" Target="../slideLayouts/slideLayout1.xml"/><Relationship Id="rId6" Type="http://schemas.microsoft.com/office/2007/relationships/diagramDrawing" Target="../diagrams/drawing88.xml"/><Relationship Id="rId5" Type="http://schemas.openxmlformats.org/officeDocument/2006/relationships/diagramColors" Target="../diagrams/colors88.xml"/><Relationship Id="rId4" Type="http://schemas.openxmlformats.org/officeDocument/2006/relationships/diagramQuickStyle" Target="../diagrams/quickStyle88.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1.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90.xml.rels><?xml version="1.0" encoding="UTF-8" standalone="yes"?>
<Relationships xmlns="http://schemas.openxmlformats.org/package/2006/relationships"><Relationship Id="rId3" Type="http://schemas.openxmlformats.org/officeDocument/2006/relationships/diagramLayout" Target="../diagrams/layout89.xml"/><Relationship Id="rId2" Type="http://schemas.openxmlformats.org/officeDocument/2006/relationships/diagramData" Target="../diagrams/data89.xml"/><Relationship Id="rId1" Type="http://schemas.openxmlformats.org/officeDocument/2006/relationships/slideLayout" Target="../slideLayouts/slideLayout1.xml"/><Relationship Id="rId6" Type="http://schemas.microsoft.com/office/2007/relationships/diagramDrawing" Target="../diagrams/drawing89.xml"/><Relationship Id="rId5" Type="http://schemas.openxmlformats.org/officeDocument/2006/relationships/diagramColors" Target="../diagrams/colors89.xml"/><Relationship Id="rId4" Type="http://schemas.openxmlformats.org/officeDocument/2006/relationships/diagramQuickStyle" Target="../diagrams/quickStyle89.xml"/></Relationships>
</file>

<file path=ppt/slides/_rels/slide91.xml.rels><?xml version="1.0" encoding="UTF-8" standalone="yes"?>
<Relationships xmlns="http://schemas.openxmlformats.org/package/2006/relationships"><Relationship Id="rId3" Type="http://schemas.openxmlformats.org/officeDocument/2006/relationships/diagramLayout" Target="../diagrams/layout90.xml"/><Relationship Id="rId2" Type="http://schemas.openxmlformats.org/officeDocument/2006/relationships/diagramData" Target="../diagrams/data90.xml"/><Relationship Id="rId1" Type="http://schemas.openxmlformats.org/officeDocument/2006/relationships/slideLayout" Target="../slideLayouts/slideLayout1.xml"/><Relationship Id="rId6" Type="http://schemas.microsoft.com/office/2007/relationships/diagramDrawing" Target="../diagrams/drawing90.xml"/><Relationship Id="rId5" Type="http://schemas.openxmlformats.org/officeDocument/2006/relationships/diagramColors" Target="../diagrams/colors90.xml"/><Relationship Id="rId4" Type="http://schemas.openxmlformats.org/officeDocument/2006/relationships/diagramQuickStyle" Target="../diagrams/quickStyle90.xml"/></Relationships>
</file>

<file path=ppt/slides/_rels/slide92.xml.rels><?xml version="1.0" encoding="UTF-8" standalone="yes"?>
<Relationships xmlns="http://schemas.openxmlformats.org/package/2006/relationships"><Relationship Id="rId3" Type="http://schemas.openxmlformats.org/officeDocument/2006/relationships/diagramLayout" Target="../diagrams/layout91.xml"/><Relationship Id="rId2" Type="http://schemas.openxmlformats.org/officeDocument/2006/relationships/diagramData" Target="../diagrams/data91.xml"/><Relationship Id="rId1" Type="http://schemas.openxmlformats.org/officeDocument/2006/relationships/slideLayout" Target="../slideLayouts/slideLayout1.xml"/><Relationship Id="rId6" Type="http://schemas.microsoft.com/office/2007/relationships/diagramDrawing" Target="../diagrams/drawing91.xml"/><Relationship Id="rId5" Type="http://schemas.openxmlformats.org/officeDocument/2006/relationships/diagramColors" Target="../diagrams/colors91.xml"/><Relationship Id="rId4" Type="http://schemas.openxmlformats.org/officeDocument/2006/relationships/diagramQuickStyle" Target="../diagrams/quickStyle91.xml"/></Relationships>
</file>

<file path=ppt/slides/_rels/slide93.xml.rels><?xml version="1.0" encoding="UTF-8" standalone="yes"?>
<Relationships xmlns="http://schemas.openxmlformats.org/package/2006/relationships"><Relationship Id="rId3" Type="http://schemas.openxmlformats.org/officeDocument/2006/relationships/diagramLayout" Target="../diagrams/layout92.xml"/><Relationship Id="rId2" Type="http://schemas.openxmlformats.org/officeDocument/2006/relationships/diagramData" Target="../diagrams/data92.xml"/><Relationship Id="rId1" Type="http://schemas.openxmlformats.org/officeDocument/2006/relationships/slideLayout" Target="../slideLayouts/slideLayout1.xml"/><Relationship Id="rId6" Type="http://schemas.microsoft.com/office/2007/relationships/diagramDrawing" Target="../diagrams/drawing92.xml"/><Relationship Id="rId5" Type="http://schemas.openxmlformats.org/officeDocument/2006/relationships/diagramColors" Target="../diagrams/colors92.xml"/><Relationship Id="rId4" Type="http://schemas.openxmlformats.org/officeDocument/2006/relationships/diagramQuickStyle" Target="../diagrams/quickStyle92.xml"/></Relationships>
</file>

<file path=ppt/slides/_rels/slide94.xml.rels><?xml version="1.0" encoding="UTF-8" standalone="yes"?>
<Relationships xmlns="http://schemas.openxmlformats.org/package/2006/relationships"><Relationship Id="rId3" Type="http://schemas.openxmlformats.org/officeDocument/2006/relationships/diagramLayout" Target="../diagrams/layout93.xml"/><Relationship Id="rId7" Type="http://schemas.openxmlformats.org/officeDocument/2006/relationships/image" Target="../media/image34.png"/><Relationship Id="rId2" Type="http://schemas.openxmlformats.org/officeDocument/2006/relationships/diagramData" Target="../diagrams/data93.xml"/><Relationship Id="rId1" Type="http://schemas.openxmlformats.org/officeDocument/2006/relationships/slideLayout" Target="../slideLayouts/slideLayout1.xml"/><Relationship Id="rId6" Type="http://schemas.microsoft.com/office/2007/relationships/diagramDrawing" Target="../diagrams/drawing93.xml"/><Relationship Id="rId5" Type="http://schemas.openxmlformats.org/officeDocument/2006/relationships/diagramColors" Target="../diagrams/colors93.xml"/><Relationship Id="rId4" Type="http://schemas.openxmlformats.org/officeDocument/2006/relationships/diagramQuickStyle" Target="../diagrams/quickStyle93.xml"/></Relationships>
</file>

<file path=ppt/slides/_rels/slide95.xml.rels><?xml version="1.0" encoding="UTF-8" standalone="yes"?>
<Relationships xmlns="http://schemas.openxmlformats.org/package/2006/relationships"><Relationship Id="rId3" Type="http://schemas.openxmlformats.org/officeDocument/2006/relationships/diagramLayout" Target="../diagrams/layout94.xml"/><Relationship Id="rId2" Type="http://schemas.openxmlformats.org/officeDocument/2006/relationships/diagramData" Target="../diagrams/data94.xml"/><Relationship Id="rId1" Type="http://schemas.openxmlformats.org/officeDocument/2006/relationships/slideLayout" Target="../slideLayouts/slideLayout1.xml"/><Relationship Id="rId6" Type="http://schemas.microsoft.com/office/2007/relationships/diagramDrawing" Target="../diagrams/drawing94.xml"/><Relationship Id="rId5" Type="http://schemas.openxmlformats.org/officeDocument/2006/relationships/diagramColors" Target="../diagrams/colors94.xml"/><Relationship Id="rId4" Type="http://schemas.openxmlformats.org/officeDocument/2006/relationships/diagramQuickStyle" Target="../diagrams/quickStyle94.xml"/></Relationships>
</file>

<file path=ppt/slides/_rels/slide96.xml.rels><?xml version="1.0" encoding="UTF-8" standalone="yes"?>
<Relationships xmlns="http://schemas.openxmlformats.org/package/2006/relationships"><Relationship Id="rId3" Type="http://schemas.openxmlformats.org/officeDocument/2006/relationships/diagramLayout" Target="../diagrams/layout95.xml"/><Relationship Id="rId7" Type="http://schemas.openxmlformats.org/officeDocument/2006/relationships/image" Target="../media/image32.jpeg"/><Relationship Id="rId2" Type="http://schemas.openxmlformats.org/officeDocument/2006/relationships/diagramData" Target="../diagrams/data95.xml"/><Relationship Id="rId1" Type="http://schemas.openxmlformats.org/officeDocument/2006/relationships/slideLayout" Target="../slideLayouts/slideLayout1.xml"/><Relationship Id="rId6" Type="http://schemas.microsoft.com/office/2007/relationships/diagramDrawing" Target="../diagrams/drawing95.xml"/><Relationship Id="rId5" Type="http://schemas.openxmlformats.org/officeDocument/2006/relationships/diagramColors" Target="../diagrams/colors95.xml"/><Relationship Id="rId4" Type="http://schemas.openxmlformats.org/officeDocument/2006/relationships/diagramQuickStyle" Target="../diagrams/quickStyle95.xml"/></Relationships>
</file>

<file path=ppt/slides/_rels/slide97.xml.rels><?xml version="1.0" encoding="UTF-8" standalone="yes"?>
<Relationships xmlns="http://schemas.openxmlformats.org/package/2006/relationships"><Relationship Id="rId3" Type="http://schemas.openxmlformats.org/officeDocument/2006/relationships/diagramLayout" Target="../diagrams/layout96.xml"/><Relationship Id="rId7" Type="http://schemas.openxmlformats.org/officeDocument/2006/relationships/image" Target="../media/image33.jpeg"/><Relationship Id="rId2" Type="http://schemas.openxmlformats.org/officeDocument/2006/relationships/diagramData" Target="../diagrams/data96.xml"/><Relationship Id="rId1" Type="http://schemas.openxmlformats.org/officeDocument/2006/relationships/slideLayout" Target="../slideLayouts/slideLayout1.xml"/><Relationship Id="rId6" Type="http://schemas.microsoft.com/office/2007/relationships/diagramDrawing" Target="../diagrams/drawing96.xml"/><Relationship Id="rId5" Type="http://schemas.openxmlformats.org/officeDocument/2006/relationships/diagramColors" Target="../diagrams/colors96.xml"/><Relationship Id="rId4" Type="http://schemas.openxmlformats.org/officeDocument/2006/relationships/diagramQuickStyle" Target="../diagrams/quickStyle96.xml"/></Relationships>
</file>

<file path=ppt/slides/_rels/slide98.xml.rels><?xml version="1.0" encoding="UTF-8" standalone="yes"?>
<Relationships xmlns="http://schemas.openxmlformats.org/package/2006/relationships"><Relationship Id="rId3" Type="http://schemas.openxmlformats.org/officeDocument/2006/relationships/diagramLayout" Target="../diagrams/layout97.xml"/><Relationship Id="rId2" Type="http://schemas.openxmlformats.org/officeDocument/2006/relationships/diagramData" Target="../diagrams/data97.xml"/><Relationship Id="rId1" Type="http://schemas.openxmlformats.org/officeDocument/2006/relationships/slideLayout" Target="../slideLayouts/slideLayout1.xml"/><Relationship Id="rId6" Type="http://schemas.microsoft.com/office/2007/relationships/diagramDrawing" Target="../diagrams/drawing97.xml"/><Relationship Id="rId5" Type="http://schemas.openxmlformats.org/officeDocument/2006/relationships/diagramColors" Target="../diagrams/colors97.xml"/><Relationship Id="rId4" Type="http://schemas.openxmlformats.org/officeDocument/2006/relationships/diagramQuickStyle" Target="../diagrams/quickStyle97.xml"/></Relationships>
</file>

<file path=ppt/slides/_rels/slide99.xml.rels><?xml version="1.0" encoding="UTF-8" standalone="yes"?>
<Relationships xmlns="http://schemas.openxmlformats.org/package/2006/relationships"><Relationship Id="rId3" Type="http://schemas.openxmlformats.org/officeDocument/2006/relationships/diagramLayout" Target="../diagrams/layout98.xml"/><Relationship Id="rId2" Type="http://schemas.openxmlformats.org/officeDocument/2006/relationships/diagramData" Target="../diagrams/data98.xml"/><Relationship Id="rId1" Type="http://schemas.openxmlformats.org/officeDocument/2006/relationships/slideLayout" Target="../slideLayouts/slideLayout1.xml"/><Relationship Id="rId6" Type="http://schemas.microsoft.com/office/2007/relationships/diagramDrawing" Target="../diagrams/drawing98.xml"/><Relationship Id="rId5" Type="http://schemas.openxmlformats.org/officeDocument/2006/relationships/diagramColors" Target="../diagrams/colors98.xml"/><Relationship Id="rId4" Type="http://schemas.openxmlformats.org/officeDocument/2006/relationships/diagramQuickStyle" Target="../diagrams/quickStyle9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3860289370"/>
              </p:ext>
            </p:extLst>
          </p:nvPr>
        </p:nvGraphicFramePr>
        <p:xfrm>
          <a:off x="336176" y="1971325"/>
          <a:ext cx="8466629" cy="2274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extLst>
              <p:ext uri="{D42A27DB-BD31-4B8C-83A1-F6EECF244321}">
                <p14:modId xmlns:p14="http://schemas.microsoft.com/office/powerpoint/2010/main" val="550404927"/>
              </p:ext>
            </p:extLst>
          </p:nvPr>
        </p:nvGraphicFramePr>
        <p:xfrm>
          <a:off x="0" y="0"/>
          <a:ext cx="9144000" cy="83708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18996375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6" name="Diagram 5"/>
          <p:cNvGraphicFramePr/>
          <p:nvPr/>
        </p:nvGraphicFramePr>
        <p:xfrm>
          <a:off x="699948" y="412253"/>
          <a:ext cx="7913700" cy="6339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699948" y="1240274"/>
            <a:ext cx="7913700" cy="4696502"/>
          </a:xfrm>
          <a:prstGeom prst="rect">
            <a:avLst/>
          </a:prstGeom>
        </p:spPr>
        <p:txBody>
          <a:bodyPr lIns="0" tIns="0" rIns="0" bIns="0">
            <a:normAutofit fontScale="97500"/>
          </a:bodyPr>
          <a:lstStyle/>
          <a:p>
            <a:pPr marL="445516" indent="-457200" algn="just">
              <a:lnSpc>
                <a:spcPts val="4680"/>
              </a:lnSpc>
              <a:spcBef>
                <a:spcPts val="2520"/>
              </a:spcBef>
              <a:spcAft>
                <a:spcPts val="210"/>
              </a:spcAft>
              <a:buFont typeface="Wingdings" panose="05000000000000000000" pitchFamily="2" charset="2"/>
              <a:buChar char="Ø"/>
            </a:pPr>
            <a:r>
              <a:rPr lang="vi" sz="2600" i="1" dirty="0">
                <a:latin typeface="Constantia"/>
              </a:rPr>
              <a:t>Phương pháp thứ ba</a:t>
            </a:r>
            <a:r>
              <a:rPr lang="vi" sz="2600" dirty="0">
                <a:latin typeface="Constantia"/>
              </a:rPr>
              <a:t> - phương pháp </a:t>
            </a:r>
            <a:r>
              <a:rPr lang="en-US" sz="2600" i="1" dirty="0">
                <a:latin typeface="Constantia"/>
              </a:rPr>
              <a:t>cryptography </a:t>
            </a:r>
            <a:r>
              <a:rPr lang="vi" sz="2600" dirty="0">
                <a:latin typeface="Constantia"/>
              </a:rPr>
              <a:t>(mật mã): thực hiện việc biến đổi nội dung của bản tin cần truyền thành một tập hợp hỗn độn nào đó của các dấu hiệu (các ký tự của bảng chữ cái).</a:t>
            </a:r>
          </a:p>
          <a:p>
            <a:pPr marL="280416" indent="-292100" algn="just"/>
            <a:r>
              <a:rPr lang="vi" sz="2600" dirty="0">
                <a:solidFill>
                  <a:srgbClr val="0BD0D9"/>
                </a:solidFill>
                <a:latin typeface="Constantia"/>
              </a:rPr>
              <a:t> </a:t>
            </a:r>
            <a:endParaRPr lang="en-US" sz="2600" dirty="0">
              <a:solidFill>
                <a:srgbClr val="0BD0D9"/>
              </a:solidFill>
              <a:latin typeface="Constantia"/>
            </a:endParaRPr>
          </a:p>
          <a:p>
            <a:pPr marL="445516" indent="-457200" algn="just">
              <a:buFont typeface="Wingdings" panose="05000000000000000000" pitchFamily="2" charset="2"/>
              <a:buChar char="ü"/>
            </a:pPr>
            <a:r>
              <a:rPr lang="vi" sz="2600" dirty="0">
                <a:latin typeface="Constantia"/>
              </a:rPr>
              <a:t>Bên nhận sẽ có khả năng biến đổi bản tin nhận được</a:t>
            </a:r>
            <a:r>
              <a:rPr lang="en-US" sz="2600" dirty="0">
                <a:latin typeface="Constantia"/>
              </a:rPr>
              <a:t> </a:t>
            </a:r>
            <a:r>
              <a:rPr lang="vi" sz="2600" dirty="0">
                <a:latin typeface="Constantia"/>
              </a:rPr>
              <a:t>thành dạng gốc (bản tin khi chưa biến đổi) nếu họ có </a:t>
            </a:r>
            <a:r>
              <a:rPr lang="en-US" sz="2600" i="1" dirty="0">
                <a:latin typeface="Constantia"/>
              </a:rPr>
              <a:t>key</a:t>
            </a:r>
            <a:r>
              <a:rPr lang="en-US" sz="2600" dirty="0">
                <a:latin typeface="Constantia"/>
              </a:rPr>
              <a:t> </a:t>
            </a:r>
            <a:r>
              <a:rPr lang="vi" sz="2600" dirty="0">
                <a:latin typeface="Constantia"/>
              </a:rPr>
              <a:t>(khóa mã) dùng để biến đổi bản tin.</a:t>
            </a:r>
          </a:p>
        </p:txBody>
      </p:sp>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Tree>
  </p:cSld>
  <p:clrMapOvr>
    <a:overrideClrMapping bg1="lt1" tx1="dk1" bg2="lt2" tx2="dk2" accent1="accent1" accent2="accent2" accent3="accent3" accent4="accent4" accent5="accent5" accent6="accent6" hlink="hlink" folHlink="folHlink"/>
  </p:clrMapOvr>
</p:sld>
</file>

<file path=ppt/slides/slide10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6" name="Diagram 5"/>
          <p:cNvGraphicFramePr/>
          <p:nvPr/>
        </p:nvGraphicFramePr>
        <p:xfrm>
          <a:off x="666420" y="365895"/>
          <a:ext cx="7953324" cy="725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776148" y="1321741"/>
            <a:ext cx="7843596" cy="4928934"/>
          </a:xfrm>
          <a:prstGeom prst="rect">
            <a:avLst/>
          </a:prstGeom>
        </p:spPr>
        <p:txBody>
          <a:bodyPr lIns="0" tIns="0" rIns="0" bIns="0">
            <a:normAutofit fontScale="97500"/>
          </a:bodyPr>
          <a:lstStyle/>
          <a:p>
            <a:pPr marL="445516" indent="-457200" algn="just">
              <a:lnSpc>
                <a:spcPts val="3096"/>
              </a:lnSpc>
              <a:spcBef>
                <a:spcPts val="1680"/>
              </a:spcBef>
              <a:buFont typeface="Wingdings" panose="05000000000000000000" pitchFamily="2" charset="2"/>
              <a:buChar char="v"/>
            </a:pPr>
            <a:r>
              <a:rPr lang="vi" sz="2800" i="1" dirty="0">
                <a:latin typeface="Constantia"/>
              </a:rPr>
              <a:t>Tính bí mật</a:t>
            </a:r>
            <a:r>
              <a:rPr lang="vi" sz="2800" dirty="0">
                <a:latin typeface="Constantia"/>
              </a:rPr>
              <a:t> - người ngoài cuộc không thể đọc dữ liệu ngay cả khi xảy ra rò rỉ thông tin (ứng dụng mã</a:t>
            </a:r>
            <a:r>
              <a:rPr lang="en-US" sz="2800" dirty="0">
                <a:latin typeface="Constantia"/>
              </a:rPr>
              <a:t> </a:t>
            </a:r>
            <a:r>
              <a:rPr lang="vi" sz="2800" dirty="0">
                <a:latin typeface="Constantia"/>
              </a:rPr>
              <a:t>hoá bảo mật).</a:t>
            </a:r>
          </a:p>
          <a:p>
            <a:pPr marL="445516" indent="-457200" algn="just">
              <a:lnSpc>
                <a:spcPts val="3120"/>
              </a:lnSpc>
              <a:spcAft>
                <a:spcPts val="210"/>
              </a:spcAft>
              <a:buFont typeface="Wingdings" panose="05000000000000000000" pitchFamily="2" charset="2"/>
              <a:buChar char="v"/>
            </a:pPr>
            <a:r>
              <a:rPr lang="vi" sz="2800" i="1" dirty="0">
                <a:latin typeface="Constantia"/>
              </a:rPr>
              <a:t>Tính sẵn sàng</a:t>
            </a:r>
            <a:r>
              <a:rPr lang="vi" sz="2800" dirty="0">
                <a:latin typeface="Constantia"/>
              </a:rPr>
              <a:t> - đây là khả năng nhận được thông tin cần thiết vào thời điểm cần thiết bất kỳ với toàn bộ các thay đổi tại thời điểm này.</a:t>
            </a:r>
          </a:p>
          <a:p>
            <a:pPr marL="445516" indent="-457200" algn="just">
              <a:lnSpc>
                <a:spcPts val="3120"/>
              </a:lnSpc>
              <a:buFont typeface="Wingdings" panose="05000000000000000000" pitchFamily="2" charset="2"/>
              <a:buChar char="v"/>
            </a:pPr>
            <a:r>
              <a:rPr lang="vi" sz="2800" i="1" dirty="0">
                <a:latin typeface="Constantia"/>
              </a:rPr>
              <a:t>Tính toàn vẹn</a:t>
            </a:r>
            <a:r>
              <a:rPr lang="vi" sz="2800" dirty="0">
                <a:latin typeface="Constantia"/>
              </a:rPr>
              <a:t> - có nghĩa là các dữ liệu tin cậy không bị thay đổi (trong kết quả truyền đi hoặc biến dạng cố ý) từ thời điểm tạo nên đến thời điểm chúng được</a:t>
            </a:r>
            <a:r>
              <a:rPr lang="en-US" sz="2800" dirty="0">
                <a:latin typeface="Constantia"/>
              </a:rPr>
              <a:t> </a:t>
            </a:r>
            <a:r>
              <a:rPr lang="vi" sz="2800" dirty="0">
                <a:latin typeface="Constantia"/>
              </a:rPr>
              <a:t>xem xét.</a:t>
            </a:r>
          </a:p>
        </p:txBody>
      </p:sp>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Tree>
  </p:cSld>
  <p:clrMapOvr>
    <a:overrideClrMapping bg1="lt1" tx1="dk1" bg2="lt2" tx2="dk2" accent1="accent1" accent2="accent2" accent3="accent3" accent4="accent4" accent5="accent5" accent6="accent6" hlink="hlink" folHlink="folHlink"/>
  </p:clrMapOvr>
</p:sld>
</file>

<file path=ppt/slides/slide10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6" name="Diagram 5"/>
          <p:cNvGraphicFramePr/>
          <p:nvPr/>
        </p:nvGraphicFramePr>
        <p:xfrm>
          <a:off x="818866" y="474668"/>
          <a:ext cx="7670041" cy="780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p:cNvPicPr>
            <a:picLocks noChangeAspect="1"/>
          </p:cNvPicPr>
          <p:nvPr/>
        </p:nvPicPr>
        <p:blipFill>
          <a:blip r:embed="rId7" cstate="print"/>
          <a:stretch>
            <a:fillRect/>
          </a:stretch>
        </p:blipFill>
        <p:spPr>
          <a:xfrm>
            <a:off x="1461494" y="1360021"/>
            <a:ext cx="6108079" cy="4399333"/>
          </a:xfrm>
          <a:prstGeom prst="rect">
            <a:avLst/>
          </a:prstGeom>
        </p:spPr>
      </p:pic>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Tree>
  </p:cSld>
  <p:clrMapOvr>
    <a:overrideClrMapping bg1="lt1" tx1="dk1" bg2="lt2" tx2="dk2" accent1="accent1" accent2="accent2" accent3="accent3" accent4="accent4" accent5="accent5" accent6="accent6" hlink="hlink" folHlink="folHlink"/>
  </p:clrMapOvr>
</p:sld>
</file>

<file path=ppt/slides/slide10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6" name="Diagram 5"/>
          <p:cNvGraphicFramePr/>
          <p:nvPr/>
        </p:nvGraphicFramePr>
        <p:xfrm>
          <a:off x="805218" y="412254"/>
          <a:ext cx="7656394" cy="7478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900752" y="1435608"/>
            <a:ext cx="7656394" cy="4856010"/>
          </a:xfrm>
          <a:prstGeom prst="rect">
            <a:avLst/>
          </a:prstGeom>
        </p:spPr>
        <p:txBody>
          <a:bodyPr lIns="0" tIns="0" rIns="0" bIns="0">
            <a:normAutofit fontScale="97500"/>
          </a:bodyPr>
          <a:lstStyle/>
          <a:p>
            <a:pPr marL="455168" indent="-457200">
              <a:lnSpc>
                <a:spcPts val="4704"/>
              </a:lnSpc>
              <a:spcBef>
                <a:spcPts val="2310"/>
              </a:spcBef>
              <a:buFont typeface="Wingdings" panose="05000000000000000000" pitchFamily="2" charset="2"/>
              <a:buChar char="v"/>
            </a:pPr>
            <a:r>
              <a:rPr lang="vi" sz="2900" dirty="0">
                <a:latin typeface="Palatino Linotype"/>
              </a:rPr>
              <a:t>Các kỹ thuật an toàn phải cố gắng bảo vệ cả 3 mục tiêu này, bởi vì chỉ một trong 3 mục tiêu</a:t>
            </a:r>
            <a:r>
              <a:rPr lang="en-US" sz="2900" dirty="0">
                <a:latin typeface="Palatino Linotype"/>
              </a:rPr>
              <a:t> </a:t>
            </a:r>
            <a:r>
              <a:rPr lang="vi" sz="2900" dirty="0">
                <a:latin typeface="Palatino Linotype"/>
              </a:rPr>
              <a:t>có yếu điểm thì một hệ thống hoặc mạng sẽ bị xâm phạm.</a:t>
            </a:r>
          </a:p>
          <a:p>
            <a:pPr marL="455168" indent="-457200">
              <a:lnSpc>
                <a:spcPts val="4704"/>
              </a:lnSpc>
              <a:buFont typeface="Wingdings" panose="05000000000000000000" pitchFamily="2" charset="2"/>
              <a:buChar char="v"/>
            </a:pPr>
            <a:r>
              <a:rPr lang="vi" sz="2900" dirty="0">
                <a:latin typeface="Palatino Linotype"/>
              </a:rPr>
              <a:t>Những kẻ vi phạm cũng phát triển một bộ ba cho chúng “bộ ba DAD” để chống lại “bộ ba</a:t>
            </a:r>
            <a:r>
              <a:rPr lang="en-US" sz="2900" dirty="0">
                <a:latin typeface="Palatino Linotype"/>
              </a:rPr>
              <a:t> </a:t>
            </a:r>
            <a:r>
              <a:rPr lang="vi" sz="2900" dirty="0">
                <a:latin typeface="Palatino Linotype"/>
              </a:rPr>
              <a:t>CIA”.</a:t>
            </a:r>
          </a:p>
        </p:txBody>
      </p:sp>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Tree>
  </p:cSld>
  <p:clrMapOvr>
    <a:overrideClrMapping bg1="lt1" tx1="dk1" bg2="lt2" tx2="dk2" accent1="accent1" accent2="accent2" accent3="accent3" accent4="accent4" accent5="accent5" accent6="accent6" hlink="hlink" folHlink="folHlink"/>
  </p:clrMapOvr>
</p:sld>
</file>

<file path=ppt/slides/slide10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6" name="Diagram 5"/>
          <p:cNvGraphicFramePr/>
          <p:nvPr/>
        </p:nvGraphicFramePr>
        <p:xfrm>
          <a:off x="859218" y="365486"/>
          <a:ext cx="7616042" cy="780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859219" y="1423551"/>
            <a:ext cx="7616042" cy="4976265"/>
          </a:xfrm>
          <a:prstGeom prst="rect">
            <a:avLst/>
          </a:prstGeom>
        </p:spPr>
        <p:txBody>
          <a:bodyPr lIns="0" tIns="0" rIns="0" bIns="0">
            <a:noAutofit/>
          </a:bodyPr>
          <a:lstStyle/>
          <a:p>
            <a:pPr marL="458216" indent="-457200">
              <a:spcBef>
                <a:spcPts val="2310"/>
              </a:spcBef>
              <a:spcAft>
                <a:spcPts val="1680"/>
              </a:spcAft>
              <a:buFont typeface="Wingdings" panose="05000000000000000000" pitchFamily="2" charset="2"/>
              <a:buChar char="v"/>
            </a:pPr>
            <a:r>
              <a:rPr lang="vi" sz="2800" dirty="0">
                <a:latin typeface="Constantia"/>
              </a:rPr>
              <a:t>Mỗi mục tiêu của DAD có nhiệm vụ chống lại một cơ</a:t>
            </a:r>
            <a:r>
              <a:rPr lang="en-US" sz="2800" dirty="0">
                <a:latin typeface="Constantia"/>
              </a:rPr>
              <a:t> </a:t>
            </a:r>
            <a:r>
              <a:rPr lang="vi" sz="2800" dirty="0">
                <a:latin typeface="Constantia"/>
              </a:rPr>
              <a:t>chế được thực hiện trên một mục tiêu của CIA.</a:t>
            </a:r>
          </a:p>
          <a:p>
            <a:pPr marL="915416" lvl="1" indent="-457200">
              <a:lnSpc>
                <a:spcPts val="4368"/>
              </a:lnSpc>
              <a:spcAft>
                <a:spcPts val="210"/>
              </a:spcAft>
              <a:buFont typeface="Wingdings" panose="05000000000000000000" pitchFamily="2" charset="2"/>
              <a:buChar char="Ø"/>
            </a:pPr>
            <a:r>
              <a:rPr lang="vi" sz="2800" dirty="0">
                <a:latin typeface="Constantia"/>
              </a:rPr>
              <a:t>Truy nhập thông tin trái phép </a:t>
            </a:r>
            <a:r>
              <a:rPr lang="en-US" sz="2800" i="1" dirty="0">
                <a:latin typeface="Constantia"/>
              </a:rPr>
              <a:t>(disclosure):</a:t>
            </a:r>
            <a:r>
              <a:rPr lang="en-US" sz="2800" dirty="0">
                <a:latin typeface="Constantia"/>
              </a:rPr>
              <a:t> </a:t>
            </a:r>
            <a:r>
              <a:rPr lang="vi" sz="2800" dirty="0">
                <a:latin typeface="Constantia"/>
              </a:rPr>
              <a:t>chống lại tính bí mật.</a:t>
            </a:r>
          </a:p>
          <a:p>
            <a:pPr marL="915416" lvl="1" indent="-457200">
              <a:spcAft>
                <a:spcPts val="1680"/>
              </a:spcAft>
              <a:buFont typeface="Wingdings" panose="05000000000000000000" pitchFamily="2" charset="2"/>
              <a:buChar char="Ø"/>
            </a:pPr>
            <a:r>
              <a:rPr lang="vi" sz="2800" dirty="0">
                <a:latin typeface="Constantia"/>
              </a:rPr>
              <a:t>Sửa đổi thông </a:t>
            </a:r>
            <a:r>
              <a:rPr lang="en-US" sz="2800" dirty="0">
                <a:latin typeface="Constantia"/>
              </a:rPr>
              <a:t>tin </a:t>
            </a:r>
            <a:r>
              <a:rPr lang="en-US" sz="2800" i="1" dirty="0">
                <a:latin typeface="Constantia"/>
              </a:rPr>
              <a:t>(alteration):</a:t>
            </a:r>
            <a:r>
              <a:rPr lang="en-US" sz="2800" dirty="0">
                <a:latin typeface="Constantia"/>
              </a:rPr>
              <a:t> </a:t>
            </a:r>
            <a:r>
              <a:rPr lang="vi" sz="2800" dirty="0">
                <a:latin typeface="Constantia"/>
              </a:rPr>
              <a:t>chống lại tính toàn vẹn.</a:t>
            </a:r>
          </a:p>
          <a:p>
            <a:pPr marL="915416" lvl="1" indent="-457200">
              <a:spcAft>
                <a:spcPts val="1680"/>
              </a:spcAft>
              <a:buFont typeface="Wingdings" panose="05000000000000000000" pitchFamily="2" charset="2"/>
              <a:buChar char="Ø"/>
            </a:pPr>
            <a:r>
              <a:rPr lang="vi" sz="2800" dirty="0">
                <a:latin typeface="Constantia"/>
              </a:rPr>
              <a:t>Phá hoại thông </a:t>
            </a:r>
            <a:r>
              <a:rPr lang="en-US" sz="2800" dirty="0">
                <a:latin typeface="Constantia"/>
              </a:rPr>
              <a:t>tin </a:t>
            </a:r>
            <a:r>
              <a:rPr lang="en-US" sz="2800" i="1" dirty="0">
                <a:latin typeface="Constantia"/>
              </a:rPr>
              <a:t>(destruction):</a:t>
            </a:r>
            <a:r>
              <a:rPr lang="en-US" sz="2800" dirty="0">
                <a:latin typeface="Constantia"/>
              </a:rPr>
              <a:t> </a:t>
            </a:r>
            <a:r>
              <a:rPr lang="vi" sz="2800" dirty="0">
                <a:latin typeface="Constantia"/>
              </a:rPr>
              <a:t>chống lại tính sẵn</a:t>
            </a:r>
            <a:r>
              <a:rPr lang="en-US" sz="2800" dirty="0">
                <a:latin typeface="Constantia"/>
              </a:rPr>
              <a:t> </a:t>
            </a:r>
            <a:r>
              <a:rPr lang="vi" sz="2800" dirty="0">
                <a:latin typeface="Constantia"/>
              </a:rPr>
              <a:t>sàng.</a:t>
            </a:r>
          </a:p>
        </p:txBody>
      </p:sp>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Tree>
  </p:cSld>
  <p:clrMapOvr>
    <a:overrideClrMapping bg1="lt1" tx1="dk1" bg2="lt2" tx2="dk2" accent1="accent1" accent2="accent2" accent3="accent3" accent4="accent4" accent5="accent5" accent6="accent6" hlink="hlink" folHlink="folHlink"/>
  </p:clrMapOvr>
</p:sld>
</file>

<file path=ppt/slides/slide10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766724511"/>
              </p:ext>
            </p:extLst>
          </p:nvPr>
        </p:nvGraphicFramePr>
        <p:xfrm>
          <a:off x="815088" y="248674"/>
          <a:ext cx="7783001" cy="8704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971128" y="1355266"/>
            <a:ext cx="3735460" cy="4733056"/>
          </a:xfrm>
          <a:prstGeom prst="rect">
            <a:avLst/>
          </a:prstGeom>
        </p:spPr>
        <p:txBody>
          <a:bodyPr lIns="0" tIns="0" rIns="0" bIns="0">
            <a:normAutofit lnSpcReduction="10000"/>
          </a:bodyPr>
          <a:lstStyle/>
          <a:p>
            <a:pPr indent="0" algn="just">
              <a:spcAft>
                <a:spcPts val="1050"/>
              </a:spcAft>
            </a:pPr>
            <a:r>
              <a:rPr lang="vi" sz="2100" dirty="0">
                <a:latin typeface="Constantia"/>
              </a:rPr>
              <a:t>■  Nhận dạng</a:t>
            </a:r>
          </a:p>
          <a:p>
            <a:pPr indent="0" algn="just">
              <a:spcAft>
                <a:spcPts val="1050"/>
              </a:spcAft>
            </a:pPr>
            <a:r>
              <a:rPr lang="vi" sz="2100" dirty="0">
                <a:latin typeface="Constantia"/>
              </a:rPr>
              <a:t>■  Uỷ quyền</a:t>
            </a:r>
            <a:endParaRPr lang="en-US" sz="2100" dirty="0">
              <a:latin typeface="Constantia"/>
            </a:endParaRPr>
          </a:p>
          <a:p>
            <a:pPr indent="0" algn="just">
              <a:spcAft>
                <a:spcPts val="1050"/>
              </a:spcAft>
            </a:pPr>
            <a:r>
              <a:rPr lang="vi" sz="2100" dirty="0">
                <a:latin typeface="Constantia"/>
              </a:rPr>
              <a:t>■ Giây phép/ hoặc giây chứng nhận</a:t>
            </a:r>
          </a:p>
          <a:p>
            <a:pPr indent="0" algn="just">
              <a:spcAft>
                <a:spcPts val="1050"/>
              </a:spcAft>
            </a:pPr>
            <a:r>
              <a:rPr lang="vi" sz="2100" dirty="0">
                <a:latin typeface="Constantia"/>
              </a:rPr>
              <a:t>■  Chữ ký</a:t>
            </a:r>
            <a:endParaRPr lang="en-US" sz="2100" dirty="0">
              <a:latin typeface="Constantia"/>
            </a:endParaRPr>
          </a:p>
          <a:p>
            <a:pPr indent="0" algn="just">
              <a:spcAft>
                <a:spcPts val="1050"/>
              </a:spcAft>
            </a:pPr>
            <a:r>
              <a:rPr lang="vi" sz="2100" dirty="0">
                <a:latin typeface="Constantia"/>
              </a:rPr>
              <a:t>■ Kiểm chứng (cam đoan có công chứng)</a:t>
            </a:r>
            <a:endParaRPr lang="en-US" sz="2100" dirty="0">
              <a:latin typeface="Constantia"/>
            </a:endParaRPr>
          </a:p>
          <a:p>
            <a:pPr indent="0" algn="just">
              <a:spcAft>
                <a:spcPts val="1050"/>
              </a:spcAft>
            </a:pPr>
            <a:r>
              <a:rPr lang="vi" sz="2100" dirty="0">
                <a:latin typeface="Constantia"/>
              </a:rPr>
              <a:t>■  Sự nhât trí    </a:t>
            </a:r>
            <a:endParaRPr lang="en-US" sz="2100" dirty="0">
              <a:latin typeface="Constantia"/>
            </a:endParaRPr>
          </a:p>
          <a:p>
            <a:pPr indent="0" algn="just">
              <a:spcAft>
                <a:spcPts val="1050"/>
              </a:spcAft>
            </a:pPr>
            <a:r>
              <a:rPr lang="vi" sz="2100" dirty="0">
                <a:latin typeface="Constantia"/>
              </a:rPr>
              <a:t>■  Trách nhiệm </a:t>
            </a:r>
            <a:endParaRPr lang="en-US" sz="2100" dirty="0">
              <a:latin typeface="Constantia"/>
            </a:endParaRPr>
          </a:p>
          <a:p>
            <a:pPr indent="0" algn="just">
              <a:spcAft>
                <a:spcPts val="1050"/>
              </a:spcAft>
            </a:pPr>
            <a:r>
              <a:rPr lang="vi" sz="2100" dirty="0">
                <a:latin typeface="Constantia"/>
              </a:rPr>
              <a:t>■  Xác nhận đã nhận</a:t>
            </a:r>
            <a:endParaRPr lang="en-US" sz="2100" dirty="0">
              <a:latin typeface="Constantia"/>
            </a:endParaRPr>
          </a:p>
          <a:p>
            <a:pPr indent="0" algn="just">
              <a:spcAft>
                <a:spcPts val="1050"/>
              </a:spcAft>
            </a:pPr>
            <a:r>
              <a:rPr lang="vi" sz="2100" dirty="0">
                <a:latin typeface="Constantia"/>
              </a:rPr>
              <a:t>■ Chứng thực nguồn gốc/hoặc đến nơi</a:t>
            </a:r>
          </a:p>
          <a:p>
            <a:pPr indent="0" algn="just">
              <a:spcAft>
                <a:spcPts val="1050"/>
              </a:spcAft>
            </a:pPr>
            <a:endParaRPr lang="vi" sz="2100" dirty="0">
              <a:latin typeface="Constantia"/>
            </a:endParaRPr>
          </a:p>
        </p:txBody>
      </p:sp>
      <p:sp>
        <p:nvSpPr>
          <p:cNvPr id="4" name="Rectangle 3"/>
          <p:cNvSpPr/>
          <p:nvPr/>
        </p:nvSpPr>
        <p:spPr>
          <a:xfrm>
            <a:off x="5185273" y="1411699"/>
            <a:ext cx="3264089" cy="4620189"/>
          </a:xfrm>
          <a:prstGeom prst="rect">
            <a:avLst/>
          </a:prstGeom>
        </p:spPr>
        <p:txBody>
          <a:bodyPr lIns="0" tIns="0" rIns="0" bIns="0">
            <a:normAutofit fontScale="97500"/>
          </a:bodyPr>
          <a:lstStyle/>
          <a:p>
            <a:pPr marL="165100" indent="0" algn="just">
              <a:lnSpc>
                <a:spcPts val="3288"/>
              </a:lnSpc>
            </a:pPr>
            <a:r>
              <a:rPr lang="vi" sz="2100" dirty="0">
                <a:latin typeface="Constantia"/>
              </a:rPr>
              <a:t>■ Xác nhận</a:t>
            </a:r>
          </a:p>
          <a:p>
            <a:pPr marL="165100" indent="0" algn="just">
              <a:lnSpc>
                <a:spcPts val="3288"/>
              </a:lnSpc>
            </a:pPr>
            <a:r>
              <a:rPr lang="vi" sz="2100" dirty="0">
                <a:latin typeface="Constantia"/>
              </a:rPr>
              <a:t>■ Hạn chế truy cập</a:t>
            </a:r>
          </a:p>
          <a:p>
            <a:pPr indent="165100">
              <a:lnSpc>
                <a:spcPts val="3288"/>
              </a:lnSpc>
            </a:pPr>
            <a:r>
              <a:rPr lang="vi" sz="2100" dirty="0">
                <a:latin typeface="Constantia"/>
              </a:rPr>
              <a:t>■ Kiểm tra sự chính xác </a:t>
            </a:r>
            <a:endParaRPr lang="en-US" sz="2100" dirty="0">
              <a:latin typeface="Constantia"/>
            </a:endParaRPr>
          </a:p>
          <a:p>
            <a:pPr indent="165100">
              <a:lnSpc>
                <a:spcPts val="3288"/>
              </a:lnSpc>
            </a:pPr>
            <a:r>
              <a:rPr lang="vi" sz="2100" dirty="0">
                <a:latin typeface="Constantia"/>
              </a:rPr>
              <a:t>■ Chỉ ra thời điểmtạolập</a:t>
            </a:r>
            <a:endParaRPr lang="en-US" sz="2100" dirty="0">
              <a:latin typeface="Constantia"/>
            </a:endParaRPr>
          </a:p>
          <a:p>
            <a:pPr indent="165100">
              <a:lnSpc>
                <a:spcPts val="3288"/>
              </a:lnSpc>
            </a:pPr>
            <a:r>
              <a:rPr lang="vi" sz="2100" dirty="0">
                <a:latin typeface="Constantia"/>
              </a:rPr>
              <a:t>■ Xác thực</a:t>
            </a:r>
          </a:p>
          <a:p>
            <a:pPr indent="165100">
              <a:lnSpc>
                <a:spcPts val="3288"/>
              </a:lnSpc>
            </a:pPr>
            <a:r>
              <a:rPr lang="vi" sz="2100" dirty="0">
                <a:latin typeface="Constantia"/>
              </a:rPr>
              <a:t>■ Phê chuẩn</a:t>
            </a:r>
          </a:p>
          <a:p>
            <a:pPr indent="165100">
              <a:lnSpc>
                <a:spcPts val="3288"/>
              </a:lnSpc>
            </a:pPr>
            <a:r>
              <a:rPr lang="vi" sz="2100" dirty="0">
                <a:latin typeface="Constantia"/>
              </a:rPr>
              <a:t>■ Chỉ ra tác giả</a:t>
            </a:r>
          </a:p>
          <a:p>
            <a:pPr indent="165100">
              <a:lnSpc>
                <a:spcPts val="3288"/>
              </a:lnSpc>
            </a:pPr>
            <a:r>
              <a:rPr lang="vi" sz="2100" dirty="0">
                <a:latin typeface="Constantia"/>
              </a:rPr>
              <a:t>■ Đăng ký</a:t>
            </a:r>
            <a:endParaRPr lang="en-US" sz="2100" dirty="0">
              <a:latin typeface="Constantia"/>
            </a:endParaRPr>
          </a:p>
          <a:p>
            <a:pPr indent="165100">
              <a:lnSpc>
                <a:spcPts val="3288"/>
              </a:lnSpc>
            </a:pPr>
            <a:r>
              <a:rPr lang="vi" sz="2100" dirty="0">
                <a:latin typeface="Constantia"/>
              </a:rPr>
              <a:t>■ Bảo mật (bí mật)</a:t>
            </a:r>
          </a:p>
          <a:p>
            <a:pPr indent="165100">
              <a:lnSpc>
                <a:spcPts val="3288"/>
              </a:lnSpc>
            </a:pPr>
            <a:endParaRPr lang="vi" sz="2100" dirty="0">
              <a:latin typeface="Constantia"/>
            </a:endParaRPr>
          </a:p>
        </p:txBody>
      </p:sp>
      <p:sp>
        <p:nvSpPr>
          <p:cNvPr id="6" name="TextBox 5"/>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Tree>
  </p:cSld>
  <p:clrMapOvr>
    <a:overrideClrMapping bg1="lt1" tx1="dk1" bg2="lt2" tx2="dk2" accent1="accent1" accent2="accent2" accent3="accent3" accent4="accent4" accent5="accent5" accent6="accent6" hlink="hlink" folHlink="folHlink"/>
  </p:clrMapOvr>
</p:sld>
</file>

<file path=ppt/slides/slide10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4167365560"/>
              </p:ext>
            </p:extLst>
          </p:nvPr>
        </p:nvGraphicFramePr>
        <p:xfrm>
          <a:off x="831923" y="420077"/>
          <a:ext cx="7779814" cy="6853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831923" y="1105467"/>
            <a:ext cx="7779814" cy="4995081"/>
          </a:xfrm>
          <a:prstGeom prst="rect">
            <a:avLst/>
          </a:prstGeom>
        </p:spPr>
        <p:txBody>
          <a:bodyPr lIns="0" tIns="0" rIns="0" bIns="0">
            <a:normAutofit fontScale="97500"/>
          </a:bodyPr>
          <a:lstStyle/>
          <a:p>
            <a:pPr marL="452120" indent="-457200" algn="just">
              <a:lnSpc>
                <a:spcPts val="5760"/>
              </a:lnSpc>
              <a:spcBef>
                <a:spcPts val="2730"/>
              </a:spcBef>
              <a:spcAft>
                <a:spcPts val="420"/>
              </a:spcAft>
              <a:buFont typeface="Wingdings" panose="05000000000000000000" pitchFamily="2" charset="2"/>
              <a:buChar char="q"/>
            </a:pPr>
            <a:r>
              <a:rPr lang="vi" sz="2900" dirty="0">
                <a:latin typeface="Palatino Linotype"/>
              </a:rPr>
              <a:t>Cơ s</a:t>
            </a:r>
            <a:r>
              <a:rPr lang="en-US" sz="2900" dirty="0">
                <a:latin typeface="Palatino Linotype"/>
              </a:rPr>
              <a:t>ở</a:t>
            </a:r>
            <a:r>
              <a:rPr lang="vi" sz="2900" dirty="0">
                <a:latin typeface="Palatino Linotype"/>
              </a:rPr>
              <a:t> của phần lớn các cơ chế an toàn thuộc các phương pháp mật mã.</a:t>
            </a:r>
          </a:p>
          <a:p>
            <a:pPr marL="452120" indent="-457200" algn="just">
              <a:lnSpc>
                <a:spcPts val="5760"/>
              </a:lnSpc>
              <a:buFont typeface="Wingdings" panose="05000000000000000000" pitchFamily="2" charset="2"/>
              <a:buChar char="q"/>
            </a:pPr>
            <a:r>
              <a:rPr lang="vi" sz="2900" dirty="0">
                <a:latin typeface="Palatino Linotype"/>
              </a:rPr>
              <a:t>Mã hoá hoặc gần tới mã hoá để biến đổi thông tin là các phương pháp phổ biến nhất cho an toàn số liệu.</a:t>
            </a:r>
          </a:p>
        </p:txBody>
      </p:sp>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Tree>
  </p:cSld>
  <p:clrMapOvr>
    <a:overrideClrMapping bg1="lt1" tx1="dk1" bg2="lt2" tx2="dk2" accent1="accent1" accent2="accent2" accent3="accent3" accent4="accent4" accent5="accent5" accent6="accent6" hlink="hlink" folHlink="folHlink"/>
  </p:clrMapOvr>
</p:sld>
</file>

<file path=ppt/slides/slide10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11" name="Diagram 10"/>
          <p:cNvGraphicFramePr/>
          <p:nvPr/>
        </p:nvGraphicFramePr>
        <p:xfrm>
          <a:off x="818138" y="335144"/>
          <a:ext cx="7861838" cy="7839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pic>
        <p:nvPicPr>
          <p:cNvPr id="12" name="Picture 11"/>
          <p:cNvPicPr>
            <a:picLocks noChangeAspect="1"/>
          </p:cNvPicPr>
          <p:nvPr/>
        </p:nvPicPr>
        <p:blipFill>
          <a:blip r:embed="rId7" cstate="print"/>
          <a:stretch>
            <a:fillRect/>
          </a:stretch>
        </p:blipFill>
        <p:spPr>
          <a:xfrm>
            <a:off x="749899" y="1320318"/>
            <a:ext cx="7998316" cy="4725639"/>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0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16" name="Diagram 15"/>
          <p:cNvGraphicFramePr/>
          <p:nvPr/>
        </p:nvGraphicFramePr>
        <p:xfrm>
          <a:off x="717803" y="251904"/>
          <a:ext cx="8003115" cy="67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TextBox 1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pic>
        <p:nvPicPr>
          <p:cNvPr id="17" name="Picture 16"/>
          <p:cNvPicPr>
            <a:picLocks noChangeAspect="1"/>
          </p:cNvPicPr>
          <p:nvPr/>
        </p:nvPicPr>
        <p:blipFill rotWithShape="1">
          <a:blip r:embed="rId7" cstate="print"/>
          <a:srcRect t="261"/>
          <a:stretch/>
        </p:blipFill>
        <p:spPr>
          <a:xfrm>
            <a:off x="2291642" y="1058525"/>
            <a:ext cx="4846137" cy="5430143"/>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0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8" name="Diagram 7"/>
          <p:cNvGraphicFramePr/>
          <p:nvPr/>
        </p:nvGraphicFramePr>
        <p:xfrm>
          <a:off x="822779" y="348790"/>
          <a:ext cx="7720720" cy="7063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pic>
        <p:nvPicPr>
          <p:cNvPr id="9" name="Picture 8"/>
          <p:cNvPicPr>
            <a:picLocks noChangeAspect="1"/>
          </p:cNvPicPr>
          <p:nvPr/>
        </p:nvPicPr>
        <p:blipFill>
          <a:blip r:embed="rId7" cstate="print"/>
          <a:stretch>
            <a:fillRect/>
          </a:stretch>
        </p:blipFill>
        <p:spPr>
          <a:xfrm>
            <a:off x="1034881" y="1150667"/>
            <a:ext cx="7328804" cy="5127304"/>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0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1784875294"/>
              </p:ext>
            </p:extLst>
          </p:nvPr>
        </p:nvGraphicFramePr>
        <p:xfrm>
          <a:off x="707500" y="245068"/>
          <a:ext cx="8149897" cy="8876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
        <p:nvSpPr>
          <p:cNvPr id="6" name="Rectangle 5"/>
          <p:cNvSpPr/>
          <p:nvPr/>
        </p:nvSpPr>
        <p:spPr>
          <a:xfrm>
            <a:off x="830332" y="1236494"/>
            <a:ext cx="7876942" cy="4281172"/>
          </a:xfrm>
          <a:prstGeom prst="rect">
            <a:avLst/>
          </a:prstGeom>
        </p:spPr>
        <p:txBody>
          <a:bodyPr wrap="square">
            <a:spAutoFit/>
          </a:bodyPr>
          <a:lstStyle/>
          <a:p>
            <a:pPr marL="527812" indent="-457200" algn="just">
              <a:lnSpc>
                <a:spcPts val="4680"/>
              </a:lnSpc>
              <a:spcAft>
                <a:spcPts val="210"/>
              </a:spcAft>
              <a:buFont typeface="Wingdings" panose="05000000000000000000" pitchFamily="2" charset="2"/>
              <a:buChar char="v"/>
            </a:pPr>
            <a:r>
              <a:rPr lang="vi" sz="2800" dirty="0">
                <a:latin typeface="Constantia"/>
              </a:rPr>
              <a:t>Kỹ thuật an toàn </a:t>
            </a:r>
            <a:r>
              <a:rPr lang="en-US" sz="2800" i="1" dirty="0">
                <a:latin typeface="Constantia"/>
              </a:rPr>
              <a:t>(security engineering):</a:t>
            </a:r>
            <a:r>
              <a:rPr lang="en-US" sz="2800" dirty="0">
                <a:latin typeface="Constantia"/>
              </a:rPr>
              <a:t> </a:t>
            </a:r>
            <a:r>
              <a:rPr lang="vi" sz="2800" dirty="0">
                <a:latin typeface="Constantia"/>
              </a:rPr>
              <a:t>vấn đề xây dựng các hệ thống đảm bảo tin cậy </a:t>
            </a:r>
            <a:r>
              <a:rPr lang="fr" sz="2800" dirty="0">
                <a:latin typeface="Constantia"/>
              </a:rPr>
              <a:t>khi </a:t>
            </a:r>
            <a:r>
              <a:rPr lang="vi" sz="2800" dirty="0">
                <a:latin typeface="Constantia"/>
              </a:rPr>
              <a:t>đối mặt với các nguy cơ và rủi ro thông tin.</a:t>
            </a:r>
          </a:p>
          <a:p>
            <a:pPr marL="527812" indent="-457200" algn="just">
              <a:lnSpc>
                <a:spcPts val="4728"/>
              </a:lnSpc>
              <a:buFont typeface="Wingdings" panose="05000000000000000000" pitchFamily="2" charset="2"/>
              <a:buChar char="v"/>
            </a:pPr>
            <a:r>
              <a:rPr lang="vi" sz="2800" dirty="0">
                <a:latin typeface="Constantia"/>
              </a:rPr>
              <a:t>Kỹ thuật an toàn yêu cầu sự thành thạo nhiều vấn đề chuyên môn, từ mật mã và an toàn mạng tới sự hiểu biết về áp dụng các giải pháp tâm lý, vấn đề tổ</a:t>
            </a:r>
            <a:r>
              <a:rPr lang="en-US" sz="2800" dirty="0">
                <a:latin typeface="Constantia"/>
              </a:rPr>
              <a:t> </a:t>
            </a:r>
            <a:r>
              <a:rPr lang="vi" sz="2800" dirty="0">
                <a:latin typeface="Constantia"/>
              </a:rPr>
              <a:t>chức.</a:t>
            </a:r>
          </a:p>
        </p:txBody>
      </p:sp>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772766483"/>
              </p:ext>
            </p:extLst>
          </p:nvPr>
        </p:nvGraphicFramePr>
        <p:xfrm>
          <a:off x="668148" y="504967"/>
          <a:ext cx="7793464" cy="7096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668148" y="1493520"/>
            <a:ext cx="7793464" cy="4702564"/>
          </a:xfrm>
          <a:prstGeom prst="rect">
            <a:avLst/>
          </a:prstGeom>
        </p:spPr>
        <p:txBody>
          <a:bodyPr lIns="0" tIns="0" rIns="0" bIns="0">
            <a:normAutofit fontScale="97500"/>
          </a:bodyPr>
          <a:lstStyle/>
          <a:p>
            <a:pPr marL="458216" indent="-457200" algn="just">
              <a:lnSpc>
                <a:spcPts val="3360"/>
              </a:lnSpc>
              <a:spcBef>
                <a:spcPts val="1890"/>
              </a:spcBef>
              <a:spcAft>
                <a:spcPts val="210"/>
              </a:spcAft>
              <a:buFont typeface="Wingdings" panose="05000000000000000000" pitchFamily="2" charset="2"/>
              <a:buChar char="q"/>
            </a:pPr>
            <a:r>
              <a:rPr lang="vi" sz="2600" dirty="0">
                <a:latin typeface="Constantia"/>
              </a:rPr>
              <a:t>Đối với các phương pháp mật mã trong thời cổ xưa việc đảm bảo an toàn thông tin chủ yếu dựa trên việc giữ bí mật của thuật toán và chúng là các thuật toán khá đơn giản.</a:t>
            </a:r>
          </a:p>
          <a:p>
            <a:pPr marL="458216" indent="-457200" algn="just">
              <a:lnSpc>
                <a:spcPts val="3360"/>
              </a:lnSpc>
              <a:buFont typeface="Wingdings" panose="05000000000000000000" pitchFamily="2" charset="2"/>
              <a:buChar char="q"/>
            </a:pPr>
            <a:r>
              <a:rPr lang="vi" sz="2600" dirty="0">
                <a:latin typeface="Constantia"/>
              </a:rPr>
              <a:t>Nói chung các phương pháp mật mã được biết trong thời cổ xưa (và trong một thời gian dài sau đó) thường được thực hiện dựa trên các mánh khóe nào đó, hơn là dựa trên các nguyên tắc khoa học chặt chẽ.</a:t>
            </a:r>
          </a:p>
        </p:txBody>
      </p:sp>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Tree>
  </p:cSld>
  <p:clrMapOvr>
    <a:overrideClrMapping bg1="lt1" tx1="dk1" bg2="lt2" tx2="dk2" accent1="accent1" accent2="accent2" accent3="accent3" accent4="accent4" accent5="accent5" accent6="accent6" hlink="hlink" folHlink="folHlink"/>
  </p:clrMapOvr>
</p:sld>
</file>

<file path=ppt/slides/slide1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8" name="Picture 17"/>
          <p:cNvPicPr>
            <a:picLocks noChangeAspect="1"/>
          </p:cNvPicPr>
          <p:nvPr/>
        </p:nvPicPr>
        <p:blipFill>
          <a:blip r:embed="rId2" cstate="print"/>
          <a:stretch>
            <a:fillRect/>
          </a:stretch>
        </p:blipFill>
        <p:spPr>
          <a:xfrm>
            <a:off x="1647035" y="968991"/>
            <a:ext cx="5930922" cy="5536144"/>
          </a:xfrm>
          <a:prstGeom prst="rect">
            <a:avLst/>
          </a:prstGeom>
        </p:spPr>
      </p:pic>
      <p:graphicFrame>
        <p:nvGraphicFramePr>
          <p:cNvPr id="22" name="Diagram 21"/>
          <p:cNvGraphicFramePr/>
          <p:nvPr/>
        </p:nvGraphicFramePr>
        <p:xfrm>
          <a:off x="699250" y="218613"/>
          <a:ext cx="7977512" cy="7503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 name="TextBox 19"/>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Tree>
  </p:cSld>
  <p:clrMapOvr>
    <a:overrideClrMapping bg1="lt1" tx1="dk1" bg2="lt2" tx2="dk2" accent1="accent1" accent2="accent2" accent3="accent3" accent4="accent4" accent5="accent5" accent6="accent6" hlink="hlink" folHlink="folHlink"/>
  </p:clrMapOvr>
</p:sld>
</file>

<file path=ppt/slides/slide1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6" name="Diagram 5"/>
          <p:cNvGraphicFramePr/>
          <p:nvPr/>
        </p:nvGraphicFramePr>
        <p:xfrm>
          <a:off x="804625" y="357662"/>
          <a:ext cx="7725225" cy="6932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p:cNvPicPr>
            <a:picLocks noChangeAspect="1"/>
          </p:cNvPicPr>
          <p:nvPr/>
        </p:nvPicPr>
        <p:blipFill>
          <a:blip r:embed="rId7" cstate="print"/>
          <a:stretch>
            <a:fillRect/>
          </a:stretch>
        </p:blipFill>
        <p:spPr>
          <a:xfrm>
            <a:off x="1047599" y="1393892"/>
            <a:ext cx="7441307" cy="3887792"/>
          </a:xfrm>
          <a:prstGeom prst="rect">
            <a:avLst/>
          </a:prstGeom>
        </p:spPr>
      </p:pic>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Tree>
  </p:cSld>
  <p:clrMapOvr>
    <a:overrideClrMapping bg1="lt1" tx1="dk1" bg2="lt2" tx2="dk2" accent1="accent1" accent2="accent2" accent3="accent3" accent4="accent4" accent5="accent5" accent6="accent6" hlink="hlink" folHlink="folHlink"/>
  </p:clrMapOvr>
</p:sld>
</file>

<file path=ppt/slides/slide1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6" name="Diagram 5"/>
          <p:cNvGraphicFramePr/>
          <p:nvPr/>
        </p:nvGraphicFramePr>
        <p:xfrm>
          <a:off x="819594" y="369331"/>
          <a:ext cx="7800150" cy="7224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903642" y="1215614"/>
            <a:ext cx="7616414" cy="5163672"/>
          </a:xfrm>
          <a:prstGeom prst="rect">
            <a:avLst/>
          </a:prstGeom>
        </p:spPr>
        <p:txBody>
          <a:bodyPr lIns="0" tIns="0" rIns="0" bIns="0">
            <a:normAutofit fontScale="70000" lnSpcReduction="20000"/>
          </a:bodyPr>
          <a:lstStyle/>
          <a:p>
            <a:pPr marL="514350" indent="-514350" algn="just">
              <a:lnSpc>
                <a:spcPct val="120000"/>
              </a:lnSpc>
              <a:spcBef>
                <a:spcPts val="2940"/>
              </a:spcBef>
              <a:buFont typeface="+mj-lt"/>
              <a:buAutoNum type="arabicPeriod"/>
            </a:pPr>
            <a:r>
              <a:rPr lang="en-US" sz="3200" dirty="0" err="1">
                <a:latin typeface="Palatino Linotype"/>
              </a:rPr>
              <a:t>Thực</a:t>
            </a:r>
            <a:r>
              <a:rPr lang="en-US" sz="3200" dirty="0">
                <a:latin typeface="Palatino Linotype"/>
              </a:rPr>
              <a:t> </a:t>
            </a:r>
            <a:r>
              <a:rPr lang="en-US" sz="3200" dirty="0" err="1">
                <a:latin typeface="Palatino Linotype"/>
              </a:rPr>
              <a:t>hiện</a:t>
            </a:r>
            <a:r>
              <a:rPr lang="en-US" sz="3200" dirty="0">
                <a:latin typeface="Palatino Linotype"/>
              </a:rPr>
              <a:t> </a:t>
            </a:r>
            <a:r>
              <a:rPr lang="en-US" sz="3200" dirty="0" err="1">
                <a:latin typeface="Palatino Linotype"/>
              </a:rPr>
              <a:t>mã</a:t>
            </a:r>
            <a:r>
              <a:rPr lang="en-US" sz="3200" dirty="0">
                <a:latin typeface="Palatino Linotype"/>
              </a:rPr>
              <a:t> </a:t>
            </a:r>
            <a:r>
              <a:rPr lang="en-US" sz="3200" dirty="0" err="1">
                <a:latin typeface="Palatino Linotype"/>
              </a:rPr>
              <a:t>hóa</a:t>
            </a:r>
            <a:r>
              <a:rPr lang="en-US" sz="3200" dirty="0">
                <a:latin typeface="Palatino Linotype"/>
              </a:rPr>
              <a:t> </a:t>
            </a:r>
            <a:r>
              <a:rPr lang="en-US" sz="3200" dirty="0" err="1">
                <a:latin typeface="Palatino Linotype"/>
              </a:rPr>
              <a:t>và</a:t>
            </a:r>
            <a:r>
              <a:rPr lang="en-US" sz="3200" dirty="0">
                <a:latin typeface="Palatino Linotype"/>
              </a:rPr>
              <a:t> </a:t>
            </a:r>
            <a:r>
              <a:rPr lang="en-US" sz="3200" dirty="0" err="1">
                <a:latin typeface="Palatino Linotype"/>
              </a:rPr>
              <a:t>giải</a:t>
            </a:r>
            <a:r>
              <a:rPr lang="en-US" sz="3200" dirty="0">
                <a:latin typeface="Palatino Linotype"/>
              </a:rPr>
              <a:t> </a:t>
            </a:r>
            <a:r>
              <a:rPr lang="en-US" sz="3200" dirty="0" err="1">
                <a:latin typeface="Palatino Linotype"/>
              </a:rPr>
              <a:t>mã</a:t>
            </a:r>
            <a:r>
              <a:rPr lang="en-US" sz="3200" dirty="0">
                <a:latin typeface="Palatino Linotype"/>
              </a:rPr>
              <a:t> </a:t>
            </a:r>
            <a:r>
              <a:rPr lang="en-US" sz="3200" dirty="0" err="1">
                <a:latin typeface="Palatino Linotype"/>
              </a:rPr>
              <a:t>trên</a:t>
            </a:r>
            <a:r>
              <a:rPr lang="en-US" sz="3200" dirty="0">
                <a:latin typeface="Palatino Linotype"/>
              </a:rPr>
              <a:t> </a:t>
            </a:r>
            <a:r>
              <a:rPr lang="en-US" sz="3200" dirty="0" err="1">
                <a:latin typeface="Palatino Linotype"/>
              </a:rPr>
              <a:t>các</a:t>
            </a:r>
            <a:r>
              <a:rPr lang="en-US" sz="3200" dirty="0">
                <a:latin typeface="Palatino Linotype"/>
              </a:rPr>
              <a:t> </a:t>
            </a:r>
            <a:r>
              <a:rPr lang="en-US" sz="3200" dirty="0" err="1">
                <a:latin typeface="Palatino Linotype"/>
              </a:rPr>
              <a:t>thuật</a:t>
            </a:r>
            <a:r>
              <a:rPr lang="en-US" sz="3200" dirty="0">
                <a:latin typeface="Palatino Linotype"/>
              </a:rPr>
              <a:t> </a:t>
            </a:r>
            <a:r>
              <a:rPr lang="en-US" sz="3200" dirty="0" err="1">
                <a:latin typeface="Palatino Linotype"/>
              </a:rPr>
              <a:t>toán</a:t>
            </a:r>
            <a:r>
              <a:rPr lang="en-US" sz="3200" dirty="0">
                <a:latin typeface="Palatino Linotype"/>
              </a:rPr>
              <a:t>:</a:t>
            </a:r>
          </a:p>
          <a:p>
            <a:pPr marL="880872" lvl="1" indent="-457200" algn="just">
              <a:lnSpc>
                <a:spcPct val="120000"/>
              </a:lnSpc>
              <a:spcBef>
                <a:spcPts val="2940"/>
              </a:spcBef>
              <a:buFont typeface="Wingdings" panose="05000000000000000000" pitchFamily="2" charset="2"/>
              <a:buChar char="Ø"/>
            </a:pPr>
            <a:r>
              <a:rPr lang="en-US" sz="3200" dirty="0" err="1">
                <a:latin typeface="Palatino Linotype"/>
              </a:rPr>
              <a:t>Mã</a:t>
            </a:r>
            <a:r>
              <a:rPr lang="en-US" sz="3200" dirty="0">
                <a:latin typeface="Palatino Linotype"/>
              </a:rPr>
              <a:t> </a:t>
            </a:r>
            <a:r>
              <a:rPr lang="en-US" sz="3200" dirty="0" err="1">
                <a:latin typeface="Palatino Linotype"/>
              </a:rPr>
              <a:t>hóa</a:t>
            </a:r>
            <a:r>
              <a:rPr lang="en-US" sz="3200" dirty="0">
                <a:latin typeface="Palatino Linotype"/>
              </a:rPr>
              <a:t> </a:t>
            </a:r>
            <a:r>
              <a:rPr lang="en-US" sz="3200" dirty="0" err="1">
                <a:latin typeface="Palatino Linotype"/>
              </a:rPr>
              <a:t>dịch</a:t>
            </a:r>
            <a:r>
              <a:rPr lang="en-US" sz="3200" dirty="0">
                <a:latin typeface="Palatino Linotype"/>
              </a:rPr>
              <a:t> </a:t>
            </a:r>
            <a:r>
              <a:rPr lang="en-US" sz="3200" dirty="0" err="1">
                <a:latin typeface="Palatino Linotype"/>
              </a:rPr>
              <a:t>vòng</a:t>
            </a:r>
            <a:r>
              <a:rPr lang="en-US" sz="3200" dirty="0">
                <a:latin typeface="Palatino Linotype"/>
              </a:rPr>
              <a:t>;</a:t>
            </a:r>
          </a:p>
          <a:p>
            <a:pPr marL="880872" lvl="1" indent="-457200" algn="just">
              <a:lnSpc>
                <a:spcPct val="120000"/>
              </a:lnSpc>
              <a:spcBef>
                <a:spcPts val="2940"/>
              </a:spcBef>
              <a:buFont typeface="Wingdings" panose="05000000000000000000" pitchFamily="2" charset="2"/>
              <a:buChar char="Ø"/>
            </a:pPr>
            <a:r>
              <a:rPr lang="en-US" sz="3200" dirty="0" err="1">
                <a:latin typeface="Palatino Linotype"/>
              </a:rPr>
              <a:t>Mã</a:t>
            </a:r>
            <a:r>
              <a:rPr lang="en-US" sz="3200" dirty="0">
                <a:latin typeface="Palatino Linotype"/>
              </a:rPr>
              <a:t> </a:t>
            </a:r>
            <a:r>
              <a:rPr lang="en-US" sz="3200" dirty="0" err="1">
                <a:latin typeface="Palatino Linotype"/>
              </a:rPr>
              <a:t>hóa</a:t>
            </a:r>
            <a:r>
              <a:rPr lang="en-US" sz="3200" dirty="0">
                <a:latin typeface="Palatino Linotype"/>
              </a:rPr>
              <a:t> Affine</a:t>
            </a:r>
          </a:p>
          <a:p>
            <a:pPr marL="880872" lvl="1" indent="-457200" algn="just">
              <a:lnSpc>
                <a:spcPct val="120000"/>
              </a:lnSpc>
              <a:spcBef>
                <a:spcPts val="2940"/>
              </a:spcBef>
              <a:buFont typeface="Wingdings" panose="05000000000000000000" pitchFamily="2" charset="2"/>
              <a:buChar char="Ø"/>
            </a:pPr>
            <a:r>
              <a:rPr lang="en-US" sz="3200" dirty="0" err="1">
                <a:latin typeface="Palatino Linotype"/>
              </a:rPr>
              <a:t>Mã</a:t>
            </a:r>
            <a:r>
              <a:rPr lang="en-US" sz="3200" dirty="0">
                <a:latin typeface="Palatino Linotype"/>
              </a:rPr>
              <a:t> </a:t>
            </a:r>
            <a:r>
              <a:rPr lang="en-US" sz="3200" dirty="0" err="1">
                <a:latin typeface="Palatino Linotype"/>
              </a:rPr>
              <a:t>hóa</a:t>
            </a:r>
            <a:r>
              <a:rPr lang="en-US" sz="3200" dirty="0">
                <a:latin typeface="Palatino Linotype"/>
              </a:rPr>
              <a:t> </a:t>
            </a:r>
            <a:r>
              <a:rPr lang="en-US" sz="3200" dirty="0" err="1">
                <a:latin typeface="Palatino Linotype"/>
              </a:rPr>
              <a:t>Vigenère</a:t>
            </a:r>
            <a:endParaRPr lang="en-US" sz="3200" dirty="0">
              <a:latin typeface="Palatino Linotype"/>
            </a:endParaRPr>
          </a:p>
          <a:p>
            <a:pPr marL="514350" indent="-514350" algn="just">
              <a:lnSpc>
                <a:spcPct val="120000"/>
              </a:lnSpc>
              <a:spcBef>
                <a:spcPts val="2940"/>
              </a:spcBef>
              <a:buFont typeface="+mj-lt"/>
              <a:buAutoNum type="arabicPeriod"/>
            </a:pPr>
            <a:r>
              <a:rPr lang="en-US" sz="3200" dirty="0" err="1">
                <a:latin typeface="Palatino Linotype"/>
              </a:rPr>
              <a:t>Tìm</a:t>
            </a:r>
            <a:r>
              <a:rPr lang="en-US" sz="3200" dirty="0">
                <a:latin typeface="Palatino Linotype"/>
              </a:rPr>
              <a:t> </a:t>
            </a:r>
            <a:r>
              <a:rPr lang="en-US" sz="3200" dirty="0" err="1">
                <a:latin typeface="Palatino Linotype"/>
              </a:rPr>
              <a:t>hiểu</a:t>
            </a:r>
            <a:r>
              <a:rPr lang="en-US" sz="3200" dirty="0">
                <a:latin typeface="Palatino Linotype"/>
              </a:rPr>
              <a:t> </a:t>
            </a:r>
            <a:r>
              <a:rPr lang="en-US" sz="3200" dirty="0" err="1">
                <a:latin typeface="Palatino Linotype"/>
              </a:rPr>
              <a:t>về</a:t>
            </a:r>
            <a:r>
              <a:rPr lang="en-US" sz="3200" dirty="0">
                <a:latin typeface="Palatino Linotype"/>
              </a:rPr>
              <a:t> BitLocker </a:t>
            </a:r>
            <a:r>
              <a:rPr lang="en-US" sz="3200" dirty="0" err="1">
                <a:latin typeface="Palatino Linotype"/>
              </a:rPr>
              <a:t>trên</a:t>
            </a:r>
            <a:r>
              <a:rPr lang="en-US" sz="3200" dirty="0">
                <a:latin typeface="Palatino Linotype"/>
              </a:rPr>
              <a:t> Windows, </a:t>
            </a:r>
            <a:r>
              <a:rPr lang="en-US" sz="3200" dirty="0" err="1">
                <a:latin typeface="Palatino Linotype"/>
              </a:rPr>
              <a:t>VeraCrypt</a:t>
            </a:r>
            <a:r>
              <a:rPr lang="en-US" sz="3200" dirty="0">
                <a:latin typeface="Palatino Linotype"/>
              </a:rPr>
              <a:t>, </a:t>
            </a:r>
            <a:r>
              <a:rPr lang="en-US" sz="3200" dirty="0" err="1">
                <a:latin typeface="Palatino Linotype"/>
              </a:rPr>
              <a:t>TrueCrypt</a:t>
            </a:r>
            <a:r>
              <a:rPr lang="en-US" sz="3200" dirty="0">
                <a:latin typeface="Palatino Linotype"/>
              </a:rPr>
              <a:t>. </a:t>
            </a:r>
          </a:p>
          <a:p>
            <a:pPr marL="514350" indent="-514350" algn="just">
              <a:lnSpc>
                <a:spcPct val="120000"/>
              </a:lnSpc>
              <a:spcBef>
                <a:spcPts val="2940"/>
              </a:spcBef>
              <a:buFont typeface="+mj-lt"/>
              <a:buAutoNum type="arabicPeriod"/>
            </a:pPr>
            <a:r>
              <a:rPr lang="vi" sz="3200" dirty="0">
                <a:latin typeface="Palatino Linotype"/>
              </a:rPr>
              <a:t>Dưới đây là </a:t>
            </a:r>
            <a:r>
              <a:rPr lang="vi" sz="3700" dirty="0">
                <a:latin typeface="Constantia"/>
              </a:rPr>
              <a:t>3</a:t>
            </a:r>
            <a:r>
              <a:rPr lang="vi" sz="3200" dirty="0">
                <a:latin typeface="Palatino Linotype"/>
              </a:rPr>
              <a:t> bản mã thu được: từ mã thay thế, từ mã Vigenère, và một bản chưa xác định. Nhiệm vụ ở đây là xác định bản rõ trong mỗi trường hợp:</a:t>
            </a:r>
          </a:p>
        </p:txBody>
      </p:sp>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Tree>
  </p:cSld>
  <p:clrMapOvr>
    <a:overrideClrMapping bg1="lt1" tx1="dk1" bg2="lt2" tx2="dk2" accent1="accent1" accent2="accent2" accent3="accent3" accent4="accent4" accent5="accent5" accent6="accent6" hlink="hlink" folHlink="folHlink"/>
  </p:clrMapOvr>
</p:sld>
</file>

<file path=ppt/slides/slide1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1581225475"/>
              </p:ext>
            </p:extLst>
          </p:nvPr>
        </p:nvGraphicFramePr>
        <p:xfrm>
          <a:off x="836425" y="384958"/>
          <a:ext cx="7652481" cy="7768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p:cNvPicPr>
            <a:picLocks noChangeAspect="1"/>
          </p:cNvPicPr>
          <p:nvPr/>
        </p:nvPicPr>
        <p:blipFill>
          <a:blip r:embed="rId7" cstate="print"/>
          <a:stretch>
            <a:fillRect/>
          </a:stretch>
        </p:blipFill>
        <p:spPr>
          <a:xfrm>
            <a:off x="877371" y="1397655"/>
            <a:ext cx="7475059" cy="3700777"/>
          </a:xfrm>
          <a:prstGeom prst="rect">
            <a:avLst/>
          </a:prstGeom>
        </p:spPr>
      </p:pic>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Tree>
  </p:cSld>
  <p:clrMapOvr>
    <a:overrideClrMapping bg1="lt1" tx1="dk1" bg2="lt2" tx2="dk2" accent1="accent1" accent2="accent2" accent3="accent3" accent4="accent4" accent5="accent5" accent6="accent6" hlink="hlink" folHlink="folHlink"/>
  </p:clrMapOvr>
</p:sld>
</file>

<file path=ppt/slides/slide1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6" name="Diagram 5"/>
          <p:cNvGraphicFramePr/>
          <p:nvPr/>
        </p:nvGraphicFramePr>
        <p:xfrm>
          <a:off x="809130" y="439549"/>
          <a:ext cx="7582013" cy="7478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p:cNvPicPr>
            <a:picLocks noChangeAspect="1"/>
          </p:cNvPicPr>
          <p:nvPr/>
        </p:nvPicPr>
        <p:blipFill>
          <a:blip r:embed="rId7" cstate="print"/>
          <a:stretch>
            <a:fillRect/>
          </a:stretch>
        </p:blipFill>
        <p:spPr>
          <a:xfrm>
            <a:off x="822778" y="1461812"/>
            <a:ext cx="7533954" cy="3915406"/>
          </a:xfrm>
          <a:prstGeom prst="rect">
            <a:avLst/>
          </a:prstGeom>
        </p:spPr>
      </p:pic>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Tree>
  </p:cSld>
  <p:clrMapOvr>
    <a:overrideClrMapping bg1="lt1" tx1="dk1" bg2="lt2" tx2="dk2" accent1="accent1" accent2="accent2" accent3="accent3" accent4="accent4" accent5="accent5" accent6="accent6" hlink="hlink" folHlink="folHlink"/>
  </p:clrMapOvr>
</p:sld>
</file>

<file path=ppt/slides/slide1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6" name="Diagram 5"/>
          <p:cNvGraphicFramePr/>
          <p:nvPr/>
        </p:nvGraphicFramePr>
        <p:xfrm>
          <a:off x="822777" y="344015"/>
          <a:ext cx="7597891" cy="7341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p:cNvPicPr>
            <a:picLocks noChangeAspect="1"/>
          </p:cNvPicPr>
          <p:nvPr/>
        </p:nvPicPr>
        <p:blipFill>
          <a:blip r:embed="rId7" cstate="print"/>
          <a:stretch>
            <a:fillRect/>
          </a:stretch>
        </p:blipFill>
        <p:spPr>
          <a:xfrm>
            <a:off x="822776" y="1268877"/>
            <a:ext cx="7627853" cy="4272114"/>
          </a:xfrm>
          <a:prstGeom prst="rect">
            <a:avLst/>
          </a:prstGeom>
        </p:spPr>
      </p:pic>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6" name="Diagram 5"/>
          <p:cNvGraphicFramePr/>
          <p:nvPr/>
        </p:nvGraphicFramePr>
        <p:xfrm>
          <a:off x="722376" y="444326"/>
          <a:ext cx="7894320" cy="588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722376" y="1241797"/>
            <a:ext cx="7894320" cy="4995229"/>
          </a:xfrm>
          <a:prstGeom prst="rect">
            <a:avLst/>
          </a:prstGeom>
        </p:spPr>
        <p:txBody>
          <a:bodyPr lIns="0" tIns="0" rIns="0" bIns="0">
            <a:normAutofit fontScale="97500"/>
          </a:bodyPr>
          <a:lstStyle/>
          <a:p>
            <a:pPr marL="334264" indent="-342900" algn="just">
              <a:lnSpc>
                <a:spcPts val="4056"/>
              </a:lnSpc>
              <a:spcBef>
                <a:spcPts val="1680"/>
              </a:spcBef>
              <a:buFont typeface="Wingdings" panose="05000000000000000000" pitchFamily="2" charset="2"/>
              <a:buChar char="v"/>
            </a:pPr>
            <a:r>
              <a:rPr lang="vi" sz="2400" dirty="0">
                <a:latin typeface="Constantia"/>
              </a:rPr>
              <a:t>Trước đây mật mã hầu như chỉ được sử dụng để đảm bảo an toàn thông tin trong chiến tranh và các hoạt động ngoại</a:t>
            </a:r>
            <a:r>
              <a:rPr lang="en-US" sz="2400" dirty="0">
                <a:latin typeface="Constantia"/>
              </a:rPr>
              <a:t> </a:t>
            </a:r>
            <a:r>
              <a:rPr lang="vi" sz="2400" dirty="0">
                <a:latin typeface="Constantia"/>
              </a:rPr>
              <a:t>g</a:t>
            </a:r>
            <a:r>
              <a:rPr lang="en-US" sz="2400" dirty="0" err="1">
                <a:latin typeface="Constantia"/>
              </a:rPr>
              <a:t>ia</a:t>
            </a:r>
            <a:r>
              <a:rPr lang="vi" sz="2400" dirty="0">
                <a:latin typeface="Constantia"/>
              </a:rPr>
              <a:t>o.</a:t>
            </a:r>
          </a:p>
          <a:p>
            <a:pPr marL="334264" indent="-342900" algn="just">
              <a:lnSpc>
                <a:spcPts val="4032"/>
              </a:lnSpc>
              <a:buFont typeface="Wingdings" panose="05000000000000000000" pitchFamily="2" charset="2"/>
              <a:buChar char="v"/>
            </a:pPr>
            <a:r>
              <a:rPr lang="vi" sz="2400" dirty="0">
                <a:latin typeface="Constantia"/>
              </a:rPr>
              <a:t>Vào đầu những năm 80, với sự phát triển mạnh mẽ của công nghệ thông tin và sự ứng dụng các hệ thống tự động xử lý thông tin trong tất cả các lĩnh vực hoạt động của xã hội, đã dẫn đến sự cần thiết phải sử dụng rộng rãi hơn các phương pháp mật mã để bảo vệ thông tin.</a:t>
            </a:r>
          </a:p>
        </p:txBody>
      </p:sp>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Tree>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2303058484"/>
              </p:ext>
            </p:extLst>
          </p:nvPr>
        </p:nvGraphicFramePr>
        <p:xfrm>
          <a:off x="740891" y="453197"/>
          <a:ext cx="7775311" cy="7205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740891" y="1225034"/>
            <a:ext cx="7775311" cy="4834572"/>
          </a:xfrm>
          <a:prstGeom prst="rect">
            <a:avLst/>
          </a:prstGeom>
        </p:spPr>
        <p:txBody>
          <a:bodyPr lIns="0" tIns="0" rIns="0" bIns="0">
            <a:normAutofit fontScale="97500"/>
          </a:bodyPr>
          <a:lstStyle/>
          <a:p>
            <a:pPr marL="445516" indent="-457200" algn="just">
              <a:lnSpc>
                <a:spcPts val="4080"/>
              </a:lnSpc>
              <a:spcBef>
                <a:spcPts val="2100"/>
              </a:spcBef>
              <a:spcAft>
                <a:spcPts val="210"/>
              </a:spcAft>
              <a:buFont typeface="Wingdings" panose="05000000000000000000" pitchFamily="2" charset="2"/>
              <a:buChar char="v"/>
            </a:pPr>
            <a:r>
              <a:rPr lang="vi" sz="2600" dirty="0">
                <a:latin typeface="Constantia"/>
              </a:rPr>
              <a:t>Trong thời cổ xưa các phương pháp mật mã chỉ được sử dụng nhằm mục đích giữ bí mật thông tin.</a:t>
            </a:r>
          </a:p>
          <a:p>
            <a:pPr marL="445516" indent="-457200" algn="just">
              <a:lnSpc>
                <a:spcPts val="4056"/>
              </a:lnSpc>
              <a:buFont typeface="Wingdings" panose="05000000000000000000" pitchFamily="2" charset="2"/>
              <a:buChar char="v"/>
            </a:pPr>
            <a:r>
              <a:rPr lang="vi" sz="2600" dirty="0">
                <a:latin typeface="Constantia"/>
              </a:rPr>
              <a:t>Ngày nay các phương pháp mật mã được sử dụng rộng rãi không chỉ để bảo vệ thông tin chống lại các truy nhập không cho phép (bảo vệ tính bí mật), mà chúng còn được sử dụng để bảo vệ trong nhiều hình thức công nghệ thông tin mới - thư điện tử, tiền điện tử, bầu cử điện tử, ....</a:t>
            </a:r>
          </a:p>
        </p:txBody>
      </p:sp>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Tree>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6" name="Diagram 5"/>
          <p:cNvGraphicFramePr/>
          <p:nvPr/>
        </p:nvGraphicFramePr>
        <p:xfrm>
          <a:off x="675565" y="351066"/>
          <a:ext cx="8059002" cy="6998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678703" y="1313414"/>
            <a:ext cx="7960330" cy="4718895"/>
          </a:xfrm>
          <a:prstGeom prst="rect">
            <a:avLst/>
          </a:prstGeom>
        </p:spPr>
        <p:txBody>
          <a:bodyPr lIns="0" tIns="0" rIns="0" bIns="0">
            <a:normAutofit fontScale="97500"/>
          </a:bodyPr>
          <a:lstStyle/>
          <a:p>
            <a:pPr marL="610616" indent="-622300" algn="just">
              <a:lnSpc>
                <a:spcPts val="5040"/>
              </a:lnSpc>
              <a:spcBef>
                <a:spcPts val="2310"/>
              </a:spcBef>
              <a:spcAft>
                <a:spcPts val="210"/>
              </a:spcAft>
            </a:pPr>
            <a:r>
              <a:rPr lang="vi" sz="2900" dirty="0">
                <a:solidFill>
                  <a:srgbClr val="0BD0D9"/>
                </a:solidFill>
                <a:latin typeface="Palatino Linotype"/>
              </a:rPr>
              <a:t>❖    </a:t>
            </a:r>
            <a:r>
              <a:rPr lang="vi" sz="2900" dirty="0">
                <a:solidFill>
                  <a:srgbClr val="FF0000"/>
                </a:solidFill>
                <a:latin typeface="Palatino Linotype"/>
              </a:rPr>
              <a:t>Đảm bảo tính bí mật </a:t>
            </a:r>
            <a:r>
              <a:rPr lang="en-US" sz="2600" i="1" dirty="0">
                <a:latin typeface="Constantia"/>
              </a:rPr>
              <a:t>(confidentiality)</a:t>
            </a:r>
            <a:r>
              <a:rPr lang="en-US" sz="2600" dirty="0">
                <a:latin typeface="Constantia"/>
              </a:rPr>
              <a:t> </a:t>
            </a:r>
            <a:r>
              <a:rPr lang="vi" sz="2600" dirty="0">
                <a:latin typeface="Constantia"/>
              </a:rPr>
              <a:t>- giải quyết vấn đề bảo vệ thông tin chống lại sự tìm hiểu nội dung thông tin từ các đối tượng không có quyền truy nhập chúng.</a:t>
            </a:r>
          </a:p>
          <a:p>
            <a:pPr marL="610616" indent="-622300" algn="just">
              <a:lnSpc>
                <a:spcPts val="5064"/>
              </a:lnSpc>
              <a:buFont typeface="Wingdings" panose="05000000000000000000" pitchFamily="2" charset="2"/>
              <a:buChar char="Ø"/>
            </a:pPr>
            <a:r>
              <a:rPr lang="vi" sz="2600" dirty="0">
                <a:latin typeface="Constantia"/>
              </a:rPr>
              <a:t>Thuật ngữ sự bí mật </a:t>
            </a:r>
            <a:r>
              <a:rPr lang="en-US" sz="2600" dirty="0">
                <a:latin typeface="Constantia"/>
              </a:rPr>
              <a:t>(secrecy) </a:t>
            </a:r>
            <a:r>
              <a:rPr lang="vi" sz="2600" dirty="0">
                <a:latin typeface="Constantia"/>
              </a:rPr>
              <a:t>hoặc sự riêng tư </a:t>
            </a:r>
            <a:r>
              <a:rPr lang="en-US" sz="2600" i="1" dirty="0">
                <a:latin typeface="Constantia"/>
              </a:rPr>
              <a:t>(privacy)</a:t>
            </a:r>
            <a:r>
              <a:rPr lang="en-US" sz="2600" dirty="0">
                <a:latin typeface="Constantia"/>
              </a:rPr>
              <a:t> </a:t>
            </a:r>
            <a:r>
              <a:rPr lang="vi" sz="2600" dirty="0">
                <a:latin typeface="Constantia"/>
              </a:rPr>
              <a:t>cũng đồng nghĩa với </a:t>
            </a:r>
            <a:r>
              <a:rPr lang="en-US" sz="2600" i="1" dirty="0">
                <a:latin typeface="Constantia"/>
              </a:rPr>
              <a:t>confidentiality.</a:t>
            </a:r>
          </a:p>
        </p:txBody>
      </p:sp>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Tree>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6" name="Diagram 5"/>
          <p:cNvGraphicFramePr/>
          <p:nvPr/>
        </p:nvGraphicFramePr>
        <p:xfrm>
          <a:off x="795482" y="384958"/>
          <a:ext cx="7652481" cy="6339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795482" y="1209793"/>
            <a:ext cx="7652481" cy="5109119"/>
          </a:xfrm>
          <a:prstGeom prst="rect">
            <a:avLst/>
          </a:prstGeom>
        </p:spPr>
        <p:txBody>
          <a:bodyPr lIns="0" tIns="0" rIns="0" bIns="0">
            <a:normAutofit fontScale="97500"/>
          </a:bodyPr>
          <a:lstStyle/>
          <a:p>
            <a:pPr marL="610616" indent="-622300" algn="just">
              <a:lnSpc>
                <a:spcPts val="4680"/>
              </a:lnSpc>
              <a:spcBef>
                <a:spcPts val="2520"/>
              </a:spcBef>
              <a:spcAft>
                <a:spcPts val="420"/>
              </a:spcAft>
            </a:pPr>
            <a:r>
              <a:rPr lang="vi" sz="2600" dirty="0">
                <a:solidFill>
                  <a:srgbClr val="0BD0D9"/>
                </a:solidFill>
                <a:latin typeface="Constantia"/>
              </a:rPr>
              <a:t>❖    </a:t>
            </a:r>
            <a:r>
              <a:rPr lang="vi" sz="2600" dirty="0">
                <a:solidFill>
                  <a:srgbClr val="FF0000"/>
                </a:solidFill>
                <a:latin typeface="Constantia"/>
              </a:rPr>
              <a:t>Đảm bảo tính toàn vẹn dữ liệu </a:t>
            </a:r>
            <a:r>
              <a:rPr lang="en-US" sz="2600" i="1" dirty="0">
                <a:latin typeface="Constantia"/>
              </a:rPr>
              <a:t>(data integrity)</a:t>
            </a:r>
            <a:r>
              <a:rPr lang="en-US" sz="2600" dirty="0">
                <a:latin typeface="Constantia"/>
              </a:rPr>
              <a:t> </a:t>
            </a:r>
            <a:r>
              <a:rPr lang="vi" sz="2600" dirty="0">
                <a:latin typeface="Constantia"/>
              </a:rPr>
              <a:t>-đảm bảo khả năng phát hiện sửa đổi trái phép thông tin.</a:t>
            </a:r>
          </a:p>
          <a:p>
            <a:pPr marL="610616" indent="-622300" algn="just">
              <a:lnSpc>
                <a:spcPts val="4704"/>
              </a:lnSpc>
              <a:buFont typeface="Wingdings" panose="05000000000000000000" pitchFamily="2" charset="2"/>
              <a:buChar char="Ø"/>
            </a:pPr>
            <a:r>
              <a:rPr lang="vi" sz="2600" dirty="0">
                <a:latin typeface="Constantia"/>
              </a:rPr>
              <a:t>Để đảm bảo toàn vẹn dữ liệu, cần có các phương pháp đơn giản và tin cậy phát hiện bất kỳ sự can thiệp không mong muốn vào dữ liệu (các can thiệp như chèn, xóa và thay thế trong bản tin).</a:t>
            </a:r>
          </a:p>
        </p:txBody>
      </p:sp>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Tree>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6" name="Diagram 5"/>
          <p:cNvGraphicFramePr/>
          <p:nvPr/>
        </p:nvGraphicFramePr>
        <p:xfrm>
          <a:off x="740890" y="466844"/>
          <a:ext cx="7707073" cy="6339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740890" y="1304454"/>
            <a:ext cx="7707073" cy="5021042"/>
          </a:xfrm>
          <a:prstGeom prst="rect">
            <a:avLst/>
          </a:prstGeom>
        </p:spPr>
        <p:txBody>
          <a:bodyPr lIns="0" tIns="0" rIns="0" bIns="0">
            <a:normAutofit fontScale="90000" lnSpcReduction="10000"/>
          </a:bodyPr>
          <a:lstStyle/>
          <a:p>
            <a:pPr marL="343916" indent="-368300" algn="just">
              <a:lnSpc>
                <a:spcPct val="150000"/>
              </a:lnSpc>
              <a:spcBef>
                <a:spcPts val="1470"/>
              </a:spcBef>
              <a:spcAft>
                <a:spcPts val="210"/>
              </a:spcAft>
            </a:pPr>
            <a:r>
              <a:rPr lang="vi" sz="2400" dirty="0">
                <a:solidFill>
                  <a:srgbClr val="0BD0D9"/>
                </a:solidFill>
                <a:latin typeface="Constantia"/>
              </a:rPr>
              <a:t>❖</a:t>
            </a:r>
            <a:r>
              <a:rPr lang="en-US" sz="2400" dirty="0">
                <a:solidFill>
                  <a:srgbClr val="0BD0D9"/>
                </a:solidFill>
                <a:latin typeface="Constantia"/>
              </a:rPr>
              <a:t> </a:t>
            </a:r>
            <a:r>
              <a:rPr lang="vi" sz="2400" dirty="0">
                <a:solidFill>
                  <a:srgbClr val="FF0000"/>
                </a:solidFill>
                <a:latin typeface="Constantia"/>
              </a:rPr>
              <a:t>Đảm bảo sự xác thực </a:t>
            </a:r>
            <a:r>
              <a:rPr lang="en-US" sz="2400" i="1" dirty="0">
                <a:latin typeface="Constantia"/>
              </a:rPr>
              <a:t>(authentication)</a:t>
            </a:r>
            <a:r>
              <a:rPr lang="en-US" sz="2400" dirty="0">
                <a:latin typeface="Constantia"/>
              </a:rPr>
              <a:t> </a:t>
            </a:r>
            <a:r>
              <a:rPr lang="vi" sz="2400" dirty="0">
                <a:latin typeface="Constantia"/>
              </a:rPr>
              <a:t>- chức năng này có liên hệ với sự định danh </a:t>
            </a:r>
            <a:r>
              <a:rPr lang="en-US" sz="2400" i="1" dirty="0">
                <a:latin typeface="Constantia"/>
              </a:rPr>
              <a:t>(identification).</a:t>
            </a:r>
          </a:p>
          <a:p>
            <a:pPr marL="686816" indent="-342900" algn="just">
              <a:lnSpc>
                <a:spcPct val="150000"/>
              </a:lnSpc>
              <a:spcAft>
                <a:spcPts val="210"/>
              </a:spcAft>
              <a:buFont typeface="Wingdings" panose="05000000000000000000" pitchFamily="2" charset="2"/>
              <a:buChar char="Ø"/>
            </a:pPr>
            <a:r>
              <a:rPr lang="vi" sz="2400" dirty="0">
                <a:latin typeface="Constantia"/>
              </a:rPr>
              <a:t>Vì thế nó được thực hiện xác thực trên cả thực thể (hai đối tượng trong một phiên liên lạc sẽ định danh lẫn nhau) và bản than thông tin (thông tin được truyền trên kênh truyền sẽ được xác thực về nguồn gốc, nội dung, thời gian gửi, ...).</a:t>
            </a:r>
          </a:p>
          <a:p>
            <a:pPr marL="686816" indent="-342900" algn="just">
              <a:lnSpc>
                <a:spcPct val="150000"/>
              </a:lnSpc>
              <a:buFont typeface="Wingdings" panose="05000000000000000000" pitchFamily="2" charset="2"/>
              <a:buChar char="Ø"/>
            </a:pPr>
            <a:r>
              <a:rPr lang="vi" sz="2400" dirty="0">
                <a:latin typeface="Constantia"/>
              </a:rPr>
              <a:t>Vì thế vấn đề xác thực trong mật mã được chia thành hai lớp chính - xác thực thực thể </a:t>
            </a:r>
            <a:r>
              <a:rPr lang="en-US" sz="2400" i="1" dirty="0">
                <a:latin typeface="Constantia"/>
              </a:rPr>
              <a:t>(identity authentication)</a:t>
            </a:r>
            <a:r>
              <a:rPr lang="en-US" sz="2400" dirty="0">
                <a:latin typeface="Constantia"/>
              </a:rPr>
              <a:t> </a:t>
            </a:r>
            <a:r>
              <a:rPr lang="vi" sz="2400" dirty="0">
                <a:latin typeface="Constantia"/>
              </a:rPr>
              <a:t>và xác thực nguồn gốc dữ liệu </a:t>
            </a:r>
            <a:r>
              <a:rPr lang="en-US" sz="2400" i="1" dirty="0">
                <a:latin typeface="Constantia"/>
              </a:rPr>
              <a:t>(data origin authentication).</a:t>
            </a:r>
          </a:p>
        </p:txBody>
      </p:sp>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Tree>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6" name="Diagram 5"/>
          <p:cNvGraphicFramePr/>
          <p:nvPr/>
        </p:nvGraphicFramePr>
        <p:xfrm>
          <a:off x="713595" y="466844"/>
          <a:ext cx="7788959" cy="6339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713595" y="1304247"/>
            <a:ext cx="7679778" cy="4905484"/>
          </a:xfrm>
          <a:prstGeom prst="rect">
            <a:avLst/>
          </a:prstGeom>
        </p:spPr>
        <p:txBody>
          <a:bodyPr lIns="0" tIns="0" rIns="0" bIns="0">
            <a:normAutofit fontScale="97500"/>
          </a:bodyPr>
          <a:lstStyle/>
          <a:p>
            <a:pPr marL="559816" indent="-584200" algn="just">
              <a:lnSpc>
                <a:spcPct val="150000"/>
              </a:lnSpc>
              <a:spcBef>
                <a:spcPts val="2730"/>
              </a:spcBef>
              <a:spcAft>
                <a:spcPts val="210"/>
              </a:spcAft>
              <a:buFont typeface="Wingdings" panose="05000000000000000000" pitchFamily="2" charset="2"/>
              <a:buChar char="v"/>
            </a:pPr>
            <a:r>
              <a:rPr lang="vi" sz="2600" dirty="0">
                <a:solidFill>
                  <a:srgbClr val="FF0000"/>
                </a:solidFill>
                <a:latin typeface="Constantia"/>
              </a:rPr>
              <a:t>Đảm bảo chống sự từ chối </a:t>
            </a:r>
            <a:r>
              <a:rPr lang="vi" sz="2600" i="1" dirty="0">
                <a:latin typeface="Constantia"/>
              </a:rPr>
              <a:t>(non-repudiation)</a:t>
            </a:r>
            <a:r>
              <a:rPr lang="vi" sz="2600" dirty="0">
                <a:latin typeface="Constantia"/>
              </a:rPr>
              <a:t> -chức năng ngăn ngừa một thực thể’ từ chối (phủ nhận) một cam kết hoặc hành động trước đó.</a:t>
            </a:r>
          </a:p>
          <a:p>
            <a:pPr marL="1017016" indent="-457200" algn="just">
              <a:lnSpc>
                <a:spcPct val="150000"/>
              </a:lnSpc>
              <a:buFont typeface="Wingdings" panose="05000000000000000000" pitchFamily="2" charset="2"/>
              <a:buChar char="Ø"/>
            </a:pPr>
            <a:r>
              <a:rPr lang="vi" sz="2600" dirty="0">
                <a:latin typeface="Constantia"/>
              </a:rPr>
              <a:t>Khi xuất hiện tranh chấp vì một thực thể từ chối một hành động chắc chắn đã xảy ra, một biện pháp giải quyết là cần thiết.</a:t>
            </a:r>
          </a:p>
        </p:txBody>
      </p:sp>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Tree>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6" name="Diagram 5"/>
          <p:cNvGraphicFramePr/>
          <p:nvPr/>
        </p:nvGraphicFramePr>
        <p:xfrm>
          <a:off x="750034" y="461021"/>
          <a:ext cx="7602395" cy="6444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903642" y="1237761"/>
            <a:ext cx="7448787" cy="4890084"/>
          </a:xfrm>
          <a:prstGeom prst="rect">
            <a:avLst/>
          </a:prstGeom>
        </p:spPr>
        <p:txBody>
          <a:bodyPr lIns="0" tIns="0" rIns="0" bIns="0">
            <a:normAutofit fontScale="97500"/>
          </a:bodyPr>
          <a:lstStyle/>
          <a:p>
            <a:pPr marL="439420" indent="-457200" algn="just">
              <a:lnSpc>
                <a:spcPts val="5760"/>
              </a:lnSpc>
              <a:spcBef>
                <a:spcPts val="2730"/>
              </a:spcBef>
              <a:spcAft>
                <a:spcPts val="420"/>
              </a:spcAft>
              <a:buFont typeface="Wingdings" panose="05000000000000000000" pitchFamily="2" charset="2"/>
              <a:buChar char="q"/>
            </a:pPr>
            <a:r>
              <a:rPr lang="vi" sz="2900" dirty="0">
                <a:latin typeface="Palatino Linotype"/>
              </a:rPr>
              <a:t>Trong số các chức năng trên, chức năng đầu tiên đã được biết đến từ hàng ngàn năm trước, còn các chức năng sau liên quan đến các dịch vụ thông tin mới.</a:t>
            </a:r>
          </a:p>
          <a:p>
            <a:pPr marL="756920" indent="-457200">
              <a:lnSpc>
                <a:spcPts val="5808"/>
              </a:lnSpc>
              <a:buFont typeface="Wingdings" panose="05000000000000000000" pitchFamily="2" charset="2"/>
              <a:buChar char="Ø"/>
            </a:pPr>
            <a:r>
              <a:rPr lang="vi" sz="2900" dirty="0">
                <a:latin typeface="Palatino Linotype"/>
              </a:rPr>
              <a:t>Tuy nhiên, chức năng bảo vệ bí mật thông tin vẫn luôn mang tính thời sự.</a:t>
            </a:r>
          </a:p>
        </p:txBody>
      </p:sp>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Tree>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9" name="Picture 28"/>
          <p:cNvPicPr>
            <a:picLocks noChangeAspect="1"/>
          </p:cNvPicPr>
          <p:nvPr/>
        </p:nvPicPr>
        <p:blipFill>
          <a:blip r:embed="rId2" cstate="print"/>
          <a:stretch>
            <a:fillRect/>
          </a:stretch>
        </p:blipFill>
        <p:spPr>
          <a:xfrm>
            <a:off x="1308671" y="756752"/>
            <a:ext cx="7238979" cy="5885804"/>
          </a:xfrm>
          <a:prstGeom prst="rect">
            <a:avLst/>
          </a:prstGeom>
        </p:spPr>
      </p:pic>
      <p:graphicFrame>
        <p:nvGraphicFramePr>
          <p:cNvPr id="32" name="Diagram 31"/>
          <p:cNvGraphicFramePr/>
          <p:nvPr>
            <p:extLst>
              <p:ext uri="{D42A27DB-BD31-4B8C-83A1-F6EECF244321}">
                <p14:modId xmlns:p14="http://schemas.microsoft.com/office/powerpoint/2010/main" val="3569661923"/>
              </p:ext>
            </p:extLst>
          </p:nvPr>
        </p:nvGraphicFramePr>
        <p:xfrm>
          <a:off x="755903" y="212268"/>
          <a:ext cx="7910425" cy="6475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0" name="TextBox 29"/>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780617893"/>
              </p:ext>
            </p:extLst>
          </p:nvPr>
        </p:nvGraphicFramePr>
        <p:xfrm>
          <a:off x="557783" y="357140"/>
          <a:ext cx="7972067" cy="13215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860933" y="1470546"/>
            <a:ext cx="7917307" cy="4779647"/>
          </a:xfrm>
          <a:prstGeom prst="rect">
            <a:avLst/>
          </a:prstGeom>
        </p:spPr>
        <p:txBody>
          <a:bodyPr lIns="0" tIns="0" rIns="0" bIns="0">
            <a:normAutofit fontScale="97500"/>
          </a:bodyPr>
          <a:lstStyle/>
          <a:p>
            <a:pPr marL="514350" indent="-514350" algn="just">
              <a:spcAft>
                <a:spcPts val="2940"/>
              </a:spcAft>
              <a:buAutoNum type="arabicPeriod"/>
            </a:pPr>
            <a:r>
              <a:rPr lang="vi" sz="3500" dirty="0">
                <a:latin typeface="Constantia"/>
              </a:rPr>
              <a:t>Lịch sử của mật mã</a:t>
            </a:r>
            <a:endParaRPr lang="en-US" sz="3500" dirty="0">
              <a:latin typeface="Constantia"/>
            </a:endParaRPr>
          </a:p>
          <a:p>
            <a:pPr marL="514350" indent="-514350" algn="just">
              <a:spcAft>
                <a:spcPts val="2940"/>
              </a:spcAft>
              <a:buAutoNum type="arabicPeriod"/>
            </a:pPr>
            <a:r>
              <a:rPr lang="vi" sz="3500" dirty="0">
                <a:latin typeface="Constantia"/>
              </a:rPr>
              <a:t>Các kỹ thuật mật mã cố điển</a:t>
            </a:r>
            <a:endParaRPr lang="en-US" sz="3500" dirty="0">
              <a:latin typeface="Constantia"/>
            </a:endParaRPr>
          </a:p>
          <a:p>
            <a:pPr marL="514350" indent="-514350" algn="just">
              <a:spcAft>
                <a:spcPts val="2940"/>
              </a:spcAft>
              <a:buAutoNum type="arabicPeriod"/>
            </a:pPr>
            <a:r>
              <a:rPr lang="vi" sz="3500" dirty="0">
                <a:latin typeface="Constantia"/>
              </a:rPr>
              <a:t>An toàn thông tin và mật mã</a:t>
            </a:r>
          </a:p>
        </p:txBody>
      </p:sp>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6" name="Diagram 5"/>
          <p:cNvGraphicFramePr/>
          <p:nvPr/>
        </p:nvGraphicFramePr>
        <p:xfrm>
          <a:off x="693715" y="386550"/>
          <a:ext cx="7822488" cy="591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774551" y="1215889"/>
            <a:ext cx="7637929" cy="5103023"/>
          </a:xfrm>
          <a:prstGeom prst="rect">
            <a:avLst/>
          </a:prstGeom>
        </p:spPr>
        <p:txBody>
          <a:bodyPr lIns="0" tIns="0" rIns="0" bIns="0">
            <a:normAutofit fontScale="97500"/>
          </a:bodyPr>
          <a:lstStyle/>
          <a:p>
            <a:pPr marL="432816" indent="-457200" algn="just">
              <a:lnSpc>
                <a:spcPts val="4032"/>
              </a:lnSpc>
              <a:spcBef>
                <a:spcPts val="2310"/>
              </a:spcBef>
              <a:spcAft>
                <a:spcPts val="210"/>
              </a:spcAft>
              <a:buFont typeface="Wingdings" panose="05000000000000000000" pitchFamily="2" charset="2"/>
              <a:buChar char="v"/>
            </a:pPr>
            <a:r>
              <a:rPr lang="vi" sz="2600" dirty="0">
                <a:latin typeface="Constantia"/>
              </a:rPr>
              <a:t>Hướng đến xây dựng các phương pháp mật mã đảm bảo độ tin cậy đối với bất kỳ hành động nào của kẻ phá hoại, mặc dù tại thời điểm xây dựng các hệ mật không thể có khả năng xem xét hết tất các phương án tấn công.</a:t>
            </a:r>
          </a:p>
          <a:p>
            <a:pPr marL="432816" indent="-457200" algn="just">
              <a:lnSpc>
                <a:spcPts val="4056"/>
              </a:lnSpc>
              <a:buFont typeface="Wingdings" panose="05000000000000000000" pitchFamily="2" charset="2"/>
              <a:buChar char="v"/>
            </a:pPr>
            <a:r>
              <a:rPr lang="vi" sz="2600" dirty="0">
                <a:latin typeface="Constantia"/>
              </a:rPr>
              <a:t>Các phương án này có thể xuất hiện trong tương lai trên cơ sở của các ý tưởng đạt được trên sự tiến bộ về lý thuyết và công nghệ.</a:t>
            </a:r>
          </a:p>
        </p:txBody>
      </p:sp>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Tree>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6" name="Diagram 5"/>
          <p:cNvGraphicFramePr/>
          <p:nvPr/>
        </p:nvGraphicFramePr>
        <p:xfrm>
          <a:off x="699948" y="425901"/>
          <a:ext cx="7913700" cy="6339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809540" y="1279897"/>
            <a:ext cx="7665720" cy="4807003"/>
          </a:xfrm>
          <a:prstGeom prst="rect">
            <a:avLst/>
          </a:prstGeom>
        </p:spPr>
        <p:txBody>
          <a:bodyPr lIns="0" tIns="0" rIns="0" bIns="0">
            <a:normAutofit fontScale="97500"/>
          </a:bodyPr>
          <a:lstStyle/>
          <a:p>
            <a:pPr marL="452120" indent="-457200" algn="just">
              <a:lnSpc>
                <a:spcPct val="150000"/>
              </a:lnSpc>
              <a:buFont typeface="Wingdings" panose="05000000000000000000" pitchFamily="2" charset="2"/>
              <a:buChar char="v"/>
            </a:pPr>
            <a:r>
              <a:rPr lang="vi" sz="2400" dirty="0">
                <a:latin typeface="Palatino Linotype"/>
              </a:rPr>
              <a:t>Câu hỏi về việc xác định độ tin cậy của các</a:t>
            </a:r>
            <a:r>
              <a:rPr lang="en-US" sz="2400" dirty="0">
                <a:latin typeface="Palatino Linotype"/>
              </a:rPr>
              <a:t> </a:t>
            </a:r>
            <a:r>
              <a:rPr lang="vi" sz="2400" dirty="0">
                <a:latin typeface="Palatino Linotype"/>
              </a:rPr>
              <a:t>phương pháp mật mã là rất quan trọng.</a:t>
            </a:r>
          </a:p>
          <a:p>
            <a:pPr marL="452120" indent="-457200" algn="just">
              <a:lnSpc>
                <a:spcPct val="150000"/>
              </a:lnSpc>
              <a:buFont typeface="Wingdings" panose="05000000000000000000" pitchFamily="2" charset="2"/>
              <a:buChar char="v"/>
            </a:pPr>
            <a:r>
              <a:rPr lang="vi" sz="2400" dirty="0">
                <a:latin typeface="Palatino Linotype"/>
              </a:rPr>
              <a:t>Lời giải đáp trên câu hỏi này liên quan trực tiếp đến việc đánh giá sự hao phí lao động của mỗi dạng tấn công cụ thể trên các hệ mật.</a:t>
            </a:r>
          </a:p>
        </p:txBody>
      </p:sp>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Tree>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6" name="Diagram 5"/>
          <p:cNvGraphicFramePr/>
          <p:nvPr/>
        </p:nvGraphicFramePr>
        <p:xfrm>
          <a:off x="668012" y="406021"/>
          <a:ext cx="7945635" cy="6675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817581" y="1259734"/>
            <a:ext cx="7796066" cy="5045532"/>
          </a:xfrm>
          <a:prstGeom prst="rect">
            <a:avLst/>
          </a:prstGeom>
        </p:spPr>
        <p:txBody>
          <a:bodyPr lIns="0" tIns="0" rIns="0" bIns="0">
            <a:normAutofit fontScale="97500"/>
          </a:bodyPr>
          <a:lstStyle/>
          <a:p>
            <a:pPr marL="601472" indent="-609600">
              <a:lnSpc>
                <a:spcPct val="150000"/>
              </a:lnSpc>
              <a:spcBef>
                <a:spcPts val="1890"/>
              </a:spcBef>
              <a:spcAft>
                <a:spcPts val="420"/>
              </a:spcAft>
              <a:buFont typeface="Wingdings" panose="05000000000000000000" pitchFamily="2" charset="2"/>
              <a:buChar char="v"/>
            </a:pPr>
            <a:r>
              <a:rPr lang="vi" sz="2800" b="1" dirty="0">
                <a:latin typeface="Palatino Linotype"/>
              </a:rPr>
              <a:t>Không cần thiết phải giữ bí mật bản thân hệ mật.</a:t>
            </a:r>
          </a:p>
          <a:p>
            <a:pPr marL="601472" indent="-609600">
              <a:lnSpc>
                <a:spcPct val="150000"/>
              </a:lnSpc>
              <a:spcAft>
                <a:spcPts val="420"/>
              </a:spcAft>
              <a:buFont typeface="Wingdings" panose="05000000000000000000" pitchFamily="2" charset="2"/>
              <a:buChar char="v"/>
            </a:pPr>
            <a:r>
              <a:rPr lang="vi" sz="2800" b="1" dirty="0">
                <a:latin typeface="Palatino Linotype"/>
              </a:rPr>
              <a:t>Khóa có thể dễ dàng truyền đi, ghi nhớ mà không cần phải ghi chép.</a:t>
            </a:r>
          </a:p>
          <a:p>
            <a:pPr marL="601472" indent="-609600">
              <a:lnSpc>
                <a:spcPct val="150000"/>
              </a:lnSpc>
              <a:buFont typeface="Wingdings" panose="05000000000000000000" pitchFamily="2" charset="2"/>
              <a:buChar char="v"/>
            </a:pPr>
            <a:r>
              <a:rPr lang="vi" sz="2800" b="1" dirty="0">
                <a:latin typeface="Palatino Linotype"/>
              </a:rPr>
              <a:t>Hệ mật phải đơn giản về mặt vận hành.</a:t>
            </a:r>
          </a:p>
        </p:txBody>
      </p:sp>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Tree>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753035" y="1203187"/>
            <a:ext cx="7913293" cy="5003975"/>
          </a:xfrm>
          <a:prstGeom prst="rect">
            <a:avLst/>
          </a:prstGeom>
        </p:spPr>
        <p:txBody>
          <a:bodyPr lIns="0" tIns="0" rIns="0" bIns="0">
            <a:normAutofit/>
          </a:bodyPr>
          <a:lstStyle/>
          <a:p>
            <a:pPr marL="590550" indent="-514350" algn="just">
              <a:lnSpc>
                <a:spcPct val="150000"/>
              </a:lnSpc>
              <a:buAutoNum type="arabicParenR"/>
            </a:pPr>
            <a:r>
              <a:rPr lang="vi" sz="2800" dirty="0">
                <a:latin typeface="Palatino Linotype"/>
              </a:rPr>
              <a:t>Phương pháp thay thế</a:t>
            </a:r>
            <a:endParaRPr lang="en-US" sz="2800" dirty="0">
              <a:latin typeface="Palatino Linotype"/>
            </a:endParaRPr>
          </a:p>
          <a:p>
            <a:pPr marL="590550" indent="-514350" algn="just">
              <a:lnSpc>
                <a:spcPct val="150000"/>
              </a:lnSpc>
              <a:buAutoNum type="arabicParenR"/>
            </a:pPr>
            <a:r>
              <a:rPr lang="en-US" sz="2800" dirty="0" err="1">
                <a:latin typeface="Palatino Linotype"/>
              </a:rPr>
              <a:t>Mã</a:t>
            </a:r>
            <a:r>
              <a:rPr lang="en-US" sz="2800" dirty="0">
                <a:latin typeface="Palatino Linotype"/>
              </a:rPr>
              <a:t> </a:t>
            </a:r>
            <a:r>
              <a:rPr lang="en-US" sz="2800" dirty="0" err="1">
                <a:latin typeface="Palatino Linotype"/>
              </a:rPr>
              <a:t>hóa</a:t>
            </a:r>
            <a:r>
              <a:rPr lang="en-US" sz="2800" dirty="0">
                <a:latin typeface="Palatino Linotype"/>
              </a:rPr>
              <a:t> Affine</a:t>
            </a:r>
          </a:p>
          <a:p>
            <a:pPr marL="590550" indent="-514350" algn="just">
              <a:lnSpc>
                <a:spcPct val="150000"/>
              </a:lnSpc>
              <a:buAutoNum type="arabicParenR"/>
            </a:pPr>
            <a:r>
              <a:rPr lang="en-US" sz="2800" dirty="0" err="1">
                <a:latin typeface="Palatino Linotype"/>
              </a:rPr>
              <a:t>Mã</a:t>
            </a:r>
            <a:r>
              <a:rPr lang="en-US" sz="2800" dirty="0">
                <a:latin typeface="Palatino Linotype"/>
              </a:rPr>
              <a:t> </a:t>
            </a:r>
            <a:r>
              <a:rPr lang="en-US" sz="2800" dirty="0" err="1">
                <a:latin typeface="Palatino Linotype"/>
              </a:rPr>
              <a:t>hóa</a:t>
            </a:r>
            <a:r>
              <a:rPr lang="en-US" sz="2800" dirty="0">
                <a:latin typeface="Palatino Linotype"/>
              </a:rPr>
              <a:t> </a:t>
            </a:r>
            <a:r>
              <a:rPr lang="en-US" sz="2800" dirty="0" err="1">
                <a:latin typeface="Palatino Linotype"/>
              </a:rPr>
              <a:t>Vigenère</a:t>
            </a:r>
            <a:endParaRPr lang="en-US" sz="2800" dirty="0">
              <a:latin typeface="Palatino Linotype"/>
            </a:endParaRPr>
          </a:p>
          <a:p>
            <a:pPr marL="590550" indent="-514350" algn="just">
              <a:lnSpc>
                <a:spcPct val="150000"/>
              </a:lnSpc>
              <a:buAutoNum type="arabicParenR"/>
            </a:pPr>
            <a:r>
              <a:rPr lang="vi" sz="2800" dirty="0">
                <a:latin typeface="Palatino Linotype"/>
              </a:rPr>
              <a:t>Phương pháp dịch chuyển</a:t>
            </a:r>
            <a:endParaRPr lang="en-US" sz="2800" dirty="0">
              <a:latin typeface="Palatino Linotype"/>
            </a:endParaRPr>
          </a:p>
          <a:p>
            <a:pPr marL="590550" indent="-514350" algn="just">
              <a:lnSpc>
                <a:spcPct val="150000"/>
              </a:lnSpc>
              <a:buAutoNum type="arabicParenR"/>
            </a:pPr>
            <a:r>
              <a:rPr lang="vi" sz="2800" dirty="0">
                <a:latin typeface="Palatino Linotype"/>
              </a:rPr>
              <a:t>Phương pháp hoán vị</a:t>
            </a:r>
          </a:p>
        </p:txBody>
      </p:sp>
      <p:sp>
        <p:nvSpPr>
          <p:cNvPr id="3" name="TextBox 2"/>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graphicFrame>
        <p:nvGraphicFramePr>
          <p:cNvPr id="6" name="Diagram 5"/>
          <p:cNvGraphicFramePr/>
          <p:nvPr>
            <p:extLst>
              <p:ext uri="{D42A27DB-BD31-4B8C-83A1-F6EECF244321}">
                <p14:modId xmlns:p14="http://schemas.microsoft.com/office/powerpoint/2010/main" val="2950998876"/>
              </p:ext>
            </p:extLst>
          </p:nvPr>
        </p:nvGraphicFramePr>
        <p:xfrm>
          <a:off x="668719" y="405600"/>
          <a:ext cx="7997610" cy="7566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9" name="Diagram 8"/>
          <p:cNvGraphicFramePr/>
          <p:nvPr>
            <p:extLst>
              <p:ext uri="{D42A27DB-BD31-4B8C-83A1-F6EECF244321}">
                <p14:modId xmlns:p14="http://schemas.microsoft.com/office/powerpoint/2010/main" val="2422616191"/>
              </p:ext>
            </p:extLst>
          </p:nvPr>
        </p:nvGraphicFramePr>
        <p:xfrm>
          <a:off x="1240150" y="532994"/>
          <a:ext cx="7043238" cy="5535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p:cNvPicPr>
            <a:picLocks noChangeAspect="1"/>
          </p:cNvPicPr>
          <p:nvPr/>
        </p:nvPicPr>
        <p:blipFill>
          <a:blip r:embed="rId7" cstate="print"/>
          <a:stretch>
            <a:fillRect/>
          </a:stretch>
        </p:blipFill>
        <p:spPr>
          <a:xfrm>
            <a:off x="853076" y="1580857"/>
            <a:ext cx="7772356" cy="4055668"/>
          </a:xfrm>
          <a:prstGeom prst="rect">
            <a:avLst/>
          </a:prstGeom>
        </p:spPr>
      </p:pic>
      <p:sp>
        <p:nvSpPr>
          <p:cNvPr id="7" name="TextBox 6"/>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Tree>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304249481"/>
              </p:ext>
            </p:extLst>
          </p:nvPr>
        </p:nvGraphicFramePr>
        <p:xfrm>
          <a:off x="777330" y="433726"/>
          <a:ext cx="7842413" cy="6990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777330" y="1308775"/>
            <a:ext cx="7842413" cy="4941900"/>
          </a:xfrm>
          <a:prstGeom prst="rect">
            <a:avLst/>
          </a:prstGeom>
        </p:spPr>
        <p:txBody>
          <a:bodyPr lIns="0" tIns="0" rIns="0" bIns="0">
            <a:normAutofit fontScale="97500"/>
          </a:bodyPr>
          <a:lstStyle/>
          <a:p>
            <a:pPr marL="458216" indent="-457200">
              <a:lnSpc>
                <a:spcPts val="4704"/>
              </a:lnSpc>
              <a:spcBef>
                <a:spcPts val="2520"/>
              </a:spcBef>
              <a:spcAft>
                <a:spcPts val="210"/>
              </a:spcAft>
              <a:buFont typeface="Wingdings" panose="05000000000000000000" pitchFamily="2" charset="2"/>
              <a:buChar char="v"/>
            </a:pPr>
            <a:r>
              <a:rPr lang="vi" sz="2800" dirty="0">
                <a:latin typeface="Constantia"/>
              </a:rPr>
              <a:t>Định nghĩa 1.1: Hệ thống mã hóa </a:t>
            </a:r>
            <a:r>
              <a:rPr lang="en-US" sz="2800" dirty="0">
                <a:latin typeface="Constantia"/>
              </a:rPr>
              <a:t>(cryptosystem) </a:t>
            </a:r>
            <a:r>
              <a:rPr lang="vi" sz="2800" dirty="0">
                <a:latin typeface="Constantia"/>
              </a:rPr>
              <a:t>là một bộ năm (P, C, K, E, D) thỏa mãn các điều kiện sau:</a:t>
            </a:r>
          </a:p>
          <a:p>
            <a:pPr marL="457200" indent="-457200" algn="just">
              <a:spcAft>
                <a:spcPts val="1680"/>
              </a:spcAft>
              <a:buFont typeface="Wingdings" panose="05000000000000000000" pitchFamily="2" charset="2"/>
              <a:buChar char="Ø"/>
            </a:pPr>
            <a:r>
              <a:rPr lang="vi" sz="2800" i="1" dirty="0">
                <a:latin typeface="Constantia"/>
              </a:rPr>
              <a:t>1. Tập nguồn P là tập hữu hạn tất cả các bản tin nguồn</a:t>
            </a:r>
            <a:r>
              <a:rPr lang="en-US" sz="2800" i="1" dirty="0">
                <a:latin typeface="Constantia"/>
              </a:rPr>
              <a:t> </a:t>
            </a:r>
            <a:r>
              <a:rPr lang="en-US" sz="2800" i="1" dirty="0" err="1">
                <a:latin typeface="Constantia"/>
              </a:rPr>
              <a:t>cần</a:t>
            </a:r>
            <a:r>
              <a:rPr lang="en-US" sz="2800" i="1" dirty="0">
                <a:latin typeface="Constantia"/>
              </a:rPr>
              <a:t> </a:t>
            </a:r>
            <a:r>
              <a:rPr lang="vi" sz="2800" i="1" dirty="0">
                <a:latin typeface="Constantia"/>
              </a:rPr>
              <a:t>mã hóa có thể có</a:t>
            </a:r>
            <a:r>
              <a:rPr lang="en-US" sz="2800" i="1" dirty="0">
                <a:latin typeface="Constantia"/>
              </a:rPr>
              <a:t>.</a:t>
            </a:r>
            <a:endParaRPr lang="vi" sz="2800" i="1" dirty="0">
              <a:latin typeface="Constantia"/>
            </a:endParaRPr>
          </a:p>
          <a:p>
            <a:pPr marL="458216" indent="-457200">
              <a:lnSpc>
                <a:spcPts val="4704"/>
              </a:lnSpc>
              <a:buFont typeface="Wingdings" panose="05000000000000000000" pitchFamily="2" charset="2"/>
              <a:buChar char="Ø"/>
            </a:pPr>
            <a:r>
              <a:rPr lang="vi" sz="2800" i="1" dirty="0">
                <a:latin typeface="Constantia"/>
              </a:rPr>
              <a:t>2. Tập đích C là tập hữu hạn tất cả các bản tin có thể có sau khi mã hóa</a:t>
            </a:r>
          </a:p>
        </p:txBody>
      </p:sp>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Tree>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646176" y="1231119"/>
                <a:ext cx="7973568" cy="5195994"/>
              </a:xfrm>
              <a:prstGeom prst="rect">
                <a:avLst/>
              </a:prstGeom>
            </p:spPr>
            <p:txBody>
              <a:bodyPr lIns="0" tIns="0" rIns="0" bIns="0">
                <a:normAutofit fontScale="97500"/>
              </a:bodyPr>
              <a:lstStyle/>
              <a:p>
                <a:pPr marL="648716" indent="-546100">
                  <a:spcAft>
                    <a:spcPts val="630"/>
                  </a:spcAft>
                  <a:buFont typeface="Wingdings" panose="05000000000000000000" pitchFamily="2" charset="2"/>
                  <a:buChar char="Ø"/>
                </a:pPr>
                <a:r>
                  <a:rPr lang="en-US" sz="2400" i="1" dirty="0">
                    <a:latin typeface="Franklin Gothic Heavy"/>
                  </a:rPr>
                  <a:t>3.</a:t>
                </a:r>
                <a:r>
                  <a:rPr lang="vi" sz="2800" i="1" dirty="0">
                    <a:latin typeface="Constantia"/>
                  </a:rPr>
                  <a:t> Tập khóa K là tập hữu hạn các khóa có thể được sử</a:t>
                </a:r>
                <a:r>
                  <a:rPr lang="en-US" sz="2800" i="1" dirty="0">
                    <a:latin typeface="Constantia"/>
                  </a:rPr>
                  <a:t> d</a:t>
                </a:r>
                <a:r>
                  <a:rPr lang="vi" sz="2800" i="1" dirty="0">
                    <a:latin typeface="Constantia"/>
                  </a:rPr>
                  <a:t>ụng</a:t>
                </a:r>
                <a:endParaRPr lang="en-US" sz="2800" i="1" dirty="0">
                  <a:latin typeface="Constantia"/>
                </a:endParaRPr>
              </a:p>
              <a:p>
                <a:pPr marL="648716" indent="-546100">
                  <a:spcAft>
                    <a:spcPts val="630"/>
                  </a:spcAft>
                  <a:buFont typeface="Wingdings" panose="05000000000000000000" pitchFamily="2" charset="2"/>
                  <a:buChar char="Ø"/>
                </a:pPr>
                <a:r>
                  <a:rPr lang="en-US" sz="2800" i="1" dirty="0">
                    <a:latin typeface="Constantia"/>
                  </a:rPr>
                  <a:t>4. E </a:t>
                </a:r>
                <a:r>
                  <a:rPr lang="en-US" sz="2800" i="1" dirty="0" err="1">
                    <a:latin typeface="Constantia"/>
                  </a:rPr>
                  <a:t>và</a:t>
                </a:r>
                <a:r>
                  <a:rPr lang="en-US" sz="2800" i="1" dirty="0">
                    <a:latin typeface="Constantia"/>
                  </a:rPr>
                  <a:t> D </a:t>
                </a:r>
                <a:r>
                  <a:rPr lang="en-US" sz="2800" i="1" dirty="0" err="1">
                    <a:latin typeface="Constantia"/>
                  </a:rPr>
                  <a:t>lần</a:t>
                </a:r>
                <a:r>
                  <a:rPr lang="en-US" sz="2800" i="1" dirty="0">
                    <a:latin typeface="Constantia"/>
                  </a:rPr>
                  <a:t> </a:t>
                </a:r>
                <a:r>
                  <a:rPr lang="en-US" sz="2800" i="1" dirty="0" err="1">
                    <a:latin typeface="Constantia"/>
                  </a:rPr>
                  <a:t>lượt</a:t>
                </a:r>
                <a:r>
                  <a:rPr lang="en-US" sz="2800" i="1" dirty="0">
                    <a:latin typeface="Constantia"/>
                  </a:rPr>
                  <a:t> </a:t>
                </a:r>
                <a:r>
                  <a:rPr lang="en-US" sz="2800" i="1" dirty="0" err="1">
                    <a:latin typeface="Constantia"/>
                  </a:rPr>
                  <a:t>là</a:t>
                </a:r>
                <a:r>
                  <a:rPr lang="en-US" sz="2800" i="1" dirty="0">
                    <a:latin typeface="Constantia"/>
                  </a:rPr>
                  <a:t> </a:t>
                </a:r>
                <a:r>
                  <a:rPr lang="en-US" sz="2800" i="1" dirty="0" err="1">
                    <a:latin typeface="Constantia"/>
                  </a:rPr>
                  <a:t>tập</a:t>
                </a:r>
                <a:r>
                  <a:rPr lang="en-US" sz="2800" i="1" dirty="0">
                    <a:latin typeface="Constantia"/>
                  </a:rPr>
                  <a:t> </a:t>
                </a:r>
                <a:r>
                  <a:rPr lang="en-US" sz="2800" i="1" dirty="0" err="1">
                    <a:latin typeface="Constantia"/>
                  </a:rPr>
                  <a:t>luật</a:t>
                </a:r>
                <a:r>
                  <a:rPr lang="en-US" sz="2800" i="1" dirty="0">
                    <a:latin typeface="Constantia"/>
                  </a:rPr>
                  <a:t> </a:t>
                </a:r>
                <a:r>
                  <a:rPr lang="en-US" sz="2800" i="1" dirty="0" err="1">
                    <a:latin typeface="Constantia"/>
                  </a:rPr>
                  <a:t>mã</a:t>
                </a:r>
                <a:r>
                  <a:rPr lang="en-US" sz="2800" i="1" dirty="0">
                    <a:latin typeface="Constantia"/>
                  </a:rPr>
                  <a:t> </a:t>
                </a:r>
                <a:r>
                  <a:rPr lang="en-US" sz="2800" i="1" dirty="0" err="1">
                    <a:latin typeface="Constantia"/>
                  </a:rPr>
                  <a:t>hóa</a:t>
                </a:r>
                <a:r>
                  <a:rPr lang="en-US" sz="2800" i="1" dirty="0">
                    <a:latin typeface="Constantia"/>
                  </a:rPr>
                  <a:t> </a:t>
                </a:r>
                <a:r>
                  <a:rPr lang="en-US" sz="2800" i="1" dirty="0" err="1">
                    <a:latin typeface="Constantia"/>
                  </a:rPr>
                  <a:t>và</a:t>
                </a:r>
                <a:r>
                  <a:rPr lang="en-US" sz="2800" i="1" dirty="0">
                    <a:latin typeface="Constantia"/>
                  </a:rPr>
                  <a:t> </a:t>
                </a:r>
                <a:r>
                  <a:rPr lang="en-US" sz="2800" i="1" dirty="0" err="1">
                    <a:latin typeface="Constantia"/>
                  </a:rPr>
                  <a:t>giải</a:t>
                </a:r>
                <a:r>
                  <a:rPr lang="en-US" sz="2800" i="1" dirty="0">
                    <a:latin typeface="Constantia"/>
                  </a:rPr>
                  <a:t> </a:t>
                </a:r>
                <a:r>
                  <a:rPr lang="en-US" sz="2800" i="1" dirty="0" err="1">
                    <a:latin typeface="Constantia"/>
                  </a:rPr>
                  <a:t>mã</a:t>
                </a:r>
                <a:r>
                  <a:rPr lang="en-US" sz="2800" i="1" dirty="0">
                    <a:latin typeface="Constantia"/>
                  </a:rPr>
                  <a:t>. </a:t>
                </a:r>
                <a:r>
                  <a:rPr lang="en-US" sz="2800" i="1" dirty="0" err="1">
                    <a:latin typeface="Constantia"/>
                  </a:rPr>
                  <a:t>Với</a:t>
                </a:r>
                <a:r>
                  <a:rPr lang="en-US" sz="2800" i="1" dirty="0">
                    <a:latin typeface="Constantia"/>
                  </a:rPr>
                  <a:t> </a:t>
                </a:r>
                <a:r>
                  <a:rPr lang="en-US" sz="2800" i="1" dirty="0" err="1">
                    <a:latin typeface="Constantia"/>
                  </a:rPr>
                  <a:t>mỗi</a:t>
                </a:r>
                <a:r>
                  <a:rPr lang="en-US" sz="2800" i="1" dirty="0">
                    <a:latin typeface="Constantia"/>
                  </a:rPr>
                  <a:t> </a:t>
                </a:r>
                <a:r>
                  <a:rPr lang="en-US" sz="2800" i="1" dirty="0" err="1">
                    <a:latin typeface="Constantia"/>
                  </a:rPr>
                  <a:t>khóa</a:t>
                </a:r>
                <a:r>
                  <a:rPr lang="en-US" sz="2800" i="1" dirty="0">
                    <a:latin typeface="Constantia"/>
                  </a:rPr>
                  <a:t> </a:t>
                </a:r>
                <a14:m>
                  <m:oMath xmlns:m="http://schemas.openxmlformats.org/officeDocument/2006/math">
                    <m:r>
                      <a:rPr lang="en-US" sz="2800" b="0" i="1" smtClean="0">
                        <a:latin typeface="Cambria Math" panose="02040503050406030204" pitchFamily="18" charset="0"/>
                      </a:rPr>
                      <m:t>𝑘</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𝐾</m:t>
                    </m:r>
                  </m:oMath>
                </a14:m>
                <a:r>
                  <a:rPr lang="en-US" sz="2800" i="1" dirty="0">
                    <a:latin typeface="Constantia"/>
                  </a:rPr>
                  <a:t>, </a:t>
                </a:r>
                <a:r>
                  <a:rPr lang="en-US" sz="2800" i="1" dirty="0" err="1">
                    <a:latin typeface="Constantia"/>
                  </a:rPr>
                  <a:t>tồn</a:t>
                </a:r>
                <a:r>
                  <a:rPr lang="en-US" sz="2800" i="1" dirty="0">
                    <a:latin typeface="Constantia"/>
                  </a:rPr>
                  <a:t> </a:t>
                </a:r>
                <a:r>
                  <a:rPr lang="en-US" sz="2800" i="1" dirty="0" err="1">
                    <a:latin typeface="Constantia"/>
                  </a:rPr>
                  <a:t>tại</a:t>
                </a:r>
                <a:r>
                  <a:rPr lang="en-US" sz="2800" i="1" dirty="0">
                    <a:latin typeface="Constantia"/>
                  </a:rPr>
                  <a:t> </a:t>
                </a:r>
                <a:r>
                  <a:rPr lang="en-US" sz="2800" i="1" dirty="0" err="1">
                    <a:latin typeface="Constantia"/>
                  </a:rPr>
                  <a:t>luật</a:t>
                </a:r>
                <a:r>
                  <a:rPr lang="en-US" sz="2800" i="1" dirty="0">
                    <a:latin typeface="Constantia"/>
                  </a:rPr>
                  <a:t> </a:t>
                </a:r>
                <a:r>
                  <a:rPr lang="en-US" sz="2800" i="1" dirty="0" err="1">
                    <a:latin typeface="Constantia"/>
                  </a:rPr>
                  <a:t>mã</a:t>
                </a:r>
                <a:r>
                  <a:rPr lang="en-US" sz="2800" i="1" dirty="0">
                    <a:latin typeface="Constantia"/>
                  </a:rPr>
                  <a:t> </a:t>
                </a:r>
                <a:r>
                  <a:rPr lang="en-US" sz="2800" i="1" dirty="0" err="1">
                    <a:latin typeface="Constantia"/>
                  </a:rPr>
                  <a:t>hóa</a:t>
                </a:r>
                <a:r>
                  <a:rPr lang="en-US" sz="2800" i="1" dirty="0">
                    <a:latin typeface="Constantia"/>
                  </a:rPr>
                  <a:t> </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𝑒</m:t>
                        </m:r>
                      </m:e>
                      <m:sub>
                        <m:r>
                          <a:rPr lang="en-US" sz="2800" b="0" i="1" smtClean="0">
                            <a:latin typeface="Cambria Math" panose="02040503050406030204" pitchFamily="18" charset="0"/>
                          </a:rPr>
                          <m:t>𝑘</m:t>
                        </m:r>
                      </m:sub>
                    </m:sSub>
                    <m:r>
                      <a:rPr lang="en-US"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𝐸</m:t>
                    </m:r>
                  </m:oMath>
                </a14:m>
                <a:r>
                  <a:rPr lang="en-US" sz="2800" i="1" dirty="0">
                    <a:latin typeface="Constantia"/>
                  </a:rPr>
                  <a:t> </a:t>
                </a:r>
                <a:r>
                  <a:rPr lang="en-US" sz="2800" i="1" dirty="0" err="1">
                    <a:latin typeface="Constantia"/>
                  </a:rPr>
                  <a:t>và</a:t>
                </a:r>
                <a:r>
                  <a:rPr lang="en-US" sz="2800" i="1" dirty="0">
                    <a:latin typeface="Constantia"/>
                  </a:rPr>
                  <a:t> </a:t>
                </a:r>
                <a:r>
                  <a:rPr lang="en-US" sz="2800" i="1" dirty="0" err="1">
                    <a:latin typeface="Constantia"/>
                  </a:rPr>
                  <a:t>giải</a:t>
                </a:r>
                <a:r>
                  <a:rPr lang="en-US" sz="2800" i="1" dirty="0">
                    <a:latin typeface="Constantia"/>
                  </a:rPr>
                  <a:t> </a:t>
                </a:r>
                <a:r>
                  <a:rPr lang="en-US" sz="2800" i="1" dirty="0" err="1">
                    <a:latin typeface="Constantia"/>
                  </a:rPr>
                  <a:t>mã</a:t>
                </a:r>
                <a:r>
                  <a:rPr lang="en-US" sz="2800" i="1" dirty="0">
                    <a:latin typeface="Constantia"/>
                  </a:rPr>
                  <a:t> </a:t>
                </a:r>
                <a14:m>
                  <m:oMath xmlns:m="http://schemas.openxmlformats.org/officeDocument/2006/math">
                    <m:sSub>
                      <m:sSubPr>
                        <m:ctrlPr>
                          <a:rPr lang="en-US" sz="2800" i="1">
                            <a:latin typeface="Cambria Math" panose="02040503050406030204" pitchFamily="18" charset="0"/>
                          </a:rPr>
                        </m:ctrlPr>
                      </m:sSubPr>
                      <m:e>
                        <m:r>
                          <a:rPr lang="en-US" sz="2800" b="0" i="1" smtClean="0">
                            <a:latin typeface="Cambria Math" panose="02040503050406030204" pitchFamily="18" charset="0"/>
                          </a:rPr>
                          <m:t>𝑑</m:t>
                        </m:r>
                      </m:e>
                      <m:sub>
                        <m:r>
                          <a:rPr lang="en-US" sz="2800" i="1">
                            <a:latin typeface="Cambria Math" panose="02040503050406030204" pitchFamily="18" charset="0"/>
                          </a:rPr>
                          <m:t>𝑘</m:t>
                        </m:r>
                      </m:sub>
                    </m:sSub>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𝐷</m:t>
                    </m:r>
                  </m:oMath>
                </a14:m>
                <a:r>
                  <a:rPr lang="en-US" sz="2800" i="1" dirty="0">
                    <a:latin typeface="Constantia"/>
                  </a:rPr>
                  <a:t> </a:t>
                </a:r>
                <a:r>
                  <a:rPr lang="en-US" sz="2800" i="1" dirty="0" err="1">
                    <a:latin typeface="Constantia"/>
                  </a:rPr>
                  <a:t>tương</a:t>
                </a:r>
                <a:r>
                  <a:rPr lang="en-US" sz="2800" i="1" dirty="0">
                    <a:latin typeface="Constantia"/>
                  </a:rPr>
                  <a:t> </a:t>
                </a:r>
                <a:r>
                  <a:rPr lang="en-US" sz="2800" i="1" dirty="0" err="1">
                    <a:latin typeface="Constantia"/>
                  </a:rPr>
                  <a:t>ứng</a:t>
                </a:r>
                <a:r>
                  <a:rPr lang="en-US" sz="2800" i="1" dirty="0">
                    <a:latin typeface="Constantia"/>
                  </a:rPr>
                  <a:t>. </a:t>
                </a:r>
                <a:r>
                  <a:rPr lang="en-US" sz="2800" i="1" dirty="0" err="1">
                    <a:latin typeface="Constantia"/>
                  </a:rPr>
                  <a:t>Luật</a:t>
                </a:r>
                <a:r>
                  <a:rPr lang="en-US" sz="2800" i="1" dirty="0">
                    <a:latin typeface="Constantia"/>
                  </a:rPr>
                  <a:t> </a:t>
                </a:r>
                <a:r>
                  <a:rPr lang="en-US" sz="2800" i="1" dirty="0" err="1">
                    <a:latin typeface="Constantia"/>
                  </a:rPr>
                  <a:t>mã</a:t>
                </a:r>
                <a:r>
                  <a:rPr lang="en-US" sz="2800" i="1" dirty="0">
                    <a:latin typeface="Constantia"/>
                  </a:rPr>
                  <a:t> </a:t>
                </a:r>
                <a:r>
                  <a:rPr lang="en-US" sz="2800" i="1" dirty="0" err="1">
                    <a:latin typeface="Constantia"/>
                  </a:rPr>
                  <a:t>hóa</a:t>
                </a:r>
                <a:r>
                  <a:rPr lang="en-US" sz="2800" i="1" dirty="0">
                    <a:latin typeface="Constantia"/>
                  </a:rPr>
                  <a: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𝑒</m:t>
                        </m:r>
                      </m:e>
                      <m:sub>
                        <m:r>
                          <a:rPr lang="en-US" sz="2800" i="1">
                            <a:latin typeface="Cambria Math" panose="02040503050406030204" pitchFamily="18" charset="0"/>
                          </a:rPr>
                          <m:t>𝑘</m:t>
                        </m:r>
                      </m:sub>
                    </m:sSub>
                    <m:r>
                      <a:rPr lang="en-US" sz="2800" b="0" i="1" smtClean="0">
                        <a:latin typeface="Cambria Math" panose="02040503050406030204" pitchFamily="18" charset="0"/>
                      </a:rPr>
                      <m:t>:</m:t>
                    </m:r>
                    <m:r>
                      <a:rPr lang="en-US" sz="2800" b="0" i="1" smtClean="0">
                        <a:latin typeface="Cambria Math" panose="02040503050406030204" pitchFamily="18" charset="0"/>
                      </a:rPr>
                      <m:t>𝑃</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𝐶</m:t>
                    </m:r>
                  </m:oMath>
                </a14:m>
                <a:r>
                  <a:rPr lang="en-US" sz="2800" i="1" dirty="0">
                    <a:latin typeface="Constantia"/>
                  </a:rPr>
                  <a:t> </a:t>
                </a:r>
                <a:r>
                  <a:rPr lang="en-US" sz="2800" i="1" dirty="0" err="1">
                    <a:latin typeface="Constantia"/>
                  </a:rPr>
                  <a:t>và</a:t>
                </a:r>
                <a:r>
                  <a:rPr lang="en-US" sz="2800" i="1" dirty="0">
                    <a:latin typeface="Constantia"/>
                  </a:rPr>
                  <a:t> </a:t>
                </a:r>
                <a:r>
                  <a:rPr lang="en-US" sz="2800" i="1" dirty="0" err="1">
                    <a:latin typeface="Constantia"/>
                  </a:rPr>
                  <a:t>luật</a:t>
                </a:r>
                <a:r>
                  <a:rPr lang="en-US" sz="2800" i="1" dirty="0">
                    <a:latin typeface="Constantia"/>
                  </a:rPr>
                  <a:t> </a:t>
                </a:r>
                <a:r>
                  <a:rPr lang="en-US" sz="2800" i="1" dirty="0" err="1">
                    <a:latin typeface="Constantia"/>
                  </a:rPr>
                  <a:t>giải</a:t>
                </a:r>
                <a:r>
                  <a:rPr lang="en-US" sz="2800" i="1" dirty="0">
                    <a:latin typeface="Constantia"/>
                  </a:rPr>
                  <a:t> </a:t>
                </a:r>
                <a:r>
                  <a:rPr lang="en-US" sz="2800" i="1" dirty="0" err="1">
                    <a:latin typeface="Constantia"/>
                  </a:rPr>
                  <a:t>mã</a:t>
                </a:r>
                <a:r>
                  <a:rPr lang="en-US" sz="2800" i="1" dirty="0">
                    <a:latin typeface="Constantia"/>
                  </a:rPr>
                  <a:t> </a:t>
                </a:r>
                <a14:m>
                  <m:oMath xmlns:m="http://schemas.openxmlformats.org/officeDocument/2006/math">
                    <m:sSub>
                      <m:sSubPr>
                        <m:ctrlPr>
                          <a:rPr lang="en-US" sz="2800" i="1">
                            <a:latin typeface="Cambria Math" panose="02040503050406030204" pitchFamily="18" charset="0"/>
                          </a:rPr>
                        </m:ctrlPr>
                      </m:sSubPr>
                      <m:e>
                        <m:r>
                          <a:rPr lang="en-US" sz="2800" b="0" i="1" smtClean="0">
                            <a:latin typeface="Cambria Math" panose="02040503050406030204" pitchFamily="18" charset="0"/>
                          </a:rPr>
                          <m:t>𝑑</m:t>
                        </m:r>
                      </m:e>
                      <m:sub>
                        <m:r>
                          <a:rPr lang="en-US" sz="2800" i="1">
                            <a:latin typeface="Cambria Math" panose="02040503050406030204" pitchFamily="18" charset="0"/>
                          </a:rPr>
                          <m:t>𝑘</m:t>
                        </m:r>
                      </m:sub>
                    </m:sSub>
                    <m:r>
                      <a:rPr lang="en-US" sz="2800" b="0" i="1" smtClean="0">
                        <a:latin typeface="Cambria Math" panose="02040503050406030204" pitchFamily="18" charset="0"/>
                      </a:rPr>
                      <m:t>:</m:t>
                    </m:r>
                    <m:r>
                      <a:rPr lang="en-US" sz="2800" b="0" i="1" smtClean="0">
                        <a:latin typeface="Cambria Math" panose="02040503050406030204" pitchFamily="18" charset="0"/>
                      </a:rPr>
                      <m:t>𝐶</m:t>
                    </m:r>
                    <m:r>
                      <a:rPr lang="en-US"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𝑃</m:t>
                    </m:r>
                  </m:oMath>
                </a14:m>
                <a:r>
                  <a:rPr lang="en-US" sz="2800" i="1" dirty="0">
                    <a:latin typeface="Constantia"/>
                  </a:rPr>
                  <a:t> </a:t>
                </a:r>
                <a:r>
                  <a:rPr lang="en-US" sz="2800" i="1" dirty="0" err="1">
                    <a:latin typeface="Constantia"/>
                  </a:rPr>
                  <a:t>là</a:t>
                </a:r>
                <a:r>
                  <a:rPr lang="en-US" sz="2800" i="1" dirty="0">
                    <a:latin typeface="Constantia"/>
                  </a:rPr>
                  <a:t> </a:t>
                </a:r>
                <a:r>
                  <a:rPr lang="en-US" sz="2800" i="1" dirty="0" err="1">
                    <a:latin typeface="Constantia"/>
                  </a:rPr>
                  <a:t>hai</a:t>
                </a:r>
                <a:r>
                  <a:rPr lang="en-US" sz="2800" i="1" dirty="0">
                    <a:latin typeface="Constantia"/>
                  </a:rPr>
                  <a:t> </a:t>
                </a:r>
                <a:r>
                  <a:rPr lang="en-US" sz="2800" i="1" dirty="0" err="1">
                    <a:latin typeface="Constantia"/>
                  </a:rPr>
                  <a:t>ánh</a:t>
                </a:r>
                <a:r>
                  <a:rPr lang="en-US" sz="2800" i="1" dirty="0">
                    <a:latin typeface="Constantia"/>
                  </a:rPr>
                  <a:t> </a:t>
                </a:r>
                <a:r>
                  <a:rPr lang="en-US" sz="2800" i="1" dirty="0" err="1">
                    <a:latin typeface="Constantia"/>
                  </a:rPr>
                  <a:t>xạ</a:t>
                </a:r>
                <a:r>
                  <a:rPr lang="en-US" sz="2800" i="1" dirty="0">
                    <a:latin typeface="Constantia"/>
                  </a:rPr>
                  <a:t> </a:t>
                </a:r>
                <a:r>
                  <a:rPr lang="en-US" sz="2800" i="1" dirty="0" err="1">
                    <a:latin typeface="Constantia"/>
                  </a:rPr>
                  <a:t>thỏa</a:t>
                </a:r>
                <a:r>
                  <a:rPr lang="en-US" sz="2800" i="1" dirty="0">
                    <a:latin typeface="Constantia"/>
                  </a:rPr>
                  <a:t> </a:t>
                </a:r>
                <a:r>
                  <a:rPr lang="en-US" sz="2800" i="1" dirty="0" err="1">
                    <a:latin typeface="Constantia"/>
                  </a:rPr>
                  <a:t>mãn</a:t>
                </a:r>
                <a:r>
                  <a:rPr lang="en-US" sz="2800" i="1" dirty="0">
                    <a:latin typeface="Constantia"/>
                  </a:rPr>
                  <a:t> </a:t>
                </a:r>
                <a14:m>
                  <m:oMath xmlns:m="http://schemas.openxmlformats.org/officeDocument/2006/math">
                    <m:sSub>
                      <m:sSubPr>
                        <m:ctrlPr>
                          <a:rPr lang="en-US" sz="2800" i="1">
                            <a:latin typeface="Cambria Math" panose="02040503050406030204" pitchFamily="18" charset="0"/>
                          </a:rPr>
                        </m:ctrlPr>
                      </m:sSubPr>
                      <m:e>
                        <m:r>
                          <a:rPr lang="en-US" sz="2800" b="0" i="1" smtClean="0">
                            <a:latin typeface="Cambria Math" panose="02040503050406030204" pitchFamily="18" charset="0"/>
                          </a:rPr>
                          <m:t>𝑑</m:t>
                        </m:r>
                      </m:e>
                      <m:sub>
                        <m:r>
                          <a:rPr lang="en-US" sz="2800" i="1">
                            <a:latin typeface="Cambria Math" panose="02040503050406030204" pitchFamily="18" charset="0"/>
                          </a:rPr>
                          <m:t>𝑘</m:t>
                        </m:r>
                      </m:sub>
                    </m:sSub>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𝑒</m:t>
                            </m:r>
                          </m:e>
                          <m:sub>
                            <m:r>
                              <a:rPr lang="en-US" sz="2800" b="0" i="1" smtClean="0">
                                <a:latin typeface="Cambria Math" panose="02040503050406030204" pitchFamily="18" charset="0"/>
                              </a:rPr>
                              <m:t>𝑘</m:t>
                            </m:r>
                          </m:sub>
                        </m:sSub>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e>
                        </m:d>
                      </m:e>
                    </m:d>
                    <m:r>
                      <a:rPr lang="en-US" sz="2800" b="0" i="1" smtClean="0">
                        <a:latin typeface="Cambria Math" panose="02040503050406030204" pitchFamily="18" charset="0"/>
                      </a:rPr>
                      <m:t>=</m:t>
                    </m:r>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𝑥</m:t>
                    </m:r>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𝑃</m:t>
                    </m:r>
                  </m:oMath>
                </a14:m>
                <a:r>
                  <a:rPr lang="en-US" sz="2800" i="1" dirty="0">
                    <a:latin typeface="Constantia"/>
                  </a:rPr>
                  <a:t>.</a:t>
                </a:r>
                <a:endParaRPr lang="vi" sz="2800" i="1" dirty="0">
                  <a:latin typeface="Constantia"/>
                </a:endParaRPr>
              </a:p>
            </p:txBody>
          </p:sp>
        </mc:Choice>
        <mc:Fallback xmlns="">
          <p:sp>
            <p:nvSpPr>
              <p:cNvPr id="2" name="Rectangle 1"/>
              <p:cNvSpPr>
                <a:spLocks noRot="1" noChangeAspect="1" noMove="1" noResize="1" noEditPoints="1" noAdjustHandles="1" noChangeArrowheads="1" noChangeShapeType="1" noTextEdit="1"/>
              </p:cNvSpPr>
              <p:nvPr/>
            </p:nvSpPr>
            <p:spPr>
              <a:xfrm>
                <a:off x="646176" y="1231119"/>
                <a:ext cx="7973568" cy="5195994"/>
              </a:xfrm>
              <a:prstGeom prst="rect">
                <a:avLst/>
              </a:prstGeom>
              <a:blipFill>
                <a:blip r:embed="rId2" cstate="print"/>
                <a:stretch>
                  <a:fillRect l="-1070" t="-1878" r="-2294"/>
                </a:stretch>
              </a:blipFill>
            </p:spPr>
            <p:txBody>
              <a:bodyPr/>
              <a:lstStyle/>
              <a:p>
                <a:r>
                  <a:rPr lang="en-US">
                    <a:noFill/>
                  </a:rPr>
                  <a:t> </a:t>
                </a:r>
              </a:p>
            </p:txBody>
          </p:sp>
        </mc:Fallback>
      </mc:AlternateContent>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graphicFrame>
        <p:nvGraphicFramePr>
          <p:cNvPr id="7" name="Diagram 6"/>
          <p:cNvGraphicFramePr/>
          <p:nvPr>
            <p:extLst>
              <p:ext uri="{D42A27DB-BD31-4B8C-83A1-F6EECF244321}">
                <p14:modId xmlns:p14="http://schemas.microsoft.com/office/powerpoint/2010/main" val="2110517273"/>
              </p:ext>
            </p:extLst>
          </p:nvPr>
        </p:nvGraphicFramePr>
        <p:xfrm>
          <a:off x="646176" y="424934"/>
          <a:ext cx="7973568" cy="58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1281450518"/>
              </p:ext>
            </p:extLst>
          </p:nvPr>
        </p:nvGraphicFramePr>
        <p:xfrm>
          <a:off x="675442" y="428903"/>
          <a:ext cx="7947349" cy="6765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859809" y="1281478"/>
            <a:ext cx="7762982" cy="4982843"/>
          </a:xfrm>
          <a:prstGeom prst="rect">
            <a:avLst/>
          </a:prstGeom>
        </p:spPr>
        <p:txBody>
          <a:bodyPr lIns="0" tIns="0" rIns="0" bIns="0">
            <a:normAutofit fontScale="97500"/>
          </a:bodyPr>
          <a:lstStyle/>
          <a:p>
            <a:pPr marL="445516" indent="-457200">
              <a:lnSpc>
                <a:spcPts val="4704"/>
              </a:lnSpc>
              <a:spcBef>
                <a:spcPts val="5040"/>
              </a:spcBef>
              <a:spcAft>
                <a:spcPts val="210"/>
              </a:spcAft>
              <a:buFont typeface="Wingdings" panose="05000000000000000000" pitchFamily="2" charset="2"/>
              <a:buChar char="v"/>
            </a:pPr>
            <a:r>
              <a:rPr lang="vi" sz="2600" dirty="0">
                <a:latin typeface="Constantia"/>
              </a:rPr>
              <a:t>Phương pháp mã hóa dịch chuyển là một trong những phương pháp lâu đời nhất được sử dụng để mã hóa.</a:t>
            </a:r>
          </a:p>
          <a:p>
            <a:pPr marL="445516" indent="-457200">
              <a:lnSpc>
                <a:spcPts val="4704"/>
              </a:lnSpc>
              <a:spcAft>
                <a:spcPts val="210"/>
              </a:spcAft>
              <a:buFont typeface="Wingdings" panose="05000000000000000000" pitchFamily="2" charset="2"/>
              <a:buChar char="v"/>
            </a:pPr>
            <a:r>
              <a:rPr lang="vi" sz="2600" dirty="0">
                <a:latin typeface="Constantia"/>
              </a:rPr>
              <a:t>Thông điệp được mã hóa bằng cách dịch chuyển xoay vòng từng ký tự đi </a:t>
            </a:r>
            <a:r>
              <a:rPr lang="vi" sz="2600" i="1" dirty="0">
                <a:latin typeface="Constantia"/>
              </a:rPr>
              <a:t>k</a:t>
            </a:r>
            <a:r>
              <a:rPr lang="vi" sz="2600" dirty="0">
                <a:latin typeface="Constantia"/>
              </a:rPr>
              <a:t> vị trí trong bảng chữ cái.</a:t>
            </a:r>
          </a:p>
          <a:p>
            <a:pPr marL="445516" indent="-457200">
              <a:lnSpc>
                <a:spcPts val="4704"/>
              </a:lnSpc>
              <a:buFont typeface="Wingdings" panose="05000000000000000000" pitchFamily="2" charset="2"/>
              <a:buChar char="v"/>
            </a:pPr>
            <a:r>
              <a:rPr lang="vi" sz="2600" dirty="0">
                <a:solidFill>
                  <a:srgbClr val="FF0000"/>
                </a:solidFill>
                <a:latin typeface="Constantia"/>
              </a:rPr>
              <a:t>Trong trường hợp đặc biệt </a:t>
            </a:r>
            <a:r>
              <a:rPr lang="vi" sz="2600" i="1" dirty="0">
                <a:solidFill>
                  <a:srgbClr val="FF0000"/>
                </a:solidFill>
                <a:latin typeface="Constantia"/>
              </a:rPr>
              <a:t>k</a:t>
            </a:r>
            <a:r>
              <a:rPr lang="vi" sz="2600" dirty="0">
                <a:solidFill>
                  <a:srgbClr val="FF0000"/>
                </a:solidFill>
                <a:latin typeface="Constantia"/>
              </a:rPr>
              <a:t> = 3, được gọi là phương pháp </a:t>
            </a:r>
            <a:r>
              <a:rPr lang="vi" sz="2600" i="1" dirty="0">
                <a:solidFill>
                  <a:srgbClr val="FF0000"/>
                </a:solidFill>
                <a:latin typeface="Constantia"/>
              </a:rPr>
              <a:t>mã hóa Caesar.</a:t>
            </a:r>
          </a:p>
        </p:txBody>
      </p:sp>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Tree>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6" name="Diagram 5"/>
          <p:cNvGraphicFramePr/>
          <p:nvPr/>
        </p:nvGraphicFramePr>
        <p:xfrm>
          <a:off x="795755" y="405908"/>
          <a:ext cx="7706799" cy="7559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p:cNvPicPr>
            <a:picLocks noChangeAspect="1"/>
          </p:cNvPicPr>
          <p:nvPr/>
        </p:nvPicPr>
        <p:blipFill>
          <a:blip r:embed="rId7" cstate="print"/>
          <a:stretch>
            <a:fillRect/>
          </a:stretch>
        </p:blipFill>
        <p:spPr>
          <a:xfrm>
            <a:off x="839882" y="1818966"/>
            <a:ext cx="7662672" cy="3296258"/>
          </a:xfrm>
          <a:prstGeom prst="rect">
            <a:avLst/>
          </a:prstGeom>
        </p:spPr>
      </p:pic>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Tree>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3988935952"/>
              </p:ext>
            </p:extLst>
          </p:nvPr>
        </p:nvGraphicFramePr>
        <p:xfrm>
          <a:off x="845569" y="447372"/>
          <a:ext cx="7766167" cy="6990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a14="http://schemas.microsoft.com/office/drawing/2010/main">
        <mc:Choice Requires="a14">
          <p:sp>
            <p:nvSpPr>
              <p:cNvPr id="3" name="Rectangle 2"/>
              <p:cNvSpPr/>
              <p:nvPr/>
            </p:nvSpPr>
            <p:spPr>
              <a:xfrm>
                <a:off x="845570" y="1395984"/>
                <a:ext cx="7766167" cy="4772804"/>
              </a:xfrm>
              <a:prstGeom prst="rect">
                <a:avLst/>
              </a:prstGeom>
            </p:spPr>
            <p:txBody>
              <a:bodyPr lIns="0" tIns="0" rIns="0" bIns="0">
                <a:normAutofit fontScale="97500"/>
              </a:bodyPr>
              <a:lstStyle/>
              <a:p>
                <a:pPr marL="455168" indent="-457200" algn="just">
                  <a:lnSpc>
                    <a:spcPts val="4680"/>
                  </a:lnSpc>
                  <a:spcBef>
                    <a:spcPts val="2310"/>
                  </a:spcBef>
                  <a:spcAft>
                    <a:spcPts val="420"/>
                  </a:spcAft>
                  <a:buFont typeface="Wingdings" panose="05000000000000000000" pitchFamily="2" charset="2"/>
                  <a:buChar char="q"/>
                </a:pPr>
                <a:r>
                  <a:rPr lang="vi" sz="2900" dirty="0">
                    <a:latin typeface="Palatino Linotype"/>
                  </a:rPr>
                  <a:t>Là phương pháp mã hóa đơn giản, thao tác xử lý mã hóa và giải mã được thực hiện nhanh chóng.</a:t>
                </a:r>
              </a:p>
              <a:p>
                <a:pPr marL="455168" indent="-457200" algn="just">
                  <a:lnSpc>
                    <a:spcPts val="4656"/>
                  </a:lnSpc>
                  <a:buFont typeface="Wingdings" panose="05000000000000000000" pitchFamily="2" charset="2"/>
                  <a:buChar char="q"/>
                </a:pPr>
                <a:r>
                  <a:rPr lang="vi" sz="2900" dirty="0">
                    <a:latin typeface="Palatino Linotype"/>
                  </a:rPr>
                  <a:t>Tuy nhiên, trên thực tế, phương pháp này có thể dễ dàng bị phá vỡ bằng cách thử mọi khả năng khóa </a:t>
                </a:r>
                <a:r>
                  <a:rPr lang="vi" sz="2900" i="1" dirty="0">
                    <a:latin typeface="Constantia"/>
                  </a:rPr>
                  <a:t>k</a:t>
                </a:r>
                <a:r>
                  <a:rPr lang="en-US" sz="2900" i="1" dirty="0">
                    <a:latin typeface="Constantia"/>
                  </a:rPr>
                  <a:t> </a:t>
                </a:r>
                <a14:m>
                  <m:oMath xmlns:m="http://schemas.openxmlformats.org/officeDocument/2006/math">
                    <m:r>
                      <a:rPr lang="en-US" sz="2000" i="1">
                        <a:latin typeface="Cambria Math" panose="02040503050406030204" pitchFamily="18" charset="0"/>
                        <a:ea typeface="Cambria Math" panose="02040503050406030204" pitchFamily="18" charset="0"/>
                      </a:rPr>
                      <m:t>∈</m:t>
                    </m:r>
                  </m:oMath>
                </a14:m>
                <a:r>
                  <a:rPr lang="fr" sz="1900" i="1" dirty="0">
                    <a:latin typeface="Constantia"/>
                  </a:rPr>
                  <a:t> </a:t>
                </a:r>
                <a:r>
                  <a:rPr lang="vi" sz="2900" i="1" dirty="0">
                    <a:latin typeface="Constantia"/>
                  </a:rPr>
                  <a:t>K</a:t>
                </a:r>
                <a:r>
                  <a:rPr lang="vi" sz="2900" dirty="0">
                    <a:latin typeface="Palatino Linotype"/>
                  </a:rPr>
                  <a:t> (không gian khóa </a:t>
                </a:r>
                <a:r>
                  <a:rPr lang="vi" sz="2900" i="1" dirty="0">
                    <a:latin typeface="Constantia"/>
                  </a:rPr>
                  <a:t>K</a:t>
                </a:r>
                <a:r>
                  <a:rPr lang="vi" sz="2900" dirty="0">
                    <a:latin typeface="Palatino Linotype"/>
                  </a:rPr>
                  <a:t> chỉ có </a:t>
                </a:r>
                <a:r>
                  <a:rPr lang="vi" sz="2900" i="1" dirty="0">
                    <a:latin typeface="Constantia"/>
                  </a:rPr>
                  <a:t>n </a:t>
                </a:r>
                <a:r>
                  <a:rPr lang="vi" sz="2900" dirty="0">
                    <a:latin typeface="Palatino Linotype"/>
                  </a:rPr>
                  <a:t>phần tử để chọn lựa).</a:t>
                </a:r>
              </a:p>
            </p:txBody>
          </p:sp>
        </mc:Choice>
        <mc:Fallback xmlns="">
          <p:sp>
            <p:nvSpPr>
              <p:cNvPr id="3" name="Rectangle 2"/>
              <p:cNvSpPr>
                <a:spLocks noRot="1" noChangeAspect="1" noMove="1" noResize="1" noEditPoints="1" noAdjustHandles="1" noChangeArrowheads="1" noChangeShapeType="1" noTextEdit="1"/>
              </p:cNvSpPr>
              <p:nvPr/>
            </p:nvSpPr>
            <p:spPr>
              <a:xfrm>
                <a:off x="845570" y="1395984"/>
                <a:ext cx="7766167" cy="4772804"/>
              </a:xfrm>
              <a:prstGeom prst="rect">
                <a:avLst/>
              </a:prstGeom>
              <a:blipFill>
                <a:blip r:embed="rId7" cstate="print"/>
                <a:stretch>
                  <a:fillRect l="-2590" r="-2747"/>
                </a:stretch>
              </a:blipFill>
            </p:spPr>
            <p:txBody>
              <a:bodyPr/>
              <a:lstStyle/>
              <a:p>
                <a:r>
                  <a:rPr lang="en-US">
                    <a:noFill/>
                  </a:rPr>
                  <a:t> </a:t>
                </a:r>
              </a:p>
            </p:txBody>
          </p:sp>
        </mc:Fallback>
      </mc:AlternateContent>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1119116" y="1343974"/>
            <a:ext cx="7107176" cy="4661041"/>
          </a:xfrm>
          <a:prstGeom prst="rect">
            <a:avLst/>
          </a:prstGeom>
        </p:spPr>
        <p:txBody>
          <a:bodyPr lIns="0" tIns="0" rIns="0" bIns="0">
            <a:normAutofit fontScale="97500"/>
          </a:bodyPr>
          <a:lstStyle/>
          <a:p>
            <a:pPr marL="457200" indent="-457200" algn="just">
              <a:lnSpc>
                <a:spcPts val="5592"/>
              </a:lnSpc>
              <a:buFont typeface="Wingdings" panose="05000000000000000000" pitchFamily="2" charset="2"/>
              <a:buChar char="v"/>
            </a:pPr>
            <a:r>
              <a:rPr lang="vi" sz="2900" dirty="0">
                <a:latin typeface="Palatino Linotype"/>
              </a:rPr>
              <a:t>Mật mã </a:t>
            </a:r>
            <a:r>
              <a:rPr lang="en-US" sz="2900" dirty="0">
                <a:latin typeface="Palatino Linotype"/>
              </a:rPr>
              <a:t>(cryptography)</a:t>
            </a:r>
          </a:p>
          <a:p>
            <a:pPr marL="457200" indent="-457200" algn="just">
              <a:lnSpc>
                <a:spcPts val="5592"/>
              </a:lnSpc>
              <a:buFont typeface="Wingdings" panose="05000000000000000000" pitchFamily="2" charset="2"/>
              <a:buChar char="v"/>
            </a:pPr>
            <a:r>
              <a:rPr lang="vi" sz="2900" dirty="0">
                <a:latin typeface="Palatino Linotype"/>
              </a:rPr>
              <a:t>Thám mã </a:t>
            </a:r>
            <a:r>
              <a:rPr lang="en-US" sz="2900" dirty="0">
                <a:latin typeface="Palatino Linotype"/>
              </a:rPr>
              <a:t>(cryptanalysis)</a:t>
            </a:r>
          </a:p>
          <a:p>
            <a:pPr marL="457200" indent="-457200" algn="just">
              <a:lnSpc>
                <a:spcPts val="5592"/>
              </a:lnSpc>
              <a:buFont typeface="Wingdings" panose="05000000000000000000" pitchFamily="2" charset="2"/>
              <a:buChar char="v"/>
            </a:pPr>
            <a:r>
              <a:rPr lang="vi" sz="2900" dirty="0">
                <a:latin typeface="Palatino Linotype"/>
              </a:rPr>
              <a:t>Mật mã học </a:t>
            </a:r>
            <a:r>
              <a:rPr lang="en-US" sz="2900" dirty="0">
                <a:latin typeface="Palatino Linotype"/>
              </a:rPr>
              <a:t>(cryptology)</a:t>
            </a:r>
          </a:p>
          <a:p>
            <a:pPr marL="3086100" indent="0">
              <a:lnSpc>
                <a:spcPts val="5592"/>
              </a:lnSpc>
              <a:spcAft>
                <a:spcPts val="3780"/>
              </a:spcAft>
            </a:pPr>
            <a:r>
              <a:rPr lang="en-US" sz="3100" b="1" dirty="0">
                <a:solidFill>
                  <a:srgbClr val="FF0000"/>
                </a:solidFill>
                <a:latin typeface="Constantia"/>
              </a:rPr>
              <a:t>    </a:t>
            </a:r>
          </a:p>
        </p:txBody>
      </p:sp>
      <p:sp>
        <p:nvSpPr>
          <p:cNvPr id="3" name="TextBox 2"/>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graphicFrame>
        <p:nvGraphicFramePr>
          <p:cNvPr id="7" name="Diagram 6"/>
          <p:cNvGraphicFramePr/>
          <p:nvPr>
            <p:extLst>
              <p:ext uri="{D42A27DB-BD31-4B8C-83A1-F6EECF244321}">
                <p14:modId xmlns:p14="http://schemas.microsoft.com/office/powerpoint/2010/main" val="3714198413"/>
              </p:ext>
            </p:extLst>
          </p:nvPr>
        </p:nvGraphicFramePr>
        <p:xfrm>
          <a:off x="948655" y="538505"/>
          <a:ext cx="7277637" cy="743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7"/>
          <p:cNvSpPr/>
          <p:nvPr/>
        </p:nvSpPr>
        <p:spPr>
          <a:xfrm>
            <a:off x="1221473" y="3673607"/>
            <a:ext cx="6844353" cy="1384995"/>
          </a:xfrm>
          <a:prstGeom prst="rect">
            <a:avLst/>
          </a:prstGeom>
        </p:spPr>
        <p:txBody>
          <a:bodyPr wrap="square">
            <a:spAutoFit/>
          </a:bodyPr>
          <a:lstStyle/>
          <a:p>
            <a:pPr algn="ctr"/>
            <a:r>
              <a:rPr lang="en-US" sz="2800" b="1" dirty="0">
                <a:solidFill>
                  <a:srgbClr val="FF0000"/>
                </a:solidFill>
                <a:latin typeface="Constantia"/>
              </a:rPr>
              <a:t>Cryptology</a:t>
            </a:r>
          </a:p>
          <a:p>
            <a:pPr indent="0" algn="ctr"/>
            <a:endParaRPr lang="en-US" sz="2800" b="1" dirty="0">
              <a:solidFill>
                <a:srgbClr val="FF0000"/>
              </a:solidFill>
              <a:latin typeface="Constantia"/>
            </a:endParaRPr>
          </a:p>
          <a:p>
            <a:pPr indent="0" algn="ctr"/>
            <a:r>
              <a:rPr lang="en-US" sz="2800" b="1" dirty="0">
                <a:solidFill>
                  <a:srgbClr val="FF0000"/>
                </a:solidFill>
                <a:latin typeface="Constantia"/>
              </a:rPr>
              <a:t>Cryptography </a:t>
            </a:r>
            <a:r>
              <a:rPr lang="vi" sz="2800" b="1" dirty="0">
                <a:solidFill>
                  <a:srgbClr val="FF0000"/>
                </a:solidFill>
                <a:latin typeface="Constantia"/>
              </a:rPr>
              <a:t>+ </a:t>
            </a:r>
            <a:r>
              <a:rPr lang="en-US" sz="2800" b="1" dirty="0">
                <a:solidFill>
                  <a:srgbClr val="FF0000"/>
                </a:solidFill>
                <a:latin typeface="Constantia"/>
              </a:rPr>
              <a:t>Cryptanalysis</a:t>
            </a:r>
          </a:p>
        </p:txBody>
      </p:sp>
    </p:spTree>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6" name="Diagram 5"/>
          <p:cNvGraphicFramePr/>
          <p:nvPr/>
        </p:nvGraphicFramePr>
        <p:xfrm>
          <a:off x="813498" y="447372"/>
          <a:ext cx="7803198" cy="7327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955342" y="1368142"/>
            <a:ext cx="7661353" cy="4909827"/>
          </a:xfrm>
          <a:prstGeom prst="rect">
            <a:avLst/>
          </a:prstGeom>
        </p:spPr>
        <p:txBody>
          <a:bodyPr lIns="0" tIns="0" rIns="0" bIns="0">
            <a:normAutofit fontScale="97500"/>
          </a:bodyPr>
          <a:lstStyle/>
          <a:p>
            <a:pPr marL="274320" indent="-317500" algn="just">
              <a:lnSpc>
                <a:spcPct val="150000"/>
              </a:lnSpc>
              <a:spcBef>
                <a:spcPts val="2730"/>
              </a:spcBef>
            </a:pPr>
            <a:r>
              <a:rPr lang="vi" sz="2900" dirty="0">
                <a:solidFill>
                  <a:srgbClr val="0BD0D9"/>
                </a:solidFill>
                <a:latin typeface="Palatino Linotype"/>
              </a:rPr>
              <a:t>❖</a:t>
            </a:r>
            <a:r>
              <a:rPr lang="en-US" sz="2900" dirty="0">
                <a:solidFill>
                  <a:srgbClr val="0BD0D9"/>
                </a:solidFill>
                <a:latin typeface="Palatino Linotype"/>
              </a:rPr>
              <a:t> </a:t>
            </a:r>
            <a:r>
              <a:rPr lang="vi" sz="2900" dirty="0">
                <a:latin typeface="Palatino Linotype"/>
              </a:rPr>
              <a:t>Ta sẽ sử dụng MDV (với </a:t>
            </a:r>
            <a:r>
              <a:rPr lang="en-US" sz="2900" dirty="0">
                <a:latin typeface="Palatino Linotype"/>
              </a:rPr>
              <a:t>modulo </a:t>
            </a:r>
            <a:r>
              <a:rPr lang="vi" sz="2900" dirty="0">
                <a:latin typeface="Constantia"/>
              </a:rPr>
              <a:t>26</a:t>
            </a:r>
            <a:r>
              <a:rPr lang="vi" sz="2900" dirty="0">
                <a:latin typeface="Palatino Linotype"/>
              </a:rPr>
              <a:t>) để mã hoá một văn bản tiếng Anh bằng cách thiết lập sự tương ứng giữa các kí tự và các thặng</a:t>
            </a:r>
          </a:p>
          <a:p>
            <a:pPr marL="274320" indent="0">
              <a:lnSpc>
                <a:spcPct val="150000"/>
              </a:lnSpc>
              <a:spcAft>
                <a:spcPts val="2100"/>
              </a:spcAft>
            </a:pPr>
            <a:r>
              <a:rPr lang="vi" sz="2900" dirty="0">
                <a:latin typeface="Palatino Linotype"/>
              </a:rPr>
              <a:t>dư </a:t>
            </a:r>
            <a:r>
              <a:rPr lang="de" sz="2900" dirty="0">
                <a:latin typeface="Palatino Linotype"/>
              </a:rPr>
              <a:t>theo </a:t>
            </a:r>
            <a:r>
              <a:rPr lang="vi" sz="2900" dirty="0">
                <a:latin typeface="Palatino Linotype"/>
              </a:rPr>
              <a:t>modulo </a:t>
            </a:r>
            <a:r>
              <a:rPr lang="vi" sz="2900" dirty="0">
                <a:latin typeface="Constantia"/>
              </a:rPr>
              <a:t>26</a:t>
            </a:r>
            <a:r>
              <a:rPr lang="vi" sz="2900" dirty="0">
                <a:latin typeface="Palatino Linotype"/>
              </a:rPr>
              <a:t> như </a:t>
            </a:r>
            <a:r>
              <a:rPr lang="fr" sz="2900" dirty="0">
                <a:latin typeface="Palatino Linotype"/>
              </a:rPr>
              <a:t>sau:</a:t>
            </a:r>
          </a:p>
          <a:p>
            <a:pPr indent="0" algn="ctr">
              <a:lnSpc>
                <a:spcPct val="150000"/>
              </a:lnSpc>
            </a:pPr>
            <a:r>
              <a:rPr lang="fr" sz="2600" dirty="0">
                <a:solidFill>
                  <a:srgbClr val="1C1C1C"/>
                </a:solidFill>
                <a:latin typeface="Constantia"/>
              </a:rPr>
              <a:t>A </a:t>
            </a:r>
            <a:r>
              <a:rPr lang="en-US" sz="2600" dirty="0">
                <a:latin typeface="Times New Roman" panose="02020603050405020304" pitchFamily="18" charset="0"/>
                <a:cs typeface="Times New Roman" panose="02020603050405020304" pitchFamily="18" charset="0"/>
              </a:rPr>
              <a:t>↔</a:t>
            </a:r>
            <a:r>
              <a:rPr lang="fr" sz="2600" dirty="0">
                <a:latin typeface="Constantia"/>
              </a:rPr>
              <a:t> </a:t>
            </a:r>
            <a:r>
              <a:rPr lang="en-US" sz="2600" dirty="0">
                <a:solidFill>
                  <a:srgbClr val="1C1C1C"/>
                </a:solidFill>
                <a:latin typeface="Constantia"/>
              </a:rPr>
              <a:t>O, B </a:t>
            </a:r>
            <a:r>
              <a:rPr lang="en-US" sz="2600" dirty="0">
                <a:latin typeface="Times New Roman" panose="02020603050405020304" pitchFamily="18" charset="0"/>
                <a:cs typeface="Times New Roman" panose="02020603050405020304" pitchFamily="18" charset="0"/>
              </a:rPr>
              <a:t>↔</a:t>
            </a:r>
            <a:r>
              <a:rPr lang="vi" sz="2600" dirty="0">
                <a:latin typeface="Constantia"/>
              </a:rPr>
              <a:t> </a:t>
            </a:r>
            <a:r>
              <a:rPr lang="vi" sz="2700" dirty="0">
                <a:latin typeface="Palatino Linotype"/>
              </a:rPr>
              <a:t>1</a:t>
            </a:r>
            <a:r>
              <a:rPr lang="vi" sz="2600" dirty="0">
                <a:latin typeface="Constantia"/>
              </a:rPr>
              <a:t>,</a:t>
            </a:r>
            <a:r>
              <a:rPr lang="en-US" sz="2600" dirty="0">
                <a:solidFill>
                  <a:srgbClr val="1C1C1C"/>
                </a:solidFill>
                <a:latin typeface="Constantia"/>
              </a:rPr>
              <a:t> …,</a:t>
            </a:r>
            <a:r>
              <a:rPr lang="vi" sz="2600" dirty="0">
                <a:solidFill>
                  <a:srgbClr val="1C1C1C"/>
                </a:solidFill>
                <a:latin typeface="Constantia"/>
              </a:rPr>
              <a:t> </a:t>
            </a:r>
            <a:r>
              <a:rPr lang="fr" sz="2600" dirty="0">
                <a:solidFill>
                  <a:srgbClr val="1C1C1C"/>
                </a:solidFill>
                <a:latin typeface="Constantia"/>
              </a:rPr>
              <a:t>Z </a:t>
            </a:r>
            <a:r>
              <a:rPr lang="en-US" sz="2600" dirty="0">
                <a:latin typeface="Times New Roman" panose="02020603050405020304" pitchFamily="18" charset="0"/>
                <a:cs typeface="Times New Roman" panose="02020603050405020304" pitchFamily="18" charset="0"/>
              </a:rPr>
              <a:t>↔</a:t>
            </a:r>
            <a:r>
              <a:rPr lang="vi" sz="2600" dirty="0">
                <a:latin typeface="Constantia"/>
              </a:rPr>
              <a:t> </a:t>
            </a:r>
            <a:r>
              <a:rPr lang="vi" sz="2700" dirty="0">
                <a:latin typeface="Palatino Linotype"/>
              </a:rPr>
              <a:t>25</a:t>
            </a:r>
            <a:r>
              <a:rPr lang="vi" sz="2600" dirty="0">
                <a:latin typeface="Constantia"/>
              </a:rPr>
              <a:t>.</a:t>
            </a:r>
          </a:p>
        </p:txBody>
      </p:sp>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Tree>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393390644"/>
              </p:ext>
            </p:extLst>
          </p:nvPr>
        </p:nvGraphicFramePr>
        <p:xfrm>
          <a:off x="795481" y="439548"/>
          <a:ext cx="7829903" cy="706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p:cNvPicPr>
            <a:picLocks noChangeAspect="1"/>
          </p:cNvPicPr>
          <p:nvPr/>
        </p:nvPicPr>
        <p:blipFill rotWithShape="1">
          <a:blip r:embed="rId7" cstate="print"/>
          <a:srcRect l="4410" t="10077" r="1691" b="2266"/>
          <a:stretch/>
        </p:blipFill>
        <p:spPr>
          <a:xfrm>
            <a:off x="822777" y="1661194"/>
            <a:ext cx="7779568" cy="3252000"/>
          </a:xfrm>
          <a:prstGeom prst="rect">
            <a:avLst/>
          </a:prstGeom>
        </p:spPr>
      </p:pic>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Tree>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781835" y="1341028"/>
            <a:ext cx="7752470" cy="4636691"/>
          </a:xfrm>
          <a:prstGeom prst="rect">
            <a:avLst/>
          </a:prstGeom>
        </p:spPr>
      </p:pic>
      <p:graphicFrame>
        <p:nvGraphicFramePr>
          <p:cNvPr id="6" name="Diagram 5"/>
          <p:cNvGraphicFramePr/>
          <p:nvPr>
            <p:extLst>
              <p:ext uri="{D42A27DB-BD31-4B8C-83A1-F6EECF244321}">
                <p14:modId xmlns:p14="http://schemas.microsoft.com/office/powerpoint/2010/main" val="2472478400"/>
              </p:ext>
            </p:extLst>
          </p:nvPr>
        </p:nvGraphicFramePr>
        <p:xfrm>
          <a:off x="768187" y="443746"/>
          <a:ext cx="7734368" cy="7180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Tree>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6" name="Diagram 5"/>
          <p:cNvGraphicFramePr/>
          <p:nvPr/>
        </p:nvGraphicFramePr>
        <p:xfrm>
          <a:off x="768187" y="357663"/>
          <a:ext cx="7638834" cy="7068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768187" y="1314949"/>
            <a:ext cx="7638834" cy="4826543"/>
          </a:xfrm>
          <a:prstGeom prst="rect">
            <a:avLst/>
          </a:prstGeom>
        </p:spPr>
        <p:txBody>
          <a:bodyPr lIns="0" tIns="0" rIns="0" bIns="0">
            <a:normAutofit fontScale="97500"/>
          </a:bodyPr>
          <a:lstStyle/>
          <a:p>
            <a:pPr marL="445516" indent="-457200" algn="just">
              <a:lnSpc>
                <a:spcPct val="150000"/>
              </a:lnSpc>
              <a:spcBef>
                <a:spcPts val="2310"/>
              </a:spcBef>
              <a:spcAft>
                <a:spcPts val="210"/>
              </a:spcAft>
              <a:buFont typeface="Wingdings" panose="05000000000000000000" pitchFamily="2" charset="2"/>
              <a:buChar char="v"/>
            </a:pPr>
            <a:r>
              <a:rPr lang="vi" sz="2600" dirty="0">
                <a:latin typeface="Constantia"/>
              </a:rPr>
              <a:t>Cuối cùng biến đổi dãy số nguyên này thành các kí tự thu được bản mã sau:</a:t>
            </a:r>
          </a:p>
          <a:p>
            <a:pPr indent="0" algn="ctr">
              <a:lnSpc>
                <a:spcPct val="150000"/>
              </a:lnSpc>
              <a:spcAft>
                <a:spcPts val="1890"/>
              </a:spcAft>
            </a:pPr>
            <a:r>
              <a:rPr lang="vi" sz="2600" dirty="0">
                <a:latin typeface="Constantia"/>
              </a:rPr>
              <a:t>HPHTWWXPPELEXTOYTRSE</a:t>
            </a:r>
          </a:p>
          <a:p>
            <a:pPr marL="737616" indent="-457200" algn="just">
              <a:lnSpc>
                <a:spcPct val="150000"/>
              </a:lnSpc>
              <a:buFont typeface="Wingdings" panose="05000000000000000000" pitchFamily="2" charset="2"/>
              <a:buChar char="v"/>
            </a:pPr>
            <a:r>
              <a:rPr lang="vi" sz="2600" dirty="0">
                <a:latin typeface="Constantia"/>
              </a:rPr>
              <a:t>Để giải mã bản mã này, trước tiên, Bob sẽ biến đổi bản mã thành dãy các số nguyên rồi trừ đi giá trị cho </a:t>
            </a:r>
            <a:r>
              <a:rPr lang="en-US" sz="2600" dirty="0">
                <a:latin typeface="Constantia"/>
              </a:rPr>
              <a:t>11 </a:t>
            </a:r>
            <a:r>
              <a:rPr lang="vi" sz="2600" dirty="0">
                <a:latin typeface="Constantia"/>
              </a:rPr>
              <a:t>(rút gọn theo modulo 26) và cuối cùng biến đổi lại dãy này thành các ký tự.</a:t>
            </a:r>
          </a:p>
        </p:txBody>
      </p:sp>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Tree>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2011123577"/>
              </p:ext>
            </p:extLst>
          </p:nvPr>
        </p:nvGraphicFramePr>
        <p:xfrm>
          <a:off x="736387" y="447373"/>
          <a:ext cx="7883357" cy="712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858035" y="1313425"/>
            <a:ext cx="7761709" cy="4787123"/>
          </a:xfrm>
          <a:prstGeom prst="rect">
            <a:avLst/>
          </a:prstGeom>
        </p:spPr>
        <p:txBody>
          <a:bodyPr lIns="0" tIns="0" rIns="0" bIns="0">
            <a:normAutofit fontScale="97500"/>
          </a:bodyPr>
          <a:lstStyle/>
          <a:p>
            <a:pPr marL="458216" indent="-457200" algn="just">
              <a:lnSpc>
                <a:spcPts val="4368"/>
              </a:lnSpc>
              <a:spcBef>
                <a:spcPts val="2310"/>
              </a:spcBef>
              <a:spcAft>
                <a:spcPts val="210"/>
              </a:spcAft>
              <a:buFont typeface="Wingdings" panose="05000000000000000000" pitchFamily="2" charset="2"/>
              <a:buChar char="q"/>
            </a:pPr>
            <a:r>
              <a:rPr lang="vi" sz="2600" dirty="0">
                <a:latin typeface="Constantia"/>
              </a:rPr>
              <a:t>Nếu một hệ mật có thể sử dụng được trong thực tế nó phải thỏa mãn một số tính chất nhất định:</a:t>
            </a:r>
          </a:p>
          <a:p>
            <a:pPr marL="458216" indent="-457200" algn="just">
              <a:lnSpc>
                <a:spcPts val="4368"/>
              </a:lnSpc>
              <a:spcAft>
                <a:spcPts val="210"/>
              </a:spcAft>
              <a:buFont typeface="Wingdings" panose="05000000000000000000" pitchFamily="2" charset="2"/>
              <a:buChar char="Ø"/>
            </a:pPr>
            <a:r>
              <a:rPr lang="vi" sz="2600" dirty="0">
                <a:latin typeface="Constantia"/>
              </a:rPr>
              <a:t>1. Mỗi hàm mã hoá e</a:t>
            </a:r>
            <a:r>
              <a:rPr lang="vi" sz="2600" baseline="-25000" dirty="0">
                <a:latin typeface="Constantia"/>
              </a:rPr>
              <a:t>K</a:t>
            </a:r>
            <a:r>
              <a:rPr lang="vi" sz="2600" dirty="0">
                <a:latin typeface="Constantia"/>
              </a:rPr>
              <a:t> và mỗi hàm giải mã d</a:t>
            </a:r>
            <a:r>
              <a:rPr lang="vi" sz="2600" baseline="-25000" dirty="0">
                <a:latin typeface="Constantia"/>
              </a:rPr>
              <a:t>K</a:t>
            </a:r>
            <a:r>
              <a:rPr lang="vi" sz="2600" dirty="0">
                <a:latin typeface="Constantia"/>
              </a:rPr>
              <a:t> phải có khả năng tính toán được một cách hiệu quả.</a:t>
            </a:r>
          </a:p>
          <a:p>
            <a:pPr marL="458216" indent="-457200" algn="just">
              <a:lnSpc>
                <a:spcPts val="4368"/>
              </a:lnSpc>
              <a:buFont typeface="Wingdings" panose="05000000000000000000" pitchFamily="2" charset="2"/>
              <a:buChar char="Ø"/>
            </a:pPr>
            <a:r>
              <a:rPr lang="vi" sz="2600" dirty="0">
                <a:latin typeface="Constantia"/>
              </a:rPr>
              <a:t>2. Đối phương dựa trên xâu bản mã phải không có khả năng xác định khoá K đã dùng hoặc không có khả năng xác định được xâu bản rõ x.</a:t>
            </a:r>
          </a:p>
        </p:txBody>
      </p:sp>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Tree>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6" name="Diagram 5"/>
          <p:cNvGraphicFramePr/>
          <p:nvPr/>
        </p:nvGraphicFramePr>
        <p:xfrm>
          <a:off x="878824" y="458064"/>
          <a:ext cx="7596435" cy="7098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p:cNvPicPr>
            <a:picLocks noChangeAspect="1"/>
          </p:cNvPicPr>
          <p:nvPr/>
        </p:nvPicPr>
        <p:blipFill rotWithShape="1">
          <a:blip r:embed="rId7" cstate="print"/>
          <a:srcRect l="3763" t="12543" r="4232" b="8680"/>
          <a:stretch/>
        </p:blipFill>
        <p:spPr>
          <a:xfrm>
            <a:off x="1091820" y="2290918"/>
            <a:ext cx="7492621" cy="2453002"/>
          </a:xfrm>
          <a:prstGeom prst="rect">
            <a:avLst/>
          </a:prstGeom>
        </p:spPr>
      </p:pic>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Tree>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639843336"/>
              </p:ext>
            </p:extLst>
          </p:nvPr>
        </p:nvGraphicFramePr>
        <p:xfrm>
          <a:off x="840792" y="461020"/>
          <a:ext cx="7716353" cy="6853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p:cNvPicPr>
            <a:picLocks noChangeAspect="1"/>
          </p:cNvPicPr>
          <p:nvPr/>
        </p:nvPicPr>
        <p:blipFill>
          <a:blip r:embed="rId7" cstate="print"/>
          <a:stretch>
            <a:fillRect/>
          </a:stretch>
        </p:blipFill>
        <p:spPr>
          <a:xfrm>
            <a:off x="679488" y="1415534"/>
            <a:ext cx="7877657" cy="3657601"/>
          </a:xfrm>
          <a:prstGeom prst="rect">
            <a:avLst/>
          </a:prstGeom>
        </p:spPr>
      </p:pic>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Tree>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815479" y="1292000"/>
            <a:ext cx="7714371" cy="4985970"/>
          </a:xfrm>
          <a:prstGeom prst="rect">
            <a:avLst/>
          </a:prstGeom>
        </p:spPr>
        <p:txBody>
          <a:bodyPr lIns="0" tIns="0" rIns="0" bIns="0">
            <a:normAutofit fontScale="97500"/>
          </a:bodyPr>
          <a:lstStyle/>
          <a:p>
            <a:pPr marL="534416" indent="-457200" algn="just">
              <a:spcAft>
                <a:spcPts val="2730"/>
              </a:spcAft>
              <a:buFont typeface="Wingdings" panose="05000000000000000000" pitchFamily="2" charset="2"/>
              <a:buChar char="Ø"/>
            </a:pPr>
            <a:r>
              <a:rPr lang="vi" sz="2900" dirty="0">
                <a:latin typeface="Palatino Linotype"/>
              </a:rPr>
              <a:t>Như vậy, e</a:t>
            </a:r>
            <a:r>
              <a:rPr lang="el-GR" sz="2900" baseline="-25000" dirty="0">
                <a:latin typeface="Times New Roman" panose="02020603050405020304" pitchFamily="18" charset="0"/>
                <a:cs typeface="Times New Roman" panose="02020603050405020304" pitchFamily="18" charset="0"/>
              </a:rPr>
              <a:t>π</a:t>
            </a:r>
            <a:r>
              <a:rPr lang="en-US" sz="2900" dirty="0">
                <a:latin typeface="Palatino Linotype"/>
              </a:rPr>
              <a:t>(a) </a:t>
            </a:r>
            <a:r>
              <a:rPr lang="vi" sz="2900" dirty="0">
                <a:latin typeface="Palatino Linotype"/>
              </a:rPr>
              <a:t>= </a:t>
            </a:r>
            <a:r>
              <a:rPr lang="en-US" sz="2900" dirty="0">
                <a:latin typeface="Palatino Linotype"/>
              </a:rPr>
              <a:t>X</a:t>
            </a:r>
            <a:r>
              <a:rPr lang="vi" sz="2900" dirty="0">
                <a:latin typeface="Palatino Linotype"/>
              </a:rPr>
              <a:t>, e</a:t>
            </a:r>
            <a:r>
              <a:rPr lang="el-GR" sz="2900" baseline="-25000" dirty="0">
                <a:latin typeface="Times New Roman" panose="02020603050405020304" pitchFamily="18" charset="0"/>
                <a:cs typeface="Times New Roman" panose="02020603050405020304" pitchFamily="18" charset="0"/>
              </a:rPr>
              <a:t>π</a:t>
            </a:r>
            <a:r>
              <a:rPr lang="vi" sz="2900" dirty="0">
                <a:latin typeface="Palatino Linotype"/>
              </a:rPr>
              <a:t>(b) = N,</a:t>
            </a:r>
            <a:r>
              <a:rPr lang="en-US" sz="2900" dirty="0">
                <a:latin typeface="Palatino Linotype"/>
              </a:rPr>
              <a:t> …</a:t>
            </a:r>
            <a:endParaRPr lang="vi" sz="2900" dirty="0">
              <a:latin typeface="Palatino Linotype"/>
            </a:endParaRPr>
          </a:p>
          <a:p>
            <a:pPr marL="534416" indent="-457200" algn="just">
              <a:spcAft>
                <a:spcPts val="2730"/>
              </a:spcAft>
              <a:buFont typeface="Wingdings" panose="05000000000000000000" pitchFamily="2" charset="2"/>
              <a:buChar char="Ø"/>
            </a:pPr>
            <a:r>
              <a:rPr lang="vi" sz="2900" dirty="0">
                <a:latin typeface="Palatino Linotype"/>
              </a:rPr>
              <a:t>Hàm giải mã là phép hoán vị ngược.</a:t>
            </a:r>
            <a:endParaRPr lang="en-US" sz="2900" dirty="0">
              <a:latin typeface="Palatino Linotype"/>
            </a:endParaRPr>
          </a:p>
          <a:p>
            <a:pPr marL="534416" indent="-457200" algn="just">
              <a:spcAft>
                <a:spcPts val="2730"/>
              </a:spcAft>
              <a:buFont typeface="Wingdings" panose="05000000000000000000" pitchFamily="2" charset="2"/>
              <a:buChar char="Ø"/>
            </a:pPr>
            <a:r>
              <a:rPr lang="vi" sz="2900" dirty="0">
                <a:latin typeface="Palatino Linotype"/>
              </a:rPr>
              <a:t>Điều này được thực hiện bằng cách viết hàng thứ hai lên trước rồi sắp xếp theo thứ tự chữ cái.</a:t>
            </a:r>
          </a:p>
        </p:txBody>
      </p:sp>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graphicFrame>
        <p:nvGraphicFramePr>
          <p:cNvPr id="7" name="Diagram 6"/>
          <p:cNvGraphicFramePr/>
          <p:nvPr>
            <p:extLst>
              <p:ext uri="{D42A27DB-BD31-4B8C-83A1-F6EECF244321}">
                <p14:modId xmlns:p14="http://schemas.microsoft.com/office/powerpoint/2010/main" val="1467633054"/>
              </p:ext>
            </p:extLst>
          </p:nvPr>
        </p:nvGraphicFramePr>
        <p:xfrm>
          <a:off x="815480" y="435601"/>
          <a:ext cx="7714370" cy="5847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6" name="Diagram 5"/>
          <p:cNvGraphicFramePr/>
          <p:nvPr/>
        </p:nvGraphicFramePr>
        <p:xfrm>
          <a:off x="750034" y="379133"/>
          <a:ext cx="7866661" cy="6853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750034" y="1258141"/>
            <a:ext cx="7866661" cy="4992533"/>
          </a:xfrm>
          <a:prstGeom prst="rect">
            <a:avLst/>
          </a:prstGeom>
        </p:spPr>
        <p:txBody>
          <a:bodyPr lIns="0" tIns="0" rIns="0" bIns="0">
            <a:normAutofit fontScale="97500"/>
          </a:bodyPr>
          <a:lstStyle/>
          <a:p>
            <a:pPr marL="452120" indent="-457200" algn="just">
              <a:lnSpc>
                <a:spcPts val="4224"/>
              </a:lnSpc>
              <a:spcBef>
                <a:spcPts val="1890"/>
              </a:spcBef>
              <a:spcAft>
                <a:spcPts val="420"/>
              </a:spcAft>
              <a:buFont typeface="Wingdings" panose="05000000000000000000" pitchFamily="2" charset="2"/>
              <a:buChar char="q"/>
            </a:pPr>
            <a:r>
              <a:rPr lang="vi" sz="2900" dirty="0">
                <a:latin typeface="Palatino Linotype"/>
              </a:rPr>
              <a:t>Mỗi khoá của MTT là một phép hoán vị của 26 kí tự. Số các hoán vị này là 26!, lớn hơn 4 x 10</a:t>
            </a:r>
            <a:r>
              <a:rPr lang="vi" sz="2900" baseline="30000" dirty="0">
                <a:latin typeface="Palatino Linotype"/>
              </a:rPr>
              <a:t>26</a:t>
            </a:r>
            <a:r>
              <a:rPr lang="vi" sz="2900" dirty="0">
                <a:latin typeface="Palatino Linotype"/>
              </a:rPr>
              <a:t> là một số rất lớn. Bởi vậy, phép tìm khoá vét cạn không thể thực hiện được, thậm chí bằng máy tính.</a:t>
            </a:r>
          </a:p>
          <a:p>
            <a:pPr marL="452120" indent="-457200" algn="just">
              <a:lnSpc>
                <a:spcPts val="4224"/>
              </a:lnSpc>
              <a:buFont typeface="Wingdings" panose="05000000000000000000" pitchFamily="2" charset="2"/>
              <a:buChar char="q"/>
            </a:pPr>
            <a:r>
              <a:rPr lang="vi" sz="2900" dirty="0">
                <a:latin typeface="Palatino Linotype"/>
              </a:rPr>
              <a:t>Tuy nhiên, sau này sẽ thấy rằng MTT có thể dễ dàng bị thám mã bằng các phương pháp khác.</a:t>
            </a:r>
          </a:p>
        </p:txBody>
      </p:sp>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Tree>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u-RU" dirty="0"/>
          </a:p>
        </p:txBody>
      </p:sp>
      <p:sp>
        <p:nvSpPr>
          <p:cNvPr id="3" name="Content Placeholder 2"/>
          <p:cNvSpPr>
            <a:spLocks noGrp="1"/>
          </p:cNvSpPr>
          <p:nvPr>
            <p:ph idx="1"/>
          </p:nvPr>
        </p:nvSpPr>
        <p:spPr>
          <a:xfrm>
            <a:off x="762000" y="1298852"/>
            <a:ext cx="7950200" cy="4962248"/>
          </a:xfrm>
        </p:spPr>
        <p:txBody>
          <a:bodyPr>
            <a:normAutofit/>
          </a:bodyPr>
          <a:lstStyle/>
          <a:p>
            <a:pPr>
              <a:buFont typeface="Wingdings" panose="05000000000000000000" pitchFamily="2" charset="2"/>
              <a:buChar char="v"/>
            </a:pPr>
            <a:r>
              <a:rPr lang="en-US" dirty="0" err="1"/>
              <a:t>Trong</a:t>
            </a:r>
            <a:r>
              <a:rPr lang="en-US" dirty="0"/>
              <a:t> </a:t>
            </a:r>
            <a:r>
              <a:rPr lang="en-US" dirty="0" err="1"/>
              <a:t>mã</a:t>
            </a:r>
            <a:r>
              <a:rPr lang="en-US" dirty="0"/>
              <a:t> Affine, ta </a:t>
            </a:r>
            <a:r>
              <a:rPr lang="en-US" dirty="0" err="1"/>
              <a:t>giới</a:t>
            </a:r>
            <a:r>
              <a:rPr lang="en-US" dirty="0"/>
              <a:t> </a:t>
            </a:r>
            <a:r>
              <a:rPr lang="en-US" dirty="0" err="1"/>
              <a:t>hạn</a:t>
            </a:r>
            <a:r>
              <a:rPr lang="en-US" dirty="0"/>
              <a:t> </a:t>
            </a:r>
            <a:r>
              <a:rPr lang="en-US" dirty="0" err="1"/>
              <a:t>các</a:t>
            </a:r>
            <a:r>
              <a:rPr lang="en-US" dirty="0"/>
              <a:t> </a:t>
            </a:r>
            <a:r>
              <a:rPr lang="en-US" dirty="0" err="1"/>
              <a:t>hàm</a:t>
            </a:r>
            <a:r>
              <a:rPr lang="en-US" dirty="0"/>
              <a:t> </a:t>
            </a:r>
            <a:r>
              <a:rPr lang="en-US" dirty="0" err="1"/>
              <a:t>mã</a:t>
            </a:r>
            <a:r>
              <a:rPr lang="en-US" dirty="0"/>
              <a:t> </a:t>
            </a:r>
            <a:r>
              <a:rPr lang="en-US" dirty="0" err="1"/>
              <a:t>có</a:t>
            </a:r>
            <a:r>
              <a:rPr lang="en-US" dirty="0"/>
              <a:t> </a:t>
            </a:r>
            <a:r>
              <a:rPr lang="en-US" dirty="0" err="1"/>
              <a:t>dạng</a:t>
            </a:r>
            <a:r>
              <a:rPr lang="en-US" dirty="0"/>
              <a:t>:</a:t>
            </a:r>
          </a:p>
          <a:p>
            <a:pPr marL="0" indent="0">
              <a:buNone/>
            </a:pPr>
            <a:r>
              <a:rPr lang="nl-NL" dirty="0"/>
              <a:t>	e(x) = ax + b mod 26,</a:t>
            </a:r>
            <a:endParaRPr lang="en-US" dirty="0"/>
          </a:p>
          <a:p>
            <a:pPr>
              <a:buFont typeface="Wingdings" panose="05000000000000000000" pitchFamily="2" charset="2"/>
              <a:buChar char="v"/>
            </a:pPr>
            <a:r>
              <a:rPr lang="en-US" dirty="0" err="1"/>
              <a:t>Trong</a:t>
            </a:r>
            <a:r>
              <a:rPr lang="en-US" dirty="0"/>
              <a:t> </a:t>
            </a:r>
            <a:r>
              <a:rPr lang="en-US" dirty="0" err="1"/>
              <a:t>đó</a:t>
            </a:r>
            <a:r>
              <a:rPr lang="en-US" dirty="0"/>
              <a:t>: </a:t>
            </a:r>
            <a:r>
              <a:rPr lang="nl-NL" dirty="0"/>
              <a:t>a,b </a:t>
            </a:r>
            <a:r>
              <a:rPr lang="nl-NL" dirty="0">
                <a:sym typeface="Symbol" panose="05050102010706020507" pitchFamily="18" charset="2"/>
              </a:rPr>
              <a:t></a:t>
            </a:r>
            <a:r>
              <a:rPr lang="nl-NL" dirty="0"/>
              <a:t> Z</a:t>
            </a:r>
            <a:r>
              <a:rPr lang="nl-NL" baseline="-25000" dirty="0"/>
              <a:t>26</a:t>
            </a:r>
            <a:r>
              <a:rPr lang="nl-NL" dirty="0"/>
              <a:t> (Z</a:t>
            </a:r>
            <a:r>
              <a:rPr lang="nl-NL" baseline="-25000" dirty="0"/>
              <a:t>26</a:t>
            </a:r>
            <a:r>
              <a:rPr lang="nl-NL" dirty="0"/>
              <a:t> là ký hiệu tập 26 chữ cái của bảng chữ cái tiếng Anh)</a:t>
            </a:r>
          </a:p>
          <a:p>
            <a:pPr>
              <a:buFont typeface="Wingdings" panose="05000000000000000000" pitchFamily="2" charset="2"/>
              <a:buChar char="v"/>
            </a:pPr>
            <a:r>
              <a:rPr lang="nl-NL" dirty="0"/>
              <a:t>Để có thể giải mã được, ta phải có các đồng nhất thức sau:</a:t>
            </a:r>
          </a:p>
          <a:p>
            <a:pPr marL="457200" lvl="1" indent="0">
              <a:buNone/>
            </a:pPr>
            <a:r>
              <a:rPr lang="nl-NL" sz="2800" dirty="0"/>
              <a:t>ax + b </a:t>
            </a:r>
            <a:r>
              <a:rPr lang="nl-NL" sz="2800" dirty="0">
                <a:sym typeface="Symbol" panose="05050102010706020507" pitchFamily="18" charset="2"/>
              </a:rPr>
              <a:t></a:t>
            </a:r>
            <a:r>
              <a:rPr lang="nl-NL" sz="2800" dirty="0"/>
              <a:t> y (mod 26) </a:t>
            </a:r>
            <a:r>
              <a:rPr lang="nl-NL" sz="2800" dirty="0">
                <a:sym typeface="Wingdings" panose="05000000000000000000" pitchFamily="2" charset="2"/>
              </a:rPr>
              <a:t> </a:t>
            </a:r>
            <a:r>
              <a:rPr lang="nl-NL" sz="2800" dirty="0"/>
              <a:t>ax </a:t>
            </a:r>
            <a:r>
              <a:rPr lang="nl-NL" sz="2800" dirty="0">
                <a:sym typeface="Symbol" panose="05050102010706020507" pitchFamily="18" charset="2"/>
              </a:rPr>
              <a:t></a:t>
            </a:r>
            <a:r>
              <a:rPr lang="nl-NL" sz="2800" dirty="0"/>
              <a:t> y-b (mod 26)</a:t>
            </a:r>
            <a:endParaRPr lang="en-US" sz="2800" dirty="0"/>
          </a:p>
          <a:p>
            <a:pPr marL="457200" lvl="1" indent="0">
              <a:buNone/>
            </a:pPr>
            <a:r>
              <a:rPr lang="en-US" sz="2800" dirty="0">
                <a:sym typeface="Wingdings" panose="05000000000000000000" pitchFamily="2" charset="2"/>
              </a:rPr>
              <a:t></a:t>
            </a:r>
            <a:r>
              <a:rPr lang="nl-NL" sz="2800" dirty="0"/>
              <a:t>ax </a:t>
            </a:r>
            <a:r>
              <a:rPr lang="nl-NL" sz="2800" dirty="0">
                <a:sym typeface="Symbol" panose="05050102010706020507" pitchFamily="18" charset="2"/>
              </a:rPr>
              <a:t></a:t>
            </a:r>
            <a:r>
              <a:rPr lang="nl-NL" sz="2800" dirty="0"/>
              <a:t> y (mod 26)       (y</a:t>
            </a:r>
            <a:r>
              <a:rPr lang="nl-NL" sz="2800" dirty="0">
                <a:sym typeface="Symbol" panose="05050102010706020507" pitchFamily="18" charset="2"/>
              </a:rPr>
              <a:t></a:t>
            </a:r>
            <a:r>
              <a:rPr lang="nl-NL" sz="2800" dirty="0"/>
              <a:t> Z</a:t>
            </a:r>
            <a:r>
              <a:rPr lang="nl-NL" sz="2800" baseline="-25000" dirty="0"/>
              <a:t>26 </a:t>
            </a:r>
            <a:r>
              <a:rPr lang="nl-NL" sz="2800" dirty="0"/>
              <a:t>).</a:t>
            </a:r>
            <a:endParaRPr lang="en-US" sz="2800" dirty="0"/>
          </a:p>
          <a:p>
            <a:pPr marL="0" indent="0">
              <a:buNone/>
            </a:pPr>
            <a:endParaRPr lang="en-US" dirty="0"/>
          </a:p>
          <a:p>
            <a:pPr marL="0" indent="0">
              <a:buNone/>
            </a:pPr>
            <a:endParaRPr lang="ru-RU" dirty="0"/>
          </a:p>
        </p:txBody>
      </p:sp>
      <p:graphicFrame>
        <p:nvGraphicFramePr>
          <p:cNvPr id="4" name="Diagram 3"/>
          <p:cNvGraphicFramePr/>
          <p:nvPr>
            <p:extLst>
              <p:ext uri="{D42A27DB-BD31-4B8C-83A1-F6EECF244321}">
                <p14:modId xmlns:p14="http://schemas.microsoft.com/office/powerpoint/2010/main" val="2437888198"/>
              </p:ext>
            </p:extLst>
          </p:nvPr>
        </p:nvGraphicFramePr>
        <p:xfrm>
          <a:off x="762000" y="312738"/>
          <a:ext cx="7950200" cy="7032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Tree>
    <p:extLst>
      <p:ext uri="{BB962C8B-B14F-4D97-AF65-F5344CB8AC3E}">
        <p14:creationId xmlns:p14="http://schemas.microsoft.com/office/powerpoint/2010/main" val="43642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686300" y="477672"/>
          <a:ext cx="7927348" cy="8052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686300" y="1400555"/>
            <a:ext cx="7927348" cy="4727289"/>
          </a:xfrm>
          <a:prstGeom prst="rect">
            <a:avLst/>
          </a:prstGeom>
        </p:spPr>
        <p:txBody>
          <a:bodyPr lIns="0" tIns="0" rIns="0" bIns="0">
            <a:normAutofit fontScale="97500"/>
          </a:bodyPr>
          <a:lstStyle/>
          <a:p>
            <a:pPr marL="445516" indent="-457200" algn="just">
              <a:lnSpc>
                <a:spcPts val="4680"/>
              </a:lnSpc>
              <a:spcBef>
                <a:spcPts val="1890"/>
              </a:spcBef>
              <a:spcAft>
                <a:spcPts val="420"/>
              </a:spcAft>
              <a:buFont typeface="Wingdings" panose="05000000000000000000" pitchFamily="2" charset="2"/>
              <a:buChar char="v"/>
            </a:pPr>
            <a:r>
              <a:rPr lang="en-US" sz="2600" b="1" i="1" dirty="0" err="1">
                <a:latin typeface="Constantia"/>
              </a:rPr>
              <a:t>Mật</a:t>
            </a:r>
            <a:r>
              <a:rPr lang="en-US" sz="2600" b="1" i="1" dirty="0">
                <a:latin typeface="Constantia"/>
              </a:rPr>
              <a:t> </a:t>
            </a:r>
            <a:r>
              <a:rPr lang="en-US" sz="2600" b="1" i="1" dirty="0" err="1">
                <a:latin typeface="Constantia"/>
              </a:rPr>
              <a:t>mã</a:t>
            </a:r>
            <a:r>
              <a:rPr lang="en-US" sz="2600" b="1" i="1" dirty="0">
                <a:latin typeface="Constantia"/>
              </a:rPr>
              <a:t> </a:t>
            </a:r>
            <a:r>
              <a:rPr lang="en-US" sz="2600" dirty="0">
                <a:latin typeface="Constantia"/>
              </a:rPr>
              <a:t>l</a:t>
            </a:r>
            <a:r>
              <a:rPr lang="vi" sz="2600" dirty="0">
                <a:latin typeface="Constantia"/>
              </a:rPr>
              <a:t>à ngành khoa học nghiên cứu việc ứng dụng toán học vào biến đổi thông </a:t>
            </a:r>
            <a:r>
              <a:rPr lang="en-US" sz="2600" dirty="0">
                <a:latin typeface="Constantia"/>
              </a:rPr>
              <a:t>tin </a:t>
            </a:r>
            <a:r>
              <a:rPr lang="vi" sz="2600" dirty="0">
                <a:latin typeface="Constantia"/>
              </a:rPr>
              <a:t>nhằm mục đích bảo vệ thông tin khỏi sự truy cập của những người không có thẩm quyền.</a:t>
            </a:r>
          </a:p>
          <a:p>
            <a:pPr marL="445516" indent="-457200" algn="just">
              <a:lnSpc>
                <a:spcPts val="4680"/>
              </a:lnSpc>
              <a:buFont typeface="Wingdings" panose="05000000000000000000" pitchFamily="2" charset="2"/>
              <a:buChar char="v"/>
            </a:pPr>
            <a:r>
              <a:rPr lang="en-US" sz="2600" b="1" i="1" dirty="0" err="1">
                <a:latin typeface="Constantia"/>
              </a:rPr>
              <a:t>Thám</a:t>
            </a:r>
            <a:r>
              <a:rPr lang="en-US" sz="2600" b="1" i="1" dirty="0">
                <a:latin typeface="Constantia"/>
              </a:rPr>
              <a:t> </a:t>
            </a:r>
            <a:r>
              <a:rPr lang="en-US" sz="2600" b="1" i="1" dirty="0" err="1">
                <a:latin typeface="Constantia"/>
              </a:rPr>
              <a:t>mã</a:t>
            </a:r>
            <a:r>
              <a:rPr lang="en-US" sz="2600" b="1" i="1" dirty="0">
                <a:latin typeface="Constantia"/>
              </a:rPr>
              <a:t> </a:t>
            </a:r>
            <a:r>
              <a:rPr lang="en-US" sz="2600" dirty="0">
                <a:latin typeface="Constantia"/>
              </a:rPr>
              <a:t>l</a:t>
            </a:r>
            <a:r>
              <a:rPr lang="vi" sz="2600" dirty="0">
                <a:latin typeface="Constantia"/>
              </a:rPr>
              <a:t>à lĩnh vực khoa học nghiên cứu và tìm kiếm các yếu điểm của các hệ mật để từ đó đưa ra phương</a:t>
            </a:r>
            <a:r>
              <a:rPr lang="en-US" sz="2600" dirty="0">
                <a:latin typeface="Constantia"/>
              </a:rPr>
              <a:t> </a:t>
            </a:r>
            <a:r>
              <a:rPr lang="vi" sz="2600" dirty="0">
                <a:latin typeface="Constantia"/>
              </a:rPr>
              <a:t>pháp t</a:t>
            </a:r>
            <a:r>
              <a:rPr lang="en-US" sz="2600" dirty="0">
                <a:latin typeface="Constantia"/>
              </a:rPr>
              <a:t>ấ</a:t>
            </a:r>
            <a:r>
              <a:rPr lang="vi" sz="2600" dirty="0">
                <a:latin typeface="Constantia"/>
              </a:rPr>
              <a:t>n công các hệ mật đó.</a:t>
            </a:r>
          </a:p>
        </p:txBody>
      </p:sp>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Tree>
  </p:cSld>
  <p:clrMapOvr>
    <a:overrideClrMapping bg1="lt1" tx1="dk1" bg2="lt2" tx2="dk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939800" y="1336952"/>
            <a:ext cx="7772400" cy="4924148"/>
          </a:xfrm>
        </p:spPr>
        <p:txBody>
          <a:bodyPr>
            <a:normAutofit/>
          </a:bodyPr>
          <a:lstStyle/>
          <a:p>
            <a:pPr marR="0" algn="just">
              <a:spcBef>
                <a:spcPts val="0"/>
              </a:spcBef>
              <a:spcAft>
                <a:spcPts val="0"/>
              </a:spcAft>
              <a:buFont typeface="Wingdings" panose="05000000000000000000" pitchFamily="2" charset="2"/>
              <a:buChar char="v"/>
            </a:pPr>
            <a:r>
              <a:rPr lang="en-US" dirty="0" err="1"/>
              <a:t>Định</a:t>
            </a:r>
            <a:r>
              <a:rPr lang="en-US" dirty="0"/>
              <a:t> </a:t>
            </a:r>
            <a:r>
              <a:rPr lang="en-US" dirty="0" err="1"/>
              <a:t>nghĩa</a:t>
            </a:r>
            <a:r>
              <a:rPr lang="en-US" dirty="0"/>
              <a:t> </a:t>
            </a:r>
            <a:r>
              <a:rPr lang="en-US" dirty="0" err="1"/>
              <a:t>phần</a:t>
            </a:r>
            <a:r>
              <a:rPr lang="en-US" dirty="0"/>
              <a:t> </a:t>
            </a:r>
            <a:r>
              <a:rPr lang="en-US" dirty="0" err="1"/>
              <a:t>tử</a:t>
            </a:r>
            <a:r>
              <a:rPr lang="en-US" dirty="0"/>
              <a:t> </a:t>
            </a:r>
            <a:r>
              <a:rPr lang="en-US" dirty="0" err="1"/>
              <a:t>nghịch</a:t>
            </a:r>
            <a:r>
              <a:rPr lang="en-US" dirty="0"/>
              <a:t> </a:t>
            </a:r>
            <a:r>
              <a:rPr lang="en-US" dirty="0" err="1"/>
              <a:t>đảo</a:t>
            </a:r>
            <a:r>
              <a:rPr lang="en-US" dirty="0"/>
              <a:t>: </a:t>
            </a:r>
            <a:r>
              <a:rPr lang="nl-NL"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Giả sử a </a:t>
            </a:r>
            <a:r>
              <a:rPr lang="nl-NL"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nl-NL"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Z</a:t>
            </a:r>
            <a:r>
              <a:rPr lang="nl-NL" i="1" baseline="-25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t>
            </a:r>
            <a:r>
              <a:rPr lang="nl-NL"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Phần tử nghịch đảo (theo phép nhân) của a là phần tử a</a:t>
            </a:r>
            <a:r>
              <a:rPr lang="nl-NL" i="1" baseline="30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a:t>
            </a:r>
            <a:r>
              <a:rPr lang="nl-NL"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nl-NL"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nl-NL"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Z</a:t>
            </a:r>
            <a:r>
              <a:rPr lang="nl-NL" i="1" baseline="-25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t>
            </a:r>
            <a:r>
              <a:rPr lang="nl-NL"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sao cho aa</a:t>
            </a:r>
            <a:r>
              <a:rPr lang="nl-NL" i="1" baseline="30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a:t>
            </a:r>
            <a:r>
              <a:rPr lang="nl-NL"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nl-NL"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nl-NL"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a:t>
            </a:r>
            <a:r>
              <a:rPr lang="nl-NL" i="1" baseline="30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a:t>
            </a:r>
            <a:r>
              <a:rPr lang="nl-NL"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 </a:t>
            </a:r>
            <a:r>
              <a:rPr lang="nl-NL"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nl-NL"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1 (mod m).</a:t>
            </a:r>
            <a:endParaRPr lang="en-US" dirty="0">
              <a:latin typeface=".VnTime" panose="020B7200000000000000" pitchFamily="34" charset="0"/>
              <a:ea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dirty="0" err="1"/>
              <a:t>Ví</a:t>
            </a:r>
            <a:r>
              <a:rPr lang="en-US" dirty="0"/>
              <a:t> </a:t>
            </a:r>
            <a:r>
              <a:rPr lang="en-US" dirty="0" err="1"/>
              <a:t>dụ</a:t>
            </a:r>
            <a:r>
              <a:rPr lang="en-US" dirty="0"/>
              <a:t> </a:t>
            </a:r>
            <a:r>
              <a:rPr lang="en-US" dirty="0" err="1"/>
              <a:t>trong</a:t>
            </a:r>
            <a:r>
              <a:rPr lang="en-US" dirty="0"/>
              <a:t> </a:t>
            </a:r>
            <a:r>
              <a:rPr lang="nl-NL" dirty="0"/>
              <a:t>Z</a:t>
            </a:r>
            <a:r>
              <a:rPr lang="nl-NL" baseline="-25000" dirty="0"/>
              <a:t>26</a:t>
            </a:r>
            <a:r>
              <a:rPr lang="nl-NL" dirty="0"/>
              <a:t> : 1</a:t>
            </a:r>
            <a:r>
              <a:rPr lang="nl-NL" baseline="30000" dirty="0"/>
              <a:t>-1</a:t>
            </a:r>
            <a:r>
              <a:rPr lang="nl-NL" dirty="0"/>
              <a:t> = 1, 3</a:t>
            </a:r>
            <a:r>
              <a:rPr lang="nl-NL" baseline="30000" dirty="0"/>
              <a:t>-1</a:t>
            </a:r>
            <a:r>
              <a:rPr lang="nl-NL" dirty="0"/>
              <a:t>  = 9, 5</a:t>
            </a:r>
            <a:r>
              <a:rPr lang="nl-NL" baseline="30000" dirty="0"/>
              <a:t>-1</a:t>
            </a:r>
            <a:r>
              <a:rPr lang="nl-NL" dirty="0"/>
              <a:t> = 21, 7</a:t>
            </a:r>
            <a:r>
              <a:rPr lang="nl-NL" baseline="30000" dirty="0"/>
              <a:t>-1</a:t>
            </a:r>
            <a:r>
              <a:rPr lang="nl-NL" dirty="0"/>
              <a:t> = 15, 11</a:t>
            </a:r>
            <a:r>
              <a:rPr lang="nl-NL" baseline="30000" dirty="0"/>
              <a:t>-1</a:t>
            </a:r>
            <a:r>
              <a:rPr lang="nl-NL" dirty="0"/>
              <a:t> = 19, 17</a:t>
            </a:r>
            <a:r>
              <a:rPr lang="nl-NL" baseline="30000" dirty="0"/>
              <a:t>-1</a:t>
            </a:r>
            <a:r>
              <a:rPr lang="nl-NL" dirty="0"/>
              <a:t> =23, 25</a:t>
            </a:r>
            <a:r>
              <a:rPr lang="nl-NL" baseline="30000" dirty="0"/>
              <a:t>-1</a:t>
            </a:r>
            <a:r>
              <a:rPr lang="nl-NL" dirty="0"/>
              <a:t> = 25</a:t>
            </a:r>
          </a:p>
          <a:p>
            <a:pPr>
              <a:buFont typeface="Wingdings" panose="05000000000000000000" pitchFamily="2" charset="2"/>
              <a:buChar char="v"/>
            </a:pPr>
            <a:r>
              <a:rPr lang="nl-NL" b="1" u="sng" dirty="0">
                <a:solidFill>
                  <a:srgbClr val="FF0000"/>
                </a:solidFill>
              </a:rPr>
              <a:t>Bài tập</a:t>
            </a:r>
            <a:r>
              <a:rPr lang="nl-NL" dirty="0">
                <a:solidFill>
                  <a:srgbClr val="FF0000"/>
                </a:solidFill>
              </a:rPr>
              <a:t>: Tìm hiểu thuật toán tìm phần tử nghịch đảo.</a:t>
            </a:r>
            <a:endParaRPr lang="en-US" dirty="0">
              <a:solidFill>
                <a:srgbClr val="FF0000"/>
              </a:solidFill>
            </a:endParaRPr>
          </a:p>
          <a:p>
            <a:endParaRPr lang="en-US" dirty="0"/>
          </a:p>
        </p:txBody>
      </p:sp>
      <p:graphicFrame>
        <p:nvGraphicFramePr>
          <p:cNvPr id="5" name="Diagram 4"/>
          <p:cNvGraphicFramePr/>
          <p:nvPr>
            <p:extLst>
              <p:ext uri="{D42A27DB-BD31-4B8C-83A1-F6EECF244321}">
                <p14:modId xmlns:p14="http://schemas.microsoft.com/office/powerpoint/2010/main" val="1125336311"/>
              </p:ext>
            </p:extLst>
          </p:nvPr>
        </p:nvGraphicFramePr>
        <p:xfrm>
          <a:off x="762000" y="312738"/>
          <a:ext cx="7950200" cy="7032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Tree>
    <p:extLst>
      <p:ext uri="{BB962C8B-B14F-4D97-AF65-F5344CB8AC3E}">
        <p14:creationId xmlns:p14="http://schemas.microsoft.com/office/powerpoint/2010/main" val="41328983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723900" y="1295399"/>
            <a:ext cx="8229600" cy="4830763"/>
          </a:xfrm>
        </p:spPr>
        <p:txBody>
          <a:bodyPr/>
          <a:lstStyle/>
          <a:p>
            <a:pPr>
              <a:buFont typeface="Wingdings" panose="05000000000000000000" pitchFamily="2" charset="2"/>
              <a:buChar char="v"/>
            </a:pPr>
            <a:r>
              <a:rPr lang="en-US" dirty="0" err="1"/>
              <a:t>Định</a:t>
            </a:r>
            <a:r>
              <a:rPr lang="en-US" dirty="0"/>
              <a:t> </a:t>
            </a:r>
            <a:r>
              <a:rPr lang="en-US" dirty="0" err="1"/>
              <a:t>nghĩa</a:t>
            </a:r>
            <a:r>
              <a:rPr lang="en-US" dirty="0"/>
              <a:t> </a:t>
            </a:r>
            <a:r>
              <a:rPr lang="en-US" dirty="0" err="1"/>
              <a:t>mật</a:t>
            </a:r>
            <a:r>
              <a:rPr lang="en-US" dirty="0"/>
              <a:t> </a:t>
            </a:r>
            <a:r>
              <a:rPr lang="en-US" dirty="0" err="1"/>
              <a:t>mã</a:t>
            </a:r>
            <a:r>
              <a:rPr lang="en-US" dirty="0"/>
              <a:t> Affine: </a:t>
            </a:r>
          </a:p>
          <a:p>
            <a:endParaRPr lang="en-US" dirty="0"/>
          </a:p>
        </p:txBody>
      </p:sp>
      <p:sp>
        <p:nvSpPr>
          <p:cNvPr id="8" name="Rectangle 4"/>
          <p:cNvSpPr>
            <a:spLocks noChangeArrowheads="1"/>
          </p:cNvSpPr>
          <p:nvPr/>
        </p:nvSpPr>
        <p:spPr bwMode="auto">
          <a:xfrm>
            <a:off x="889000" y="1879599"/>
            <a:ext cx="7467600" cy="414496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nl-NL" altLang="en-US" sz="2800" b="0" i="0" u="none" strike="noStrike" cap="none" normalizeH="0" baseline="0" dirty="0">
                <a:ln>
                  <a:noFill/>
                </a:ln>
                <a:solidFill>
                  <a:schemeClr val="tx1"/>
                </a:solidFill>
                <a:effectLst/>
                <a:latin typeface="Times New Roman" panose="02020603050405020304" pitchFamily="18" charset="0"/>
              </a:rPr>
              <a:t>Cho </a:t>
            </a:r>
            <a:r>
              <a:rPr kumimoji="0" lang="nl-NL" altLang="en-US" sz="2800" b="0" i="1" u="none" strike="noStrike" cap="none" normalizeH="0" baseline="0" dirty="0">
                <a:ln>
                  <a:noFill/>
                </a:ln>
                <a:solidFill>
                  <a:schemeClr val="tx1"/>
                </a:solidFill>
                <a:effectLst/>
                <a:latin typeface="Times New Roman" panose="02020603050405020304" pitchFamily="18" charset="0"/>
              </a:rPr>
              <a:t>P = C</a:t>
            </a:r>
            <a:r>
              <a:rPr kumimoji="0" lang="nl-NL" altLang="en-US" sz="2800" b="0" i="0" u="none" strike="noStrike" cap="none" normalizeH="0" baseline="0" dirty="0">
                <a:ln>
                  <a:noFill/>
                </a:ln>
                <a:solidFill>
                  <a:schemeClr val="tx1"/>
                </a:solidFill>
                <a:effectLst/>
                <a:latin typeface="Times New Roman" panose="02020603050405020304" pitchFamily="18" charset="0"/>
              </a:rPr>
              <a:t> = </a:t>
            </a:r>
            <a:r>
              <a:rPr kumimoji="0" lang="nl-NL" altLang="en-US" sz="2800" b="0" i="0" u="none" strike="noStrike" cap="none" normalizeH="0" baseline="0" dirty="0">
                <a:ln>
                  <a:noFill/>
                </a:ln>
                <a:solidFill>
                  <a:srgbClr val="000000"/>
                </a:solidFill>
                <a:effectLst/>
                <a:latin typeface="Times New Roman" panose="02020603050405020304" pitchFamily="18" charset="0"/>
              </a:rPr>
              <a:t>Z</a:t>
            </a:r>
            <a:r>
              <a:rPr kumimoji="0" lang="nl-NL" altLang="en-US" sz="2800" b="0" i="0" u="none" strike="noStrike" cap="none" normalizeH="0" baseline="-25000" dirty="0">
                <a:ln>
                  <a:noFill/>
                </a:ln>
                <a:solidFill>
                  <a:srgbClr val="000000"/>
                </a:solidFill>
                <a:effectLst/>
                <a:latin typeface="Times New Roman" panose="02020603050405020304" pitchFamily="18" charset="0"/>
              </a:rPr>
              <a:t>26</a:t>
            </a:r>
            <a:r>
              <a:rPr kumimoji="0" lang="nl-NL" altLang="en-US" sz="2800" b="0" i="0" u="none" strike="noStrike" cap="none" normalizeH="0" baseline="0" dirty="0">
                <a:ln>
                  <a:noFill/>
                </a:ln>
                <a:solidFill>
                  <a:srgbClr val="000000"/>
                </a:solidFill>
                <a:effectLst/>
                <a:latin typeface="Times New Roman" panose="02020603050405020304" pitchFamily="18" charset="0"/>
              </a:rPr>
              <a:t> và giả sử</a:t>
            </a:r>
          </a:p>
          <a:p>
            <a:pPr marL="0" marR="0" lvl="0" indent="0" algn="l" defTabSz="914400" rtl="0" eaLnBrk="0" fontAlgn="base" latinLnBrk="0" hangingPunct="0">
              <a:lnSpc>
                <a:spcPct val="100000"/>
              </a:lnSpc>
              <a:spcBef>
                <a:spcPct val="0"/>
              </a:spcBef>
              <a:spcAft>
                <a:spcPts val="800"/>
              </a:spcAft>
              <a:buClrTx/>
              <a:buSzTx/>
              <a:buFontTx/>
              <a:buNone/>
              <a:tabLst/>
            </a:pPr>
            <a:r>
              <a:rPr kumimoji="0" lang="nl-NL" altLang="en-US" sz="2800" b="0" i="0" u="none" strike="noStrike" cap="none" normalizeH="0" baseline="0" dirty="0">
                <a:ln>
                  <a:noFill/>
                </a:ln>
                <a:solidFill>
                  <a:srgbClr val="000000"/>
                </a:solidFill>
                <a:effectLst/>
                <a:latin typeface="Times New Roman" panose="02020603050405020304" pitchFamily="18" charset="0"/>
              </a:rPr>
              <a:t>	</a:t>
            </a:r>
            <a:r>
              <a:rPr kumimoji="0" lang="nl-NL" altLang="en-US" sz="2800" b="0" i="1" u="none" strike="noStrike" cap="none" normalizeH="0" baseline="0" dirty="0">
                <a:ln>
                  <a:noFill/>
                </a:ln>
                <a:solidFill>
                  <a:schemeClr val="tx1"/>
                </a:solidFill>
                <a:effectLst/>
                <a:latin typeface="Times New Roman" panose="02020603050405020304" pitchFamily="18" charset="0"/>
              </a:rPr>
              <a:t>P </a:t>
            </a:r>
            <a:r>
              <a:rPr kumimoji="0" lang="nl-NL" altLang="en-US" sz="2800" b="0" i="0" u="none" strike="noStrike" cap="none" normalizeH="0" baseline="0" dirty="0">
                <a:ln>
                  <a:noFill/>
                </a:ln>
                <a:solidFill>
                  <a:schemeClr val="tx1"/>
                </a:solidFill>
                <a:effectLst/>
                <a:latin typeface="Times New Roman" panose="02020603050405020304" pitchFamily="18" charset="0"/>
              </a:rPr>
              <a:t>= { (a,b) </a:t>
            </a:r>
            <a:r>
              <a:rPr kumimoji="0" lang="nl-NL" altLang="en-US" sz="2800" b="0" i="0" u="none" strike="noStrike" cap="none" normalizeH="0" baseline="0" dirty="0">
                <a:ln>
                  <a:noFill/>
                </a:ln>
                <a:solidFill>
                  <a:schemeClr val="tx1"/>
                </a:solidFill>
                <a:effectLst/>
                <a:latin typeface="Times New Roman" panose="02020603050405020304" pitchFamily="18" charset="0"/>
                <a:sym typeface="Symbol" panose="05050102010706020507" pitchFamily="18" charset="2"/>
              </a:rPr>
              <a:t></a:t>
            </a:r>
            <a:r>
              <a:rPr kumimoji="0" lang="nl-NL" altLang="en-US" sz="2800" b="0" i="0" u="none" strike="noStrike" cap="none" normalizeH="0" baseline="0" dirty="0">
                <a:ln>
                  <a:noFill/>
                </a:ln>
                <a:solidFill>
                  <a:schemeClr val="tx1"/>
                </a:solidFill>
                <a:effectLst/>
                <a:latin typeface="Times New Roman" panose="02020603050405020304" pitchFamily="18" charset="0"/>
              </a:rPr>
              <a:t> </a:t>
            </a:r>
            <a:r>
              <a:rPr kumimoji="0" lang="nl-NL" altLang="en-US" sz="2800" b="0" i="0" u="none" strike="noStrike" cap="none" normalizeH="0" baseline="0" dirty="0">
                <a:ln>
                  <a:noFill/>
                </a:ln>
                <a:solidFill>
                  <a:srgbClr val="000000"/>
                </a:solidFill>
                <a:effectLst/>
                <a:latin typeface="Times New Roman" panose="02020603050405020304" pitchFamily="18" charset="0"/>
              </a:rPr>
              <a:t>Z</a:t>
            </a:r>
            <a:r>
              <a:rPr kumimoji="0" lang="nl-NL" altLang="en-US" sz="2800" b="0" i="0" u="none" strike="noStrike" cap="none" normalizeH="0" baseline="-25000" dirty="0">
                <a:ln>
                  <a:noFill/>
                </a:ln>
                <a:solidFill>
                  <a:srgbClr val="000000"/>
                </a:solidFill>
                <a:effectLst/>
                <a:latin typeface="Times New Roman" panose="02020603050405020304" pitchFamily="18" charset="0"/>
              </a:rPr>
              <a:t>26 </a:t>
            </a:r>
            <a:r>
              <a:rPr kumimoji="0" lang="nl-NL" altLang="en-US" sz="2800" b="0" i="0" u="none" strike="noStrike" cap="none" normalizeH="0" baseline="0" dirty="0">
                <a:ln>
                  <a:noFill/>
                </a:ln>
                <a:solidFill>
                  <a:schemeClr val="tx1"/>
                </a:solidFill>
                <a:effectLst/>
                <a:latin typeface="Times New Roman" panose="02020603050405020304" pitchFamily="18" charset="0"/>
                <a:sym typeface="Symbol" panose="05050102010706020507" pitchFamily="18" charset="2"/>
              </a:rPr>
              <a:t></a:t>
            </a:r>
            <a:r>
              <a:rPr kumimoji="0" lang="nl-NL" altLang="en-US" sz="2800" b="0" i="0" u="none" strike="noStrike" cap="none" normalizeH="0" baseline="0" dirty="0">
                <a:ln>
                  <a:noFill/>
                </a:ln>
                <a:solidFill>
                  <a:schemeClr val="tx1"/>
                </a:solidFill>
                <a:effectLst/>
                <a:latin typeface="Times New Roman" panose="02020603050405020304" pitchFamily="18" charset="0"/>
              </a:rPr>
              <a:t> </a:t>
            </a:r>
            <a:r>
              <a:rPr kumimoji="0" lang="nl-NL" altLang="en-US" sz="2800" b="0" i="0" u="none" strike="noStrike" cap="none" normalizeH="0" baseline="0" dirty="0">
                <a:ln>
                  <a:noFill/>
                </a:ln>
                <a:solidFill>
                  <a:srgbClr val="000000"/>
                </a:solidFill>
                <a:effectLst/>
                <a:latin typeface="Times New Roman" panose="02020603050405020304" pitchFamily="18" charset="0"/>
              </a:rPr>
              <a:t>Z</a:t>
            </a:r>
            <a:r>
              <a:rPr kumimoji="0" lang="nl-NL" altLang="en-US" sz="2800" b="0" i="0" u="none" strike="noStrike" cap="none" normalizeH="0" baseline="-25000" dirty="0">
                <a:ln>
                  <a:noFill/>
                </a:ln>
                <a:solidFill>
                  <a:srgbClr val="000000"/>
                </a:solidFill>
                <a:effectLst/>
                <a:latin typeface="Times New Roman" panose="02020603050405020304" pitchFamily="18" charset="0"/>
              </a:rPr>
              <a:t>26</a:t>
            </a:r>
            <a:r>
              <a:rPr kumimoji="0" lang="nl-NL" altLang="en-US" sz="2800" b="0" i="0" u="none" strike="noStrike" cap="none" normalizeH="0" baseline="0" dirty="0">
                <a:ln>
                  <a:noFill/>
                </a:ln>
                <a:solidFill>
                  <a:schemeClr val="tx1"/>
                </a:solidFill>
                <a:effectLst/>
                <a:latin typeface="Times New Roman" panose="02020603050405020304" pitchFamily="18" charset="0"/>
              </a:rPr>
              <a:t> : UCLN(a,26) =1 }</a:t>
            </a:r>
          </a:p>
          <a:p>
            <a:pPr marL="0" marR="0" lvl="0" indent="0" algn="l" defTabSz="914400" rtl="0" eaLnBrk="0" fontAlgn="base" latinLnBrk="0" hangingPunct="0">
              <a:lnSpc>
                <a:spcPct val="100000"/>
              </a:lnSpc>
              <a:spcBef>
                <a:spcPct val="0"/>
              </a:spcBef>
              <a:spcAft>
                <a:spcPts val="800"/>
              </a:spcAft>
              <a:buClrTx/>
              <a:buSzTx/>
              <a:buFontTx/>
              <a:buNone/>
              <a:tabLst/>
            </a:pPr>
            <a:r>
              <a:rPr kumimoji="0" lang="nl-NL" altLang="en-US" sz="2800" b="0" i="0" u="none" strike="noStrike" cap="none" normalizeH="0" baseline="0" dirty="0">
                <a:ln>
                  <a:noFill/>
                </a:ln>
                <a:solidFill>
                  <a:schemeClr val="tx1"/>
                </a:solidFill>
                <a:effectLst/>
                <a:latin typeface="Times New Roman" panose="02020603050405020304" pitchFamily="18" charset="0"/>
              </a:rPr>
              <a:t>	Với K = (a,b) </a:t>
            </a:r>
            <a:r>
              <a:rPr kumimoji="0" lang="nl-NL" altLang="en-US" sz="2800" b="0" i="0" u="none" strike="noStrike" cap="none" normalizeH="0" baseline="0" dirty="0">
                <a:ln>
                  <a:noFill/>
                </a:ln>
                <a:solidFill>
                  <a:schemeClr val="tx1"/>
                </a:solidFill>
                <a:effectLst/>
                <a:latin typeface="Times New Roman" panose="02020603050405020304" pitchFamily="18" charset="0"/>
                <a:sym typeface="Symbol" panose="05050102010706020507" pitchFamily="18" charset="2"/>
              </a:rPr>
              <a:t></a:t>
            </a:r>
            <a:r>
              <a:rPr kumimoji="0" lang="nl-NL" altLang="en-US" sz="2800" b="0" i="1" u="none" strike="noStrike" cap="none" normalizeH="0" baseline="0" dirty="0">
                <a:ln>
                  <a:noFill/>
                </a:ln>
                <a:solidFill>
                  <a:schemeClr val="tx1"/>
                </a:solidFill>
                <a:effectLst/>
                <a:latin typeface="Times New Roman" panose="02020603050405020304" pitchFamily="18" charset="0"/>
              </a:rPr>
              <a:t>K </a:t>
            </a:r>
            <a:r>
              <a:rPr kumimoji="0" lang="nl-NL" altLang="en-US" sz="2800" b="0" i="0" u="none" strike="noStrike" cap="none" normalizeH="0" baseline="0" dirty="0">
                <a:ln>
                  <a:noFill/>
                </a:ln>
                <a:solidFill>
                  <a:schemeClr val="tx1"/>
                </a:solidFill>
                <a:effectLst/>
                <a:latin typeface="Times New Roman" panose="02020603050405020304" pitchFamily="18" charset="0"/>
              </a:rPr>
              <a:t> , ta định nghĩa:</a:t>
            </a:r>
          </a:p>
          <a:p>
            <a:pPr marL="0" marR="0" lvl="0" indent="0" algn="ctr" defTabSz="914400" rtl="0" eaLnBrk="0" fontAlgn="base" latinLnBrk="0" hangingPunct="0">
              <a:lnSpc>
                <a:spcPct val="100000"/>
              </a:lnSpc>
              <a:spcBef>
                <a:spcPct val="0"/>
              </a:spcBef>
              <a:spcAft>
                <a:spcPts val="800"/>
              </a:spcAft>
              <a:buClrTx/>
              <a:buSzTx/>
              <a:buFontTx/>
              <a:buNone/>
              <a:tabLst/>
            </a:pPr>
            <a:r>
              <a:rPr kumimoji="0" lang="nl-NL" altLang="en-US" sz="2800" b="0" i="0" u="none" strike="noStrike" cap="none" normalizeH="0" baseline="0" dirty="0">
                <a:ln>
                  <a:noFill/>
                </a:ln>
                <a:solidFill>
                  <a:srgbClr val="000000"/>
                </a:solidFill>
                <a:effectLst/>
                <a:latin typeface="Times New Roman" panose="02020603050405020304" pitchFamily="18" charset="0"/>
              </a:rPr>
              <a:t>e</a:t>
            </a:r>
            <a:r>
              <a:rPr kumimoji="0" lang="nl-NL" altLang="en-US" sz="2800" b="0" i="0" u="none" strike="noStrike" cap="none" normalizeH="0" baseline="-25000" dirty="0">
                <a:ln>
                  <a:noFill/>
                </a:ln>
                <a:solidFill>
                  <a:srgbClr val="000000"/>
                </a:solidFill>
                <a:effectLst/>
                <a:latin typeface="Times New Roman" panose="02020603050405020304" pitchFamily="18" charset="0"/>
              </a:rPr>
              <a:t>K</a:t>
            </a:r>
            <a:r>
              <a:rPr kumimoji="0" lang="nl-NL" altLang="en-US" sz="2800" b="0" i="0" u="none" strike="noStrike" cap="none" normalizeH="0" baseline="0" dirty="0">
                <a:ln>
                  <a:noFill/>
                </a:ln>
                <a:solidFill>
                  <a:srgbClr val="000000"/>
                </a:solidFill>
                <a:effectLst/>
                <a:latin typeface="Times New Roman" panose="02020603050405020304" pitchFamily="18" charset="0"/>
              </a:rPr>
              <a:t>(x) = ax +b mod 26</a:t>
            </a:r>
          </a:p>
          <a:p>
            <a:pPr marL="0" marR="0" lvl="0" indent="0" algn="just" defTabSz="914400" rtl="0" eaLnBrk="0" fontAlgn="base" latinLnBrk="0" hangingPunct="0">
              <a:lnSpc>
                <a:spcPct val="100000"/>
              </a:lnSpc>
              <a:spcBef>
                <a:spcPct val="0"/>
              </a:spcBef>
              <a:spcAft>
                <a:spcPts val="800"/>
              </a:spcAft>
              <a:buClrTx/>
              <a:buSzTx/>
              <a:buFontTx/>
              <a:buNone/>
              <a:tabLst/>
            </a:pPr>
            <a:r>
              <a:rPr kumimoji="0" lang="nl-NL" altLang="en-US" sz="2800" b="0" i="0" u="none" strike="noStrike" cap="none" normalizeH="0" baseline="0" dirty="0">
                <a:ln>
                  <a:noFill/>
                </a:ln>
                <a:solidFill>
                  <a:srgbClr val="000000"/>
                </a:solidFill>
                <a:effectLst/>
                <a:latin typeface="Times New Roman" panose="02020603050405020304" pitchFamily="18" charset="0"/>
              </a:rPr>
              <a:t>và                   </a:t>
            </a:r>
          </a:p>
          <a:p>
            <a:pPr marL="0" marR="0" lvl="0" indent="0" algn="ctr" defTabSz="914400" rtl="0" eaLnBrk="0" fontAlgn="base" latinLnBrk="0" hangingPunct="0">
              <a:lnSpc>
                <a:spcPct val="100000"/>
              </a:lnSpc>
              <a:spcBef>
                <a:spcPct val="0"/>
              </a:spcBef>
              <a:spcAft>
                <a:spcPts val="800"/>
              </a:spcAft>
              <a:buClrTx/>
              <a:buSzTx/>
              <a:buFontTx/>
              <a:buNone/>
              <a:tabLst/>
            </a:pPr>
            <a:r>
              <a:rPr kumimoji="0" lang="nl-NL" altLang="en-US" sz="2800" b="0" i="0" u="none" strike="noStrike" cap="none" normalizeH="0" baseline="0" dirty="0">
                <a:ln>
                  <a:noFill/>
                </a:ln>
                <a:solidFill>
                  <a:srgbClr val="000000"/>
                </a:solidFill>
                <a:effectLst/>
                <a:latin typeface="Times New Roman" panose="02020603050405020304" pitchFamily="18" charset="0"/>
              </a:rPr>
              <a:t>d</a:t>
            </a:r>
            <a:r>
              <a:rPr kumimoji="0" lang="nl-NL" altLang="en-US" sz="2800" b="0" i="0" u="none" strike="noStrike" cap="none" normalizeH="0" baseline="-25000" dirty="0">
                <a:ln>
                  <a:noFill/>
                </a:ln>
                <a:solidFill>
                  <a:srgbClr val="000000"/>
                </a:solidFill>
                <a:effectLst/>
                <a:latin typeface="Times New Roman" panose="02020603050405020304" pitchFamily="18" charset="0"/>
              </a:rPr>
              <a:t>K</a:t>
            </a:r>
            <a:r>
              <a:rPr kumimoji="0" lang="nl-NL" altLang="en-US" sz="2800" b="0" i="0" u="none" strike="noStrike" cap="none" normalizeH="0" baseline="0" dirty="0">
                <a:ln>
                  <a:noFill/>
                </a:ln>
                <a:solidFill>
                  <a:srgbClr val="000000"/>
                </a:solidFill>
                <a:effectLst/>
                <a:latin typeface="Times New Roman" panose="02020603050405020304" pitchFamily="18" charset="0"/>
              </a:rPr>
              <a:t>(y) = a</a:t>
            </a:r>
            <a:r>
              <a:rPr kumimoji="0" lang="nl-NL" altLang="en-US" sz="2800" b="0" i="0" u="none" strike="noStrike" cap="none" normalizeH="0" baseline="30000" dirty="0">
                <a:ln>
                  <a:noFill/>
                </a:ln>
                <a:solidFill>
                  <a:srgbClr val="000000"/>
                </a:solidFill>
                <a:effectLst/>
                <a:latin typeface="Times New Roman" panose="02020603050405020304" pitchFamily="18" charset="0"/>
              </a:rPr>
              <a:t>-1</a:t>
            </a:r>
            <a:r>
              <a:rPr kumimoji="0" lang="nl-NL" altLang="en-US" sz="2800" b="0" i="0" u="none" strike="noStrike" cap="none" normalizeH="0" baseline="0" dirty="0">
                <a:ln>
                  <a:noFill/>
                </a:ln>
                <a:solidFill>
                  <a:srgbClr val="000000"/>
                </a:solidFill>
                <a:effectLst/>
                <a:latin typeface="Times New Roman" panose="02020603050405020304" pitchFamily="18" charset="0"/>
              </a:rPr>
              <a:t>(y-b) mod 26,</a:t>
            </a:r>
          </a:p>
          <a:p>
            <a:pPr marL="0" marR="0" lvl="0" indent="0" algn="just" defTabSz="914400" rtl="0" eaLnBrk="0" fontAlgn="base" latinLnBrk="0" hangingPunct="0">
              <a:lnSpc>
                <a:spcPct val="100000"/>
              </a:lnSpc>
              <a:spcBef>
                <a:spcPct val="0"/>
              </a:spcBef>
              <a:spcAft>
                <a:spcPts val="800"/>
              </a:spcAft>
              <a:buClrTx/>
              <a:buSzTx/>
              <a:buFontTx/>
              <a:buNone/>
              <a:tabLst/>
            </a:pPr>
            <a:r>
              <a:rPr kumimoji="0" lang="nl-NL" altLang="en-US" sz="2800" b="0" i="0" u="none" strike="noStrike" cap="none" normalizeH="0" baseline="0" dirty="0">
                <a:ln>
                  <a:noFill/>
                </a:ln>
                <a:solidFill>
                  <a:srgbClr val="000000"/>
                </a:solidFill>
                <a:effectLst/>
                <a:latin typeface="Times New Roman" panose="02020603050405020304" pitchFamily="18" charset="0"/>
              </a:rPr>
              <a:t>x,y </a:t>
            </a:r>
            <a:r>
              <a:rPr kumimoji="0" lang="nl-NL" altLang="en-US" sz="2800" b="0" i="0" u="none" strike="noStrike" cap="none" normalizeH="0" baseline="0" dirty="0">
                <a:ln>
                  <a:noFill/>
                </a:ln>
                <a:solidFill>
                  <a:schemeClr val="tx1"/>
                </a:solidFill>
                <a:effectLst/>
                <a:latin typeface="Times New Roman" panose="02020603050405020304" pitchFamily="18" charset="0"/>
                <a:sym typeface="Symbol" panose="05050102010706020507" pitchFamily="18" charset="2"/>
              </a:rPr>
              <a:t></a:t>
            </a:r>
            <a:r>
              <a:rPr kumimoji="0" lang="nl-NL" altLang="en-US" sz="2800" b="0" i="0" u="none" strike="noStrike" cap="none" normalizeH="0" baseline="0" dirty="0">
                <a:ln>
                  <a:noFill/>
                </a:ln>
                <a:solidFill>
                  <a:schemeClr val="tx1"/>
                </a:solidFill>
                <a:effectLst/>
                <a:latin typeface="Times New Roman" panose="02020603050405020304" pitchFamily="18" charset="0"/>
              </a:rPr>
              <a:t> </a:t>
            </a:r>
            <a:r>
              <a:rPr kumimoji="0" lang="nl-NL" altLang="en-US" sz="2800" b="0" i="0" u="none" strike="noStrike" cap="none" normalizeH="0" baseline="0" dirty="0">
                <a:ln>
                  <a:noFill/>
                </a:ln>
                <a:solidFill>
                  <a:srgbClr val="000000"/>
                </a:solidFill>
                <a:effectLst/>
                <a:latin typeface="Times New Roman" panose="02020603050405020304" pitchFamily="18" charset="0"/>
              </a:rPr>
              <a:t>Z</a:t>
            </a:r>
            <a:r>
              <a:rPr kumimoji="0" lang="nl-NL" altLang="en-US" sz="2800" b="0" i="0" u="none" strike="noStrike" cap="none" normalizeH="0" baseline="-25000" dirty="0">
                <a:ln>
                  <a:noFill/>
                </a:ln>
                <a:solidFill>
                  <a:srgbClr val="000000"/>
                </a:solidFill>
                <a:effectLst/>
                <a:latin typeface="Times New Roman" panose="02020603050405020304" pitchFamily="18" charset="0"/>
              </a:rPr>
              <a:t>26</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graphicFrame>
        <p:nvGraphicFramePr>
          <p:cNvPr id="7" name="Diagram 6"/>
          <p:cNvGraphicFramePr/>
          <p:nvPr>
            <p:extLst>
              <p:ext uri="{D42A27DB-BD31-4B8C-83A1-F6EECF244321}">
                <p14:modId xmlns:p14="http://schemas.microsoft.com/office/powerpoint/2010/main" val="2437888198"/>
              </p:ext>
            </p:extLst>
          </p:nvPr>
        </p:nvGraphicFramePr>
        <p:xfrm>
          <a:off x="762000" y="312738"/>
          <a:ext cx="7950200" cy="7032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Tree>
    <p:extLst>
      <p:ext uri="{BB962C8B-B14F-4D97-AF65-F5344CB8AC3E}">
        <p14:creationId xmlns:p14="http://schemas.microsoft.com/office/powerpoint/2010/main" val="34892788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endParaRPr lang="en-US" dirty="0"/>
          </a:p>
        </p:txBody>
      </p:sp>
      <p:graphicFrame>
        <p:nvGraphicFramePr>
          <p:cNvPr id="4" name="Diagram 3"/>
          <p:cNvGraphicFramePr/>
          <p:nvPr>
            <p:extLst>
              <p:ext uri="{D42A27DB-BD31-4B8C-83A1-F6EECF244321}">
                <p14:modId xmlns:p14="http://schemas.microsoft.com/office/powerpoint/2010/main" val="2437888198"/>
              </p:ext>
            </p:extLst>
          </p:nvPr>
        </p:nvGraphicFramePr>
        <p:xfrm>
          <a:off x="762000" y="312738"/>
          <a:ext cx="7950200" cy="7032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2"/>
          <p:cNvSpPr txBox="1">
            <a:spLocks/>
          </p:cNvSpPr>
          <p:nvPr/>
        </p:nvSpPr>
        <p:spPr>
          <a:xfrm>
            <a:off x="762000" y="1489352"/>
            <a:ext cx="7861300" cy="4682848"/>
          </a:xfr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v"/>
            </a:pPr>
            <a:r>
              <a:rPr lang="en-US" dirty="0" err="1"/>
              <a:t>Ví</a:t>
            </a:r>
            <a:r>
              <a:rPr lang="en-US" dirty="0"/>
              <a:t> </a:t>
            </a:r>
            <a:r>
              <a:rPr lang="en-US" dirty="0" err="1"/>
              <a:t>dụ</a:t>
            </a:r>
            <a:r>
              <a:rPr lang="en-US" dirty="0"/>
              <a:t>:</a:t>
            </a:r>
          </a:p>
          <a:p>
            <a:pPr marL="0" indent="0" algn="just">
              <a:spcBef>
                <a:spcPts val="0"/>
              </a:spcBef>
              <a:buFont typeface="Arial" panose="020B0604020202020204" pitchFamily="34" charset="0"/>
              <a:buNone/>
            </a:pPr>
            <a:r>
              <a:rPr lang="nl-NL"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Giả sử K = (7,3). Như đã nêu ở trên, 7</a:t>
            </a:r>
            <a:r>
              <a:rPr lang="nl-NL" baseline="30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a:t>
            </a:r>
            <a:r>
              <a:rPr lang="nl-NL"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mod 26 = 15. Hàm mã hoá là</a:t>
            </a:r>
            <a:endParaRPr lang="en-US" dirty="0">
              <a:latin typeface=".VnTime" panose="020B7200000000000000" pitchFamily="34" charset="0"/>
              <a:ea typeface="Times New Roman" panose="02020603050405020304" pitchFamily="18" charset="0"/>
              <a:cs typeface="Times New Roman" panose="02020603050405020304" pitchFamily="18" charset="0"/>
            </a:endParaRPr>
          </a:p>
          <a:p>
            <a:pPr marL="0" indent="0" algn="ctr">
              <a:spcBef>
                <a:spcPts val="0"/>
              </a:spcBef>
              <a:buFont typeface="Arial" panose="020B0604020202020204" pitchFamily="34" charset="0"/>
              <a:buNone/>
            </a:pPr>
            <a:r>
              <a:rPr lang="nl-NL"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t>
            </a:r>
            <a:r>
              <a:rPr lang="nl-NL" baseline="-25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K</a:t>
            </a:r>
            <a:r>
              <a:rPr lang="nl-NL"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(x) = 7x+3</a:t>
            </a:r>
            <a:endParaRPr lang="en-US" dirty="0">
              <a:latin typeface=".VnTime" panose="020B7200000000000000" pitchFamily="34" charset="0"/>
              <a:ea typeface="Times New Roman" panose="02020603050405020304" pitchFamily="18" charset="0"/>
              <a:cs typeface="Times New Roman" panose="02020603050405020304" pitchFamily="18" charset="0"/>
            </a:endParaRPr>
          </a:p>
          <a:p>
            <a:pPr marL="0" indent="0" algn="just">
              <a:spcBef>
                <a:spcPts val="0"/>
              </a:spcBef>
              <a:buFont typeface="Arial" panose="020B0604020202020204" pitchFamily="34" charset="0"/>
              <a:buNone/>
            </a:pPr>
            <a:r>
              <a:rPr lang="nl-NL"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Và hàm giải mã tương ứng là:</a:t>
            </a:r>
            <a:endParaRPr lang="en-US" dirty="0">
              <a:latin typeface=".VnTime" panose="020B7200000000000000" pitchFamily="34" charset="0"/>
              <a:ea typeface="Times New Roman" panose="02020603050405020304" pitchFamily="18" charset="0"/>
              <a:cs typeface="Times New Roman" panose="02020603050405020304" pitchFamily="18" charset="0"/>
            </a:endParaRPr>
          </a:p>
          <a:p>
            <a:pPr marL="0" indent="0" algn="ctr">
              <a:spcBef>
                <a:spcPts val="0"/>
              </a:spcBef>
              <a:buFont typeface="Arial" panose="020B0604020202020204" pitchFamily="34" charset="0"/>
              <a:buNone/>
            </a:pPr>
            <a:r>
              <a:rPr lang="nl-NL"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nl-NL" baseline="-25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K</a:t>
            </a:r>
            <a:r>
              <a:rPr lang="nl-NL"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(x) = 15(y-3) = 15y -19</a:t>
            </a:r>
            <a:endParaRPr lang="en-US" dirty="0">
              <a:latin typeface=".VnTime" panose="020B7200000000000000" pitchFamily="34" charset="0"/>
              <a:ea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dirty="0"/>
          </a:p>
        </p:txBody>
      </p:sp>
      <p:sp>
        <p:nvSpPr>
          <p:cNvPr id="6" name="TextBox 5"/>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Tree>
    <p:extLst>
      <p:ext uri="{BB962C8B-B14F-4D97-AF65-F5344CB8AC3E}">
        <p14:creationId xmlns:p14="http://schemas.microsoft.com/office/powerpoint/2010/main" val="5624673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4203575845"/>
              </p:ext>
            </p:extLst>
          </p:nvPr>
        </p:nvGraphicFramePr>
        <p:xfrm>
          <a:off x="863720" y="429221"/>
          <a:ext cx="7762120" cy="7717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863720" y="1394460"/>
            <a:ext cx="7762120" cy="4774328"/>
          </a:xfrm>
          <a:prstGeom prst="rect">
            <a:avLst/>
          </a:prstGeom>
        </p:spPr>
        <p:txBody>
          <a:bodyPr lIns="0" tIns="0" rIns="0" bIns="0">
            <a:normAutofit fontScale="97500"/>
          </a:bodyPr>
          <a:lstStyle/>
          <a:p>
            <a:pPr marL="445516" indent="-457200" algn="just">
              <a:lnSpc>
                <a:spcPts val="4704"/>
              </a:lnSpc>
              <a:spcBef>
                <a:spcPts val="2520"/>
              </a:spcBef>
              <a:spcAft>
                <a:spcPts val="210"/>
              </a:spcAft>
              <a:buFont typeface="Wingdings" panose="05000000000000000000" pitchFamily="2" charset="2"/>
              <a:buChar char="v"/>
            </a:pPr>
            <a:r>
              <a:rPr lang="vi" sz="2600" dirty="0">
                <a:latin typeface="Constantia"/>
              </a:rPr>
              <a:t>Trong cả hai hệ MDV và MTT (một khi khoá đã được chọn) mỗi ký tự sẽ được ánh xạ vào một ký tự duy nhất. Vi lý do đó, các hệ mật còn được gọi hệ thay thế đơn biểu.</a:t>
            </a:r>
          </a:p>
          <a:p>
            <a:pPr marL="445516" indent="-457200" algn="just">
              <a:lnSpc>
                <a:spcPts val="4728"/>
              </a:lnSpc>
              <a:buFont typeface="Wingdings" panose="05000000000000000000" pitchFamily="2" charset="2"/>
              <a:buChar char="v"/>
            </a:pPr>
            <a:r>
              <a:rPr lang="vi" sz="2600" dirty="0">
                <a:latin typeface="Constantia"/>
              </a:rPr>
              <a:t>Một hệ mật không phải là bộ chữ đơn, đó là hệ mã Vigenère nổi tiếng. Mật mã này lấy tên của </a:t>
            </a:r>
            <a:r>
              <a:rPr lang="en-US" sz="2600" dirty="0">
                <a:latin typeface="Constantia"/>
              </a:rPr>
              <a:t>Blaise </a:t>
            </a:r>
            <a:r>
              <a:rPr lang="vi" sz="2600" dirty="0">
                <a:latin typeface="Constantia"/>
              </a:rPr>
              <a:t>de Vigenère sống vào thế kỷ XVI.</a:t>
            </a:r>
          </a:p>
        </p:txBody>
      </p:sp>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Tree>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6" name="Diagram 5"/>
          <p:cNvGraphicFramePr/>
          <p:nvPr/>
        </p:nvGraphicFramePr>
        <p:xfrm>
          <a:off x="768186" y="411868"/>
          <a:ext cx="7836317" cy="606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
        <p:nvSpPr>
          <p:cNvPr id="7" name="TextBox 6"/>
          <p:cNvSpPr txBox="1"/>
          <p:nvPr/>
        </p:nvSpPr>
        <p:spPr>
          <a:xfrm>
            <a:off x="768186" y="1187353"/>
            <a:ext cx="7707074" cy="3323987"/>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sz="2800" dirty="0" err="1">
                <a:cs typeface="Tahoma" panose="020B0604030504040204" pitchFamily="34" charset="0"/>
              </a:rPr>
              <a:t>Sử</a:t>
            </a:r>
            <a:r>
              <a:rPr lang="en-US" sz="2800" dirty="0">
                <a:cs typeface="Tahoma" panose="020B0604030504040204" pitchFamily="34" charset="0"/>
              </a:rPr>
              <a:t> </a:t>
            </a:r>
            <a:r>
              <a:rPr lang="en-US" sz="2800" dirty="0" err="1">
                <a:cs typeface="Tahoma" panose="020B0604030504040204" pitchFamily="34" charset="0"/>
              </a:rPr>
              <a:t>dụng</a:t>
            </a:r>
            <a:r>
              <a:rPr lang="en-US" sz="2800" dirty="0">
                <a:cs typeface="Tahoma" panose="020B0604030504040204" pitchFamily="34" charset="0"/>
              </a:rPr>
              <a:t> </a:t>
            </a:r>
            <a:r>
              <a:rPr lang="en-US" sz="2800" dirty="0" err="1">
                <a:cs typeface="Tahoma" panose="020B0604030504040204" pitchFamily="34" charset="0"/>
              </a:rPr>
              <a:t>phép</a:t>
            </a:r>
            <a:r>
              <a:rPr lang="en-US" sz="2800" dirty="0">
                <a:cs typeface="Tahoma" panose="020B0604030504040204" pitchFamily="34" charset="0"/>
              </a:rPr>
              <a:t> </a:t>
            </a:r>
            <a:r>
              <a:rPr lang="en-US" sz="2800" dirty="0" err="1">
                <a:cs typeface="Tahoma" panose="020B0604030504040204" pitchFamily="34" charset="0"/>
              </a:rPr>
              <a:t>tương</a:t>
            </a:r>
            <a:r>
              <a:rPr lang="en-US" sz="2800" dirty="0">
                <a:cs typeface="Tahoma" panose="020B0604030504040204" pitchFamily="34" charset="0"/>
              </a:rPr>
              <a:t> </a:t>
            </a:r>
            <a:r>
              <a:rPr lang="en-US" sz="2800" dirty="0" err="1">
                <a:cs typeface="Tahoma" panose="020B0604030504040204" pitchFamily="34" charset="0"/>
              </a:rPr>
              <a:t>ứng</a:t>
            </a:r>
            <a:r>
              <a:rPr lang="en-US" sz="2800" dirty="0">
                <a:cs typeface="Tahoma" panose="020B0604030504040204" pitchFamily="34" charset="0"/>
              </a:rPr>
              <a:t> A↔0, B↔1,…, Z↔25 </a:t>
            </a:r>
            <a:r>
              <a:rPr lang="en-US" sz="2800" dirty="0" err="1">
                <a:cs typeface="Tahoma" panose="020B0604030504040204" pitchFamily="34" charset="0"/>
              </a:rPr>
              <a:t>mô</a:t>
            </a:r>
            <a:r>
              <a:rPr lang="en-US" sz="2800" dirty="0">
                <a:cs typeface="Tahoma" panose="020B0604030504040204" pitchFamily="34" charset="0"/>
              </a:rPr>
              <a:t> </a:t>
            </a:r>
            <a:r>
              <a:rPr lang="en-US" sz="2800" dirty="0" err="1">
                <a:cs typeface="Tahoma" panose="020B0604030504040204" pitchFamily="34" charset="0"/>
              </a:rPr>
              <a:t>tả</a:t>
            </a:r>
            <a:r>
              <a:rPr lang="en-US" sz="2800" dirty="0">
                <a:cs typeface="Tahoma" panose="020B0604030504040204" pitchFamily="34" charset="0"/>
              </a:rPr>
              <a:t> ở </a:t>
            </a:r>
            <a:r>
              <a:rPr lang="en-US" sz="2800" dirty="0" err="1">
                <a:cs typeface="Tahoma" panose="020B0604030504040204" pitchFamily="34" charset="0"/>
              </a:rPr>
              <a:t>trên</a:t>
            </a:r>
            <a:r>
              <a:rPr lang="en-US" sz="2800" dirty="0">
                <a:cs typeface="Tahoma" panose="020B0604030504040204" pitchFamily="34" charset="0"/>
              </a:rPr>
              <a:t>, ta </a:t>
            </a:r>
            <a:r>
              <a:rPr lang="en-US" sz="2800" dirty="0" err="1">
                <a:cs typeface="Tahoma" panose="020B0604030504040204" pitchFamily="34" charset="0"/>
              </a:rPr>
              <a:t>có</a:t>
            </a:r>
            <a:r>
              <a:rPr lang="en-US" sz="2800" dirty="0">
                <a:cs typeface="Tahoma" panose="020B0604030504040204" pitchFamily="34" charset="0"/>
              </a:rPr>
              <a:t> </a:t>
            </a:r>
            <a:r>
              <a:rPr lang="en-US" sz="2800" dirty="0" err="1">
                <a:cs typeface="Tahoma" panose="020B0604030504040204" pitchFamily="34" charset="0"/>
              </a:rPr>
              <a:t>thể</a:t>
            </a:r>
            <a:r>
              <a:rPr lang="en-US" sz="2800" dirty="0">
                <a:cs typeface="Tahoma" panose="020B0604030504040204" pitchFamily="34" charset="0"/>
              </a:rPr>
              <a:t> </a:t>
            </a:r>
            <a:r>
              <a:rPr lang="en-US" sz="2800" dirty="0" err="1">
                <a:cs typeface="Tahoma" panose="020B0604030504040204" pitchFamily="34" charset="0"/>
              </a:rPr>
              <a:t>gắn</a:t>
            </a:r>
            <a:r>
              <a:rPr lang="en-US" sz="2800" dirty="0">
                <a:cs typeface="Tahoma" panose="020B0604030504040204" pitchFamily="34" charset="0"/>
              </a:rPr>
              <a:t> </a:t>
            </a:r>
            <a:r>
              <a:rPr lang="en-US" sz="2800" dirty="0" err="1">
                <a:cs typeface="Tahoma" panose="020B0604030504040204" pitchFamily="34" charset="0"/>
              </a:rPr>
              <a:t>cho</a:t>
            </a:r>
            <a:r>
              <a:rPr lang="en-US" sz="2800" dirty="0">
                <a:cs typeface="Tahoma" panose="020B0604030504040204" pitchFamily="34" charset="0"/>
              </a:rPr>
              <a:t> </a:t>
            </a:r>
            <a:r>
              <a:rPr lang="en-US" sz="2800" dirty="0" err="1">
                <a:cs typeface="Tahoma" panose="020B0604030504040204" pitchFamily="34" charset="0"/>
              </a:rPr>
              <a:t>mỗi</a:t>
            </a:r>
            <a:r>
              <a:rPr lang="en-US" sz="2800" dirty="0">
                <a:cs typeface="Tahoma" panose="020B0604030504040204" pitchFamily="34" charset="0"/>
              </a:rPr>
              <a:t> </a:t>
            </a:r>
            <a:r>
              <a:rPr lang="en-US" sz="2800" dirty="0" err="1">
                <a:cs typeface="Tahoma" panose="020B0604030504040204" pitchFamily="34" charset="0"/>
              </a:rPr>
              <a:t>khóa</a:t>
            </a:r>
            <a:r>
              <a:rPr lang="en-US" sz="2800" dirty="0">
                <a:cs typeface="Tahoma" panose="020B0604030504040204" pitchFamily="34" charset="0"/>
              </a:rPr>
              <a:t> K </a:t>
            </a:r>
            <a:r>
              <a:rPr lang="en-US" sz="2800" dirty="0" err="1">
                <a:cs typeface="Tahoma" panose="020B0604030504040204" pitchFamily="34" charset="0"/>
              </a:rPr>
              <a:t>với</a:t>
            </a:r>
            <a:r>
              <a:rPr lang="en-US" sz="2800" dirty="0">
                <a:cs typeface="Tahoma" panose="020B0604030504040204" pitchFamily="34" charset="0"/>
              </a:rPr>
              <a:t> </a:t>
            </a:r>
            <a:r>
              <a:rPr lang="en-US" sz="2800" dirty="0" err="1">
                <a:cs typeface="Tahoma" panose="020B0604030504040204" pitchFamily="34" charset="0"/>
              </a:rPr>
              <a:t>một</a:t>
            </a:r>
            <a:r>
              <a:rPr lang="en-US" sz="2800" dirty="0">
                <a:cs typeface="Tahoma" panose="020B0604030504040204" pitchFamily="34" charset="0"/>
              </a:rPr>
              <a:t> </a:t>
            </a:r>
            <a:r>
              <a:rPr lang="en-US" sz="2800" dirty="0" err="1">
                <a:cs typeface="Tahoma" panose="020B0604030504040204" pitchFamily="34" charset="0"/>
              </a:rPr>
              <a:t>chuỗi</a:t>
            </a:r>
            <a:r>
              <a:rPr lang="en-US" sz="2800" dirty="0">
                <a:cs typeface="Tahoma" panose="020B0604030504040204" pitchFamily="34" charset="0"/>
              </a:rPr>
              <a:t> </a:t>
            </a:r>
            <a:r>
              <a:rPr lang="en-US" sz="2800" dirty="0" err="1">
                <a:cs typeface="Tahoma" panose="020B0604030504040204" pitchFamily="34" charset="0"/>
              </a:rPr>
              <a:t>ký</a:t>
            </a:r>
            <a:r>
              <a:rPr lang="en-US" sz="2800" dirty="0">
                <a:cs typeface="Tahoma" panose="020B0604030504040204" pitchFamily="34" charset="0"/>
              </a:rPr>
              <a:t> </a:t>
            </a:r>
            <a:r>
              <a:rPr lang="en-US" sz="2800" dirty="0" err="1">
                <a:cs typeface="Tahoma" panose="020B0604030504040204" pitchFamily="34" charset="0"/>
              </a:rPr>
              <a:t>tự</a:t>
            </a:r>
            <a:r>
              <a:rPr lang="en-US" sz="2800" dirty="0">
                <a:cs typeface="Tahoma" panose="020B0604030504040204" pitchFamily="34" charset="0"/>
              </a:rPr>
              <a:t> </a:t>
            </a:r>
            <a:r>
              <a:rPr lang="en-US" sz="2800" dirty="0" err="1">
                <a:cs typeface="Tahoma" panose="020B0604030504040204" pitchFamily="34" charset="0"/>
              </a:rPr>
              <a:t>có</a:t>
            </a:r>
            <a:r>
              <a:rPr lang="en-US" sz="2800" dirty="0">
                <a:cs typeface="Tahoma" panose="020B0604030504040204" pitchFamily="34" charset="0"/>
              </a:rPr>
              <a:t> </a:t>
            </a:r>
            <a:r>
              <a:rPr lang="en-US" sz="2800" dirty="0" err="1">
                <a:cs typeface="Tahoma" panose="020B0604030504040204" pitchFamily="34" charset="0"/>
              </a:rPr>
              <a:t>độ</a:t>
            </a:r>
            <a:r>
              <a:rPr lang="en-US" sz="2800" dirty="0">
                <a:cs typeface="Tahoma" panose="020B0604030504040204" pitchFamily="34" charset="0"/>
              </a:rPr>
              <a:t> </a:t>
            </a:r>
            <a:r>
              <a:rPr lang="en-US" sz="2800" dirty="0" err="1">
                <a:cs typeface="Tahoma" panose="020B0604030504040204" pitchFamily="34" charset="0"/>
              </a:rPr>
              <a:t>dài</a:t>
            </a:r>
            <a:r>
              <a:rPr lang="en-US" sz="2800" dirty="0">
                <a:cs typeface="Tahoma" panose="020B0604030504040204" pitchFamily="34" charset="0"/>
              </a:rPr>
              <a:t> m </a:t>
            </a:r>
            <a:r>
              <a:rPr lang="en-US" sz="2800" dirty="0" err="1">
                <a:cs typeface="Tahoma" panose="020B0604030504040204" pitchFamily="34" charset="0"/>
              </a:rPr>
              <a:t>được</a:t>
            </a:r>
            <a:r>
              <a:rPr lang="en-US" sz="2800" dirty="0">
                <a:cs typeface="Tahoma" panose="020B0604030504040204" pitchFamily="34" charset="0"/>
              </a:rPr>
              <a:t> </a:t>
            </a:r>
            <a:r>
              <a:rPr lang="en-US" sz="2800" dirty="0" err="1">
                <a:cs typeface="Tahoma" panose="020B0604030504040204" pitchFamily="34" charset="0"/>
              </a:rPr>
              <a:t>gọi</a:t>
            </a:r>
            <a:r>
              <a:rPr lang="en-US" sz="2800" dirty="0">
                <a:cs typeface="Tahoma" panose="020B0604030504040204" pitchFamily="34" charset="0"/>
              </a:rPr>
              <a:t> </a:t>
            </a:r>
            <a:r>
              <a:rPr lang="en-US" sz="2800" dirty="0" err="1">
                <a:cs typeface="Tahoma" panose="020B0604030504040204" pitchFamily="34" charset="0"/>
              </a:rPr>
              <a:t>là</a:t>
            </a:r>
            <a:r>
              <a:rPr lang="en-US" sz="2800" dirty="0">
                <a:cs typeface="Tahoma" panose="020B0604030504040204" pitchFamily="34" charset="0"/>
              </a:rPr>
              <a:t> </a:t>
            </a:r>
            <a:r>
              <a:rPr lang="en-US" sz="2800" dirty="0" err="1">
                <a:cs typeface="Tahoma" panose="020B0604030504040204" pitchFamily="34" charset="0"/>
              </a:rPr>
              <a:t>từ</a:t>
            </a:r>
            <a:r>
              <a:rPr lang="en-US" sz="2800" dirty="0">
                <a:cs typeface="Tahoma" panose="020B0604030504040204" pitchFamily="34" charset="0"/>
              </a:rPr>
              <a:t> </a:t>
            </a:r>
            <a:r>
              <a:rPr lang="en-US" sz="2800" dirty="0" err="1">
                <a:cs typeface="Tahoma" panose="020B0604030504040204" pitchFamily="34" charset="0"/>
              </a:rPr>
              <a:t>khóa</a:t>
            </a:r>
            <a:r>
              <a:rPr lang="en-US" sz="2800" dirty="0">
                <a:cs typeface="Tahoma" panose="020B0604030504040204" pitchFamily="34" charset="0"/>
              </a:rPr>
              <a:t>. </a:t>
            </a:r>
            <a:r>
              <a:rPr lang="en-US" sz="2800" dirty="0" err="1">
                <a:cs typeface="Tahoma" panose="020B0604030504040204" pitchFamily="34" charset="0"/>
              </a:rPr>
              <a:t>Mật</a:t>
            </a:r>
            <a:r>
              <a:rPr lang="en-US" sz="2800" dirty="0">
                <a:cs typeface="Tahoma" panose="020B0604030504040204" pitchFamily="34" charset="0"/>
              </a:rPr>
              <a:t> </a:t>
            </a:r>
            <a:r>
              <a:rPr lang="en-US" sz="2800" dirty="0" err="1">
                <a:cs typeface="Tahoma" panose="020B0604030504040204" pitchFamily="34" charset="0"/>
              </a:rPr>
              <a:t>mã</a:t>
            </a:r>
            <a:r>
              <a:rPr lang="en-US" sz="2800" dirty="0">
                <a:cs typeface="Tahoma" panose="020B0604030504040204" pitchFamily="34" charset="0"/>
              </a:rPr>
              <a:t> </a:t>
            </a:r>
            <a:r>
              <a:rPr lang="en-US" sz="2800" dirty="0" err="1">
                <a:cs typeface="Tahoma" panose="020B0604030504040204" pitchFamily="34" charset="0"/>
              </a:rPr>
              <a:t>Vigenère</a:t>
            </a:r>
            <a:r>
              <a:rPr lang="en-US" sz="2800" dirty="0">
                <a:cs typeface="Tahoma" panose="020B0604030504040204" pitchFamily="34" charset="0"/>
              </a:rPr>
              <a:t> </a:t>
            </a:r>
            <a:r>
              <a:rPr lang="en-US" sz="2800" dirty="0" err="1">
                <a:cs typeface="Tahoma" panose="020B0604030504040204" pitchFamily="34" charset="0"/>
              </a:rPr>
              <a:t>sẽ</a:t>
            </a:r>
            <a:r>
              <a:rPr lang="en-US" sz="2800" dirty="0">
                <a:cs typeface="Tahoma" panose="020B0604030504040204" pitchFamily="34" charset="0"/>
              </a:rPr>
              <a:t> </a:t>
            </a:r>
            <a:r>
              <a:rPr lang="en-US" sz="2800" dirty="0" err="1">
                <a:cs typeface="Tahoma" panose="020B0604030504040204" pitchFamily="34" charset="0"/>
              </a:rPr>
              <a:t>mã</a:t>
            </a:r>
            <a:r>
              <a:rPr lang="en-US" sz="2800" dirty="0">
                <a:cs typeface="Tahoma" panose="020B0604030504040204" pitchFamily="34" charset="0"/>
              </a:rPr>
              <a:t> </a:t>
            </a:r>
            <a:r>
              <a:rPr lang="en-US" sz="2800" dirty="0" err="1">
                <a:cs typeface="Tahoma" panose="020B0604030504040204" pitchFamily="34" charset="0"/>
              </a:rPr>
              <a:t>hóa</a:t>
            </a:r>
            <a:r>
              <a:rPr lang="en-US" sz="2800" dirty="0">
                <a:cs typeface="Tahoma" panose="020B0604030504040204" pitchFamily="34" charset="0"/>
              </a:rPr>
              <a:t> </a:t>
            </a:r>
            <a:r>
              <a:rPr lang="en-US" sz="2800" dirty="0" err="1">
                <a:cs typeface="Tahoma" panose="020B0604030504040204" pitchFamily="34" charset="0"/>
              </a:rPr>
              <a:t>đồng</a:t>
            </a:r>
            <a:r>
              <a:rPr lang="en-US" sz="2800" dirty="0">
                <a:cs typeface="Tahoma" panose="020B0604030504040204" pitchFamily="34" charset="0"/>
              </a:rPr>
              <a:t> </a:t>
            </a:r>
            <a:r>
              <a:rPr lang="en-US" sz="2800" dirty="0" err="1">
                <a:cs typeface="Tahoma" panose="020B0604030504040204" pitchFamily="34" charset="0"/>
              </a:rPr>
              <a:t>thời</a:t>
            </a:r>
            <a:r>
              <a:rPr lang="en-US" sz="2800" dirty="0">
                <a:cs typeface="Tahoma" panose="020B0604030504040204" pitchFamily="34" charset="0"/>
              </a:rPr>
              <a:t> m </a:t>
            </a:r>
            <a:r>
              <a:rPr lang="en-US" sz="2800" dirty="0" err="1">
                <a:cs typeface="Tahoma" panose="020B0604030504040204" pitchFamily="34" charset="0"/>
              </a:rPr>
              <a:t>ký</a:t>
            </a:r>
            <a:r>
              <a:rPr lang="en-US" sz="2800" dirty="0">
                <a:cs typeface="Tahoma" panose="020B0604030504040204" pitchFamily="34" charset="0"/>
              </a:rPr>
              <a:t> </a:t>
            </a:r>
            <a:r>
              <a:rPr lang="en-US" sz="2800" dirty="0" err="1">
                <a:cs typeface="Tahoma" panose="020B0604030504040204" pitchFamily="34" charset="0"/>
              </a:rPr>
              <a:t>tự</a:t>
            </a:r>
            <a:r>
              <a:rPr lang="en-US" sz="2800" dirty="0">
                <a:cs typeface="Tahoma" panose="020B0604030504040204" pitchFamily="34" charset="0"/>
              </a:rPr>
              <a:t>. </a:t>
            </a:r>
            <a:r>
              <a:rPr lang="en-US" sz="2800" dirty="0" err="1">
                <a:cs typeface="Tahoma" panose="020B0604030504040204" pitchFamily="34" charset="0"/>
              </a:rPr>
              <a:t>Mỗi</a:t>
            </a:r>
            <a:r>
              <a:rPr lang="en-US" sz="2800" dirty="0">
                <a:cs typeface="Tahoma" panose="020B0604030504040204" pitchFamily="34" charset="0"/>
              </a:rPr>
              <a:t> </a:t>
            </a:r>
            <a:r>
              <a:rPr lang="en-US" sz="2800" dirty="0" err="1">
                <a:cs typeface="Tahoma" panose="020B0604030504040204" pitchFamily="34" charset="0"/>
              </a:rPr>
              <a:t>phần</a:t>
            </a:r>
            <a:r>
              <a:rPr lang="en-US" sz="2800" dirty="0">
                <a:cs typeface="Tahoma" panose="020B0604030504040204" pitchFamily="34" charset="0"/>
              </a:rPr>
              <a:t> </a:t>
            </a:r>
            <a:r>
              <a:rPr lang="en-US" sz="2800" dirty="0" err="1">
                <a:cs typeface="Tahoma" panose="020B0604030504040204" pitchFamily="34" charset="0"/>
              </a:rPr>
              <a:t>tử</a:t>
            </a:r>
            <a:r>
              <a:rPr lang="en-US" sz="2800" dirty="0">
                <a:cs typeface="Tahoma" panose="020B0604030504040204" pitchFamily="34" charset="0"/>
              </a:rPr>
              <a:t> </a:t>
            </a:r>
            <a:r>
              <a:rPr lang="en-US" sz="2800" dirty="0" err="1">
                <a:cs typeface="Tahoma" panose="020B0604030504040204" pitchFamily="34" charset="0"/>
              </a:rPr>
              <a:t>của</a:t>
            </a:r>
            <a:r>
              <a:rPr lang="en-US" sz="2800" dirty="0">
                <a:cs typeface="Tahoma" panose="020B0604030504040204" pitchFamily="34" charset="0"/>
              </a:rPr>
              <a:t> </a:t>
            </a:r>
            <a:r>
              <a:rPr lang="en-US" sz="2800" dirty="0" err="1">
                <a:cs typeface="Tahoma" panose="020B0604030504040204" pitchFamily="34" charset="0"/>
              </a:rPr>
              <a:t>bản</a:t>
            </a:r>
            <a:r>
              <a:rPr lang="en-US" sz="2800" dirty="0">
                <a:cs typeface="Tahoma" panose="020B0604030504040204" pitchFamily="34" charset="0"/>
              </a:rPr>
              <a:t> </a:t>
            </a:r>
            <a:r>
              <a:rPr lang="en-US" sz="2800" dirty="0" err="1">
                <a:cs typeface="Tahoma" panose="020B0604030504040204" pitchFamily="34" charset="0"/>
              </a:rPr>
              <a:t>rõ</a:t>
            </a:r>
            <a:r>
              <a:rPr lang="en-US" sz="2800" dirty="0">
                <a:cs typeface="Tahoma" panose="020B0604030504040204" pitchFamily="34" charset="0"/>
              </a:rPr>
              <a:t> </a:t>
            </a:r>
            <a:r>
              <a:rPr lang="en-US" sz="2800" dirty="0" err="1">
                <a:cs typeface="Tahoma" panose="020B0604030504040204" pitchFamily="34" charset="0"/>
              </a:rPr>
              <a:t>tương</a:t>
            </a:r>
            <a:r>
              <a:rPr lang="en-US" sz="2800" dirty="0">
                <a:cs typeface="Tahoma" panose="020B0604030504040204" pitchFamily="34" charset="0"/>
              </a:rPr>
              <a:t> </a:t>
            </a:r>
            <a:r>
              <a:rPr lang="en-US" sz="2800" dirty="0" err="1">
                <a:cs typeface="Tahoma" panose="020B0604030504040204" pitchFamily="34" charset="0"/>
              </a:rPr>
              <a:t>đương</a:t>
            </a:r>
            <a:r>
              <a:rPr lang="en-US" sz="2800" dirty="0">
                <a:cs typeface="Tahoma" panose="020B0604030504040204" pitchFamily="34" charset="0"/>
              </a:rPr>
              <a:t> </a:t>
            </a:r>
            <a:r>
              <a:rPr lang="en-US" sz="2800" dirty="0" err="1">
                <a:cs typeface="Tahoma" panose="020B0604030504040204" pitchFamily="34" charset="0"/>
              </a:rPr>
              <a:t>với</a:t>
            </a:r>
            <a:r>
              <a:rPr lang="en-US" sz="2800" dirty="0">
                <a:cs typeface="Tahoma" panose="020B0604030504040204" pitchFamily="34" charset="0"/>
              </a:rPr>
              <a:t> m </a:t>
            </a:r>
            <a:r>
              <a:rPr lang="en-US" sz="2800" dirty="0" err="1">
                <a:cs typeface="Tahoma" panose="020B0604030504040204" pitchFamily="34" charset="0"/>
              </a:rPr>
              <a:t>ký</a:t>
            </a:r>
            <a:r>
              <a:rPr lang="en-US" sz="2800" dirty="0">
                <a:cs typeface="Tahoma" panose="020B0604030504040204" pitchFamily="34" charset="0"/>
              </a:rPr>
              <a:t> </a:t>
            </a:r>
            <a:r>
              <a:rPr lang="en-US" sz="2800" dirty="0" err="1">
                <a:cs typeface="Tahoma" panose="020B0604030504040204" pitchFamily="34" charset="0"/>
              </a:rPr>
              <a:t>tự</a:t>
            </a:r>
            <a:r>
              <a:rPr lang="en-US" sz="2800" dirty="0">
                <a:cs typeface="Tahoma" panose="020B0604030504040204" pitchFamily="34" charset="0"/>
              </a:rPr>
              <a:t>.</a:t>
            </a:r>
          </a:p>
        </p:txBody>
      </p:sp>
    </p:spTree>
  </p:cSld>
  <p:clrMapOvr>
    <a:overrideClrMapping bg1="lt1" tx1="dk1" bg2="lt2" tx2="dk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887522033"/>
              </p:ext>
            </p:extLst>
          </p:nvPr>
        </p:nvGraphicFramePr>
        <p:xfrm>
          <a:off x="859218" y="313899"/>
          <a:ext cx="7697928" cy="8461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p:cNvPicPr>
            <a:picLocks noChangeAspect="1"/>
          </p:cNvPicPr>
          <p:nvPr/>
        </p:nvPicPr>
        <p:blipFill rotWithShape="1">
          <a:blip r:embed="rId7" cstate="print"/>
          <a:srcRect l="2691" t="13333" r="2708" b="7879"/>
          <a:stretch/>
        </p:blipFill>
        <p:spPr>
          <a:xfrm>
            <a:off x="928048" y="2271251"/>
            <a:ext cx="7642746" cy="2491817"/>
          </a:xfrm>
          <a:prstGeom prst="rect">
            <a:avLst/>
          </a:prstGeom>
        </p:spPr>
      </p:pic>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Tree>
  </p:cSld>
  <p:clrMapOvr>
    <a:overrideClrMapping bg1="lt1" tx1="dk1" bg2="lt2" tx2="dk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3571475591"/>
              </p:ext>
            </p:extLst>
          </p:nvPr>
        </p:nvGraphicFramePr>
        <p:xfrm>
          <a:off x="758906" y="423081"/>
          <a:ext cx="7743649" cy="7369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771689" y="1327315"/>
            <a:ext cx="7580742" cy="4994097"/>
          </a:xfrm>
          <a:prstGeom prst="rect">
            <a:avLst/>
          </a:prstGeom>
        </p:spPr>
        <p:txBody>
          <a:bodyPr lIns="0" tIns="0" rIns="0" bIns="0">
            <a:normAutofit fontScale="97500"/>
          </a:bodyPr>
          <a:lstStyle/>
          <a:p>
            <a:pPr marL="457200" indent="-457200" algn="just">
              <a:lnSpc>
                <a:spcPct val="150000"/>
              </a:lnSpc>
              <a:spcBef>
                <a:spcPts val="2940"/>
              </a:spcBef>
              <a:buFont typeface="Wingdings" panose="05000000000000000000" pitchFamily="2" charset="2"/>
              <a:buChar char="v"/>
            </a:pPr>
            <a:r>
              <a:rPr lang="vi" sz="3200" dirty="0">
                <a:latin typeface="Constantia" panose="02030602050306030303" pitchFamily="18" charset="0"/>
              </a:rPr>
              <a:t>Giả sử m = 6 và từ khoá là </a:t>
            </a:r>
            <a:r>
              <a:rPr lang="en-US" sz="3200" dirty="0">
                <a:latin typeface="Constantia" panose="02030602050306030303" pitchFamily="18" charset="0"/>
              </a:rPr>
              <a:t>CIPHER. </a:t>
            </a:r>
            <a:r>
              <a:rPr lang="vi" sz="3200" dirty="0">
                <a:latin typeface="Constantia" panose="02030602050306030303" pitchFamily="18" charset="0"/>
              </a:rPr>
              <a:t>Từ khoá này</a:t>
            </a:r>
            <a:r>
              <a:rPr lang="en-US" sz="3200" dirty="0">
                <a:latin typeface="Constantia" panose="02030602050306030303" pitchFamily="18" charset="0"/>
              </a:rPr>
              <a:t> </a:t>
            </a:r>
            <a:r>
              <a:rPr lang="vi" sz="3200" dirty="0">
                <a:latin typeface="Constantia" panose="02030602050306030303" pitchFamily="18" charset="0"/>
              </a:rPr>
              <a:t>tương ứng với dãy số K =</a:t>
            </a:r>
            <a:r>
              <a:rPr lang="en-US" sz="3200" dirty="0">
                <a:latin typeface="Constantia" panose="02030602050306030303" pitchFamily="18" charset="0"/>
              </a:rPr>
              <a:t> </a:t>
            </a:r>
            <a:r>
              <a:rPr lang="vi" sz="3200" spc="300" dirty="0">
                <a:latin typeface="Constantia" panose="02030602050306030303" pitchFamily="18" charset="0"/>
              </a:rPr>
              <a:t>(2,8,15,7,4,17).</a:t>
            </a:r>
            <a:endParaRPr lang="en-US" sz="3200" spc="300" dirty="0">
              <a:latin typeface="Constantia" panose="02030602050306030303" pitchFamily="18" charset="0"/>
            </a:endParaRPr>
          </a:p>
          <a:p>
            <a:pPr marL="728472" indent="-457200">
              <a:lnSpc>
                <a:spcPct val="150000"/>
              </a:lnSpc>
              <a:buFont typeface="Wingdings" panose="05000000000000000000" pitchFamily="2" charset="2"/>
              <a:buChar char="v"/>
            </a:pPr>
            <a:r>
              <a:rPr lang="vi" sz="3200" dirty="0">
                <a:latin typeface="Constantia" panose="02030602050306030303" pitchFamily="18" charset="0"/>
              </a:rPr>
              <a:t>Giả sử bản rõ là xâu:</a:t>
            </a:r>
          </a:p>
          <a:p>
            <a:pPr marL="271272" indent="0">
              <a:lnSpc>
                <a:spcPts val="6048"/>
              </a:lnSpc>
            </a:pPr>
            <a:endParaRPr lang="vi" sz="3200" b="1" spc="300" dirty="0">
              <a:latin typeface="Constantia" panose="02030602050306030303" pitchFamily="18" charset="0"/>
            </a:endParaRPr>
          </a:p>
        </p:txBody>
      </p:sp>
      <p:sp>
        <p:nvSpPr>
          <p:cNvPr id="5" name="Rectangle 4"/>
          <p:cNvSpPr/>
          <p:nvPr/>
        </p:nvSpPr>
        <p:spPr>
          <a:xfrm>
            <a:off x="1767111" y="4482924"/>
            <a:ext cx="5971169" cy="798760"/>
          </a:xfrm>
          <a:prstGeom prst="rect">
            <a:avLst/>
          </a:prstGeom>
        </p:spPr>
        <p:txBody>
          <a:bodyPr wrap="none" lIns="0" tIns="0" rIns="0" bIns="0">
            <a:normAutofit fontScale="97500"/>
          </a:bodyPr>
          <a:lstStyle/>
          <a:p>
            <a:pPr indent="0" algn="ctr">
              <a:spcBef>
                <a:spcPts val="2940"/>
              </a:spcBef>
            </a:pPr>
            <a:r>
              <a:rPr lang="vi" sz="3400" i="1" spc="-50" dirty="0">
                <a:latin typeface="Cambria"/>
              </a:rPr>
              <a:t>thiscryptosystemisnotsecure</a:t>
            </a:r>
          </a:p>
        </p:txBody>
      </p:sp>
      <p:sp>
        <p:nvSpPr>
          <p:cNvPr id="6" name="TextBox 5"/>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Tree>
  </p:cSld>
  <p:clrMapOvr>
    <a:overrideClrMapping bg1="lt1" tx1="dk1" bg2="lt2" tx2="dk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print"/>
          <a:srcRect l="9545" t="31885" r="7768"/>
          <a:stretch/>
        </p:blipFill>
        <p:spPr>
          <a:xfrm>
            <a:off x="955342" y="1333648"/>
            <a:ext cx="7560860" cy="4139104"/>
          </a:xfrm>
          <a:prstGeom prst="rect">
            <a:avLst/>
          </a:prstGeom>
        </p:spPr>
      </p:pic>
      <p:sp>
        <p:nvSpPr>
          <p:cNvPr id="3" name="TextBox 2"/>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graphicFrame>
        <p:nvGraphicFramePr>
          <p:cNvPr id="5" name="Diagram 4"/>
          <p:cNvGraphicFramePr/>
          <p:nvPr>
            <p:extLst>
              <p:ext uri="{D42A27DB-BD31-4B8C-83A1-F6EECF244321}">
                <p14:modId xmlns:p14="http://schemas.microsoft.com/office/powerpoint/2010/main" val="326829725"/>
              </p:ext>
            </p:extLst>
          </p:nvPr>
        </p:nvGraphicFramePr>
        <p:xfrm>
          <a:off x="758906" y="423081"/>
          <a:ext cx="7743649" cy="7369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overrideClrMapping bg1="lt1" tx1="dk1" bg2="lt2" tx2="dk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6" name="Diagram 5"/>
          <p:cNvGraphicFramePr/>
          <p:nvPr/>
        </p:nvGraphicFramePr>
        <p:xfrm>
          <a:off x="686300" y="439548"/>
          <a:ext cx="7775312" cy="706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782244" y="1409252"/>
            <a:ext cx="7679368" cy="4841423"/>
          </a:xfrm>
          <a:prstGeom prst="rect">
            <a:avLst/>
          </a:prstGeom>
        </p:spPr>
        <p:txBody>
          <a:bodyPr lIns="0" tIns="0" rIns="0" bIns="0">
            <a:normAutofit fontScale="97500"/>
          </a:bodyPr>
          <a:lstStyle/>
          <a:p>
            <a:pPr marL="457200" indent="-457200" algn="just">
              <a:lnSpc>
                <a:spcPct val="150000"/>
              </a:lnSpc>
              <a:spcBef>
                <a:spcPts val="2730"/>
              </a:spcBef>
              <a:spcAft>
                <a:spcPts val="1890"/>
              </a:spcAft>
              <a:buFont typeface="Wingdings" panose="05000000000000000000" pitchFamily="2" charset="2"/>
              <a:buChar char="v"/>
            </a:pPr>
            <a:r>
              <a:rPr lang="vi" sz="2900" dirty="0">
                <a:latin typeface="Palatino Linotype"/>
              </a:rPr>
              <a:t>Bởi vậy, dãy ký tự tương ứng của xâu bản</a:t>
            </a:r>
            <a:r>
              <a:rPr lang="en-US" sz="2900" dirty="0">
                <a:latin typeface="Palatino Linotype"/>
              </a:rPr>
              <a:t> </a:t>
            </a:r>
            <a:r>
              <a:rPr lang="vi" sz="2900" dirty="0">
                <a:latin typeface="Palatino Linotype"/>
              </a:rPr>
              <a:t>mã sẽ là:</a:t>
            </a:r>
          </a:p>
          <a:p>
            <a:pPr marL="287020">
              <a:lnSpc>
                <a:spcPct val="150000"/>
              </a:lnSpc>
              <a:spcAft>
                <a:spcPts val="2520"/>
              </a:spcAft>
            </a:pPr>
            <a:r>
              <a:rPr lang="vi" sz="2600" dirty="0">
                <a:latin typeface="Constantia"/>
              </a:rPr>
              <a:t>V P X Z G I A X I V W P U B T T M J P W I Z I T W Z T</a:t>
            </a:r>
          </a:p>
          <a:p>
            <a:pPr marL="452120" indent="-457200">
              <a:lnSpc>
                <a:spcPct val="150000"/>
              </a:lnSpc>
              <a:buFont typeface="Wingdings" panose="05000000000000000000" pitchFamily="2" charset="2"/>
              <a:buChar char="v"/>
            </a:pPr>
            <a:r>
              <a:rPr lang="vi" sz="2900" dirty="0">
                <a:latin typeface="Palatino Linotype"/>
              </a:rPr>
              <a:t>Để giải mã ta có thể dùng cùng từ khoá </a:t>
            </a:r>
            <a:r>
              <a:rPr lang="en-US" sz="2900" dirty="0">
                <a:latin typeface="Palatino Linotype"/>
              </a:rPr>
              <a:t>n</a:t>
            </a:r>
            <a:r>
              <a:rPr lang="vi" sz="2900" dirty="0">
                <a:latin typeface="Palatino Linotype"/>
              </a:rPr>
              <a:t>hưng thay cho cộng, ta trừ cho nó theo</a:t>
            </a:r>
            <a:r>
              <a:rPr lang="en-US" sz="2900" dirty="0">
                <a:latin typeface="Palatino Linotype"/>
              </a:rPr>
              <a:t> </a:t>
            </a:r>
            <a:r>
              <a:rPr lang="vi" sz="2900" dirty="0">
                <a:latin typeface="Palatino Linotype"/>
              </a:rPr>
              <a:t>modulo 26.</a:t>
            </a:r>
          </a:p>
        </p:txBody>
      </p:sp>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Tree>
  </p:cSld>
  <p:clrMapOvr>
    <a:overrideClrMapping bg1="lt1" tx1="dk1" bg2="lt2" tx2="dk2" accent1="accent1" accent2="accent2" accent3="accent3" accent4="accent4" accent5="accent5" accent6="accent6" hlink="hlink" folHlink="folHlink"/>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6" name="Diagram 5"/>
          <p:cNvGraphicFramePr/>
          <p:nvPr/>
        </p:nvGraphicFramePr>
        <p:xfrm>
          <a:off x="736387" y="488317"/>
          <a:ext cx="7752519" cy="7263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887104" y="1405764"/>
            <a:ext cx="7601802" cy="4899501"/>
          </a:xfrm>
          <a:prstGeom prst="rect">
            <a:avLst/>
          </a:prstGeom>
        </p:spPr>
        <p:txBody>
          <a:bodyPr lIns="0" tIns="0" rIns="0" bIns="0">
            <a:normAutofit fontScale="97500"/>
          </a:bodyPr>
          <a:lstStyle/>
          <a:p>
            <a:pPr marL="458216" indent="-457200" algn="just">
              <a:lnSpc>
                <a:spcPts val="4704"/>
              </a:lnSpc>
              <a:spcBef>
                <a:spcPts val="2520"/>
              </a:spcBef>
              <a:spcAft>
                <a:spcPts val="210"/>
              </a:spcAft>
              <a:buFont typeface="Wingdings" panose="05000000000000000000" pitchFamily="2" charset="2"/>
              <a:buChar char="q"/>
            </a:pPr>
            <a:r>
              <a:rPr lang="vi" sz="2600" dirty="0">
                <a:latin typeface="Constantia"/>
              </a:rPr>
              <a:t>Ta thấy rằng các từ kh</a:t>
            </a:r>
            <a:r>
              <a:rPr lang="en-US" sz="2600" dirty="0" err="1">
                <a:latin typeface="Constantia"/>
              </a:rPr>
              <a:t>óa</a:t>
            </a:r>
            <a:r>
              <a:rPr lang="vi" sz="2600" dirty="0">
                <a:latin typeface="Constantia"/>
              </a:rPr>
              <a:t> có thể với số độ dài m trong mật mã Vigenère là 2</a:t>
            </a:r>
            <a:r>
              <a:rPr lang="en-US" sz="2600" dirty="0">
                <a:latin typeface="Constantia"/>
              </a:rPr>
              <a:t>6</a:t>
            </a:r>
            <a:r>
              <a:rPr lang="vi" sz="2600" baseline="30000" dirty="0">
                <a:latin typeface="Constantia"/>
              </a:rPr>
              <a:t>m</a:t>
            </a:r>
            <a:r>
              <a:rPr lang="vi" sz="2600" dirty="0">
                <a:latin typeface="Constantia"/>
              </a:rPr>
              <a:t>, bởi vậy, thậm chí với các giá trị m khá nhỏ, phương pháp tìm kiếm vét cạn cũng yêu cầu thời gian khá lớn.</a:t>
            </a:r>
          </a:p>
          <a:p>
            <a:pPr marL="458216" indent="-457200" algn="just">
              <a:lnSpc>
                <a:spcPts val="4704"/>
              </a:lnSpc>
              <a:buFont typeface="Wingdings" panose="05000000000000000000" pitchFamily="2" charset="2"/>
              <a:buChar char="q"/>
            </a:pPr>
            <a:r>
              <a:rPr lang="vi" sz="2600" dirty="0">
                <a:latin typeface="Constantia"/>
              </a:rPr>
              <a:t>Ví dụ, nếu m = 5 thi không gian khoá cũng có kích thước lớn hơn 1,1 </a:t>
            </a:r>
            <a:r>
              <a:rPr lang="vi" sz="1700" dirty="0">
                <a:latin typeface="Arial"/>
              </a:rPr>
              <a:t>X </a:t>
            </a:r>
            <a:r>
              <a:rPr lang="vi" sz="2600" dirty="0">
                <a:latin typeface="Constantia"/>
              </a:rPr>
              <a:t>10</a:t>
            </a:r>
            <a:r>
              <a:rPr lang="vi" sz="2600" baseline="30000" dirty="0">
                <a:latin typeface="Constantia"/>
              </a:rPr>
              <a:t>7</a:t>
            </a:r>
            <a:r>
              <a:rPr lang="vi" sz="2600" dirty="0">
                <a:latin typeface="Constantia"/>
              </a:rPr>
              <a:t>. Lượng khoá này đã đủ lớn để ngăn ngừa việc t</a:t>
            </a:r>
            <a:r>
              <a:rPr lang="en-US" sz="2600" dirty="0">
                <a:latin typeface="Constantia"/>
              </a:rPr>
              <a:t>ì</a:t>
            </a:r>
            <a:r>
              <a:rPr lang="vi" sz="2600" dirty="0">
                <a:latin typeface="Constantia"/>
              </a:rPr>
              <a:t>m kh</a:t>
            </a:r>
            <a:r>
              <a:rPr lang="en-US" sz="2600" dirty="0" err="1">
                <a:latin typeface="Constantia"/>
              </a:rPr>
              <a:t>óa</a:t>
            </a:r>
            <a:r>
              <a:rPr lang="vi" sz="2600" dirty="0">
                <a:latin typeface="Constantia"/>
              </a:rPr>
              <a:t> bằng tay.</a:t>
            </a:r>
          </a:p>
        </p:txBody>
      </p:sp>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565888070"/>
              </p:ext>
            </p:extLst>
          </p:nvPr>
        </p:nvGraphicFramePr>
        <p:xfrm>
          <a:off x="713596" y="480492"/>
          <a:ext cx="7638834" cy="7887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832512" y="1473958"/>
            <a:ext cx="7519917" cy="4817660"/>
          </a:xfrm>
          <a:prstGeom prst="rect">
            <a:avLst/>
          </a:prstGeom>
        </p:spPr>
        <p:txBody>
          <a:bodyPr lIns="0" tIns="0" rIns="0" bIns="0">
            <a:normAutofit fontScale="97500"/>
          </a:bodyPr>
          <a:lstStyle/>
          <a:p>
            <a:pPr marL="458216" indent="-457200">
              <a:spcBef>
                <a:spcPts val="2520"/>
              </a:spcBef>
              <a:spcAft>
                <a:spcPts val="210"/>
              </a:spcAft>
              <a:buFont typeface="Wingdings" panose="05000000000000000000" pitchFamily="2" charset="2"/>
              <a:buChar char="v"/>
            </a:pPr>
            <a:r>
              <a:rPr lang="vi" sz="2800" dirty="0">
                <a:latin typeface="Constantia"/>
              </a:rPr>
              <a:t>Mật mã và mã thám là hai lĩnh vực đối lập nhau nhưng gắn bó mật thiết với nhau.</a:t>
            </a:r>
          </a:p>
          <a:p>
            <a:pPr marL="457200" indent="-457200" algn="just">
              <a:spcAft>
                <a:spcPts val="1890"/>
              </a:spcAft>
              <a:buFont typeface="Wingdings" panose="05000000000000000000" pitchFamily="2" charset="2"/>
              <a:buChar char="v"/>
            </a:pPr>
            <a:r>
              <a:rPr lang="vi" sz="2800" dirty="0">
                <a:latin typeface="Constantia"/>
              </a:rPr>
              <a:t>Không thể xây dựng một hệ mật tốt nếu không hiểu</a:t>
            </a:r>
            <a:r>
              <a:rPr lang="en-US" sz="2800" dirty="0">
                <a:latin typeface="Constantia"/>
              </a:rPr>
              <a:t> </a:t>
            </a:r>
            <a:r>
              <a:rPr lang="vi" sz="2800" dirty="0">
                <a:latin typeface="Constantia"/>
              </a:rPr>
              <a:t>biết sâu về thám mã.</a:t>
            </a:r>
          </a:p>
          <a:p>
            <a:pPr marL="457200" indent="-457200" algn="just">
              <a:spcAft>
                <a:spcPts val="1890"/>
              </a:spcAft>
              <a:buFont typeface="Wingdings" panose="05000000000000000000" pitchFamily="2" charset="2"/>
              <a:buChar char="v"/>
            </a:pPr>
            <a:r>
              <a:rPr lang="vi" sz="2800" dirty="0">
                <a:latin typeface="Constantia"/>
              </a:rPr>
              <a:t>Một số kỹ thuật liên quan:</a:t>
            </a:r>
          </a:p>
          <a:p>
            <a:pPr marL="674116" indent="-342900" algn="just">
              <a:spcAft>
                <a:spcPts val="1890"/>
              </a:spcAft>
              <a:buFont typeface="Wingdings" panose="05000000000000000000" pitchFamily="2" charset="2"/>
              <a:buChar char="Ø"/>
            </a:pPr>
            <a:r>
              <a:rPr lang="vi" sz="2800" dirty="0">
                <a:latin typeface="Constantia"/>
              </a:rPr>
              <a:t>Kỹ thuật ngụy trang (steganography)</a:t>
            </a:r>
          </a:p>
          <a:p>
            <a:pPr marL="674116" indent="-342900" algn="just">
              <a:buFont typeface="Wingdings" panose="05000000000000000000" pitchFamily="2" charset="2"/>
              <a:buChar char="Ø"/>
            </a:pPr>
            <a:r>
              <a:rPr lang="vi" sz="2800" dirty="0">
                <a:latin typeface="Constantia"/>
              </a:rPr>
              <a:t>Kỹ thuật bóng mờ (watermaking)</a:t>
            </a:r>
          </a:p>
        </p:txBody>
      </p:sp>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Tree>
  </p:cSld>
  <p:clrMapOvr>
    <a:overrideClrMapping bg1="lt1" tx1="dk1" bg2="lt2" tx2="dk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6" name="Diagram 5"/>
          <p:cNvGraphicFramePr/>
          <p:nvPr/>
        </p:nvGraphicFramePr>
        <p:xfrm>
          <a:off x="733044" y="450376"/>
          <a:ext cx="7877556" cy="8052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a14="http://schemas.microsoft.com/office/drawing/2010/main">
        <mc:Choice Requires="a14">
          <p:sp>
            <p:nvSpPr>
              <p:cNvPr id="3" name="Rectangle 2"/>
              <p:cNvSpPr/>
              <p:nvPr/>
            </p:nvSpPr>
            <p:spPr>
              <a:xfrm>
                <a:off x="861082" y="1585072"/>
                <a:ext cx="7749518" cy="4474533"/>
              </a:xfrm>
              <a:prstGeom prst="rect">
                <a:avLst/>
              </a:prstGeom>
            </p:spPr>
            <p:txBody>
              <a:bodyPr lIns="0" tIns="0" rIns="0" bIns="0">
                <a:normAutofit fontScale="97500"/>
              </a:bodyPr>
              <a:lstStyle/>
              <a:p>
                <a:pPr marL="455168" indent="-457200" algn="just">
                  <a:spcBef>
                    <a:spcPts val="2730"/>
                  </a:spcBef>
                  <a:spcAft>
                    <a:spcPts val="1890"/>
                  </a:spcAft>
                  <a:buFont typeface="Wingdings" panose="05000000000000000000" pitchFamily="2" charset="2"/>
                  <a:buChar char="v"/>
                </a:pPr>
                <a:r>
                  <a:rPr lang="vi" sz="2800" dirty="0">
                    <a:latin typeface="Palatino Linotype"/>
                  </a:rPr>
                  <a:t>Mật mã này </a:t>
                </a:r>
                <a:r>
                  <a:rPr lang="en-US" sz="2800" dirty="0">
                    <a:latin typeface="Palatino Linotype"/>
                  </a:rPr>
                  <a:t>do Lester </a:t>
                </a:r>
                <a:r>
                  <a:rPr lang="vi" sz="2800" dirty="0">
                    <a:latin typeface="Palatino Linotype"/>
                  </a:rPr>
                  <a:t>S.Hill đưa ra năm 1929.</a:t>
                </a:r>
                <a:endParaRPr lang="en-US" sz="2800" dirty="0">
                  <a:latin typeface="Palatino Linotype"/>
                </a:endParaRPr>
              </a:p>
              <a:p>
                <a:pPr marL="455168" indent="-457200" algn="just">
                  <a:spcBef>
                    <a:spcPts val="2730"/>
                  </a:spcBef>
                  <a:spcAft>
                    <a:spcPts val="1890"/>
                  </a:spcAft>
                  <a:buFont typeface="Wingdings" panose="05000000000000000000" pitchFamily="2" charset="2"/>
                  <a:buChar char="v"/>
                </a:pPr>
                <a:r>
                  <a:rPr lang="vi" sz="2800" dirty="0">
                    <a:latin typeface="Palatino Linotype"/>
                  </a:rPr>
                  <a:t>Giả sử m là một số nguyên dương, đặt </a:t>
                </a:r>
                <a:r>
                  <a:rPr lang="vi" sz="2800" i="1" dirty="0">
                    <a:latin typeface="Constantia"/>
                  </a:rPr>
                  <a:t>P = C =</a:t>
                </a:r>
                <a:r>
                  <a:rPr lang="en-US" sz="2800" i="1" dirty="0">
                    <a:latin typeface="Constantia"/>
                  </a:rPr>
                  <a:t> </a:t>
                </a:r>
                <a:r>
                  <a:rPr lang="vi" sz="2800" dirty="0">
                    <a:latin typeface="Palatino Linotype"/>
                  </a:rPr>
                  <a:t>(</a:t>
                </a:r>
                <a14:m>
                  <m:oMath xmlns:m="http://schemas.openxmlformats.org/officeDocument/2006/math">
                    <m:sSub>
                      <m:sSubPr>
                        <m:ctrlPr>
                          <a:rPr lang="en-US" sz="280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𝑍</m:t>
                        </m:r>
                      </m:e>
                      <m:sub>
                        <m:r>
                          <a:rPr lang="en-US" sz="2800" b="0" i="1" smtClean="0">
                            <a:latin typeface="Cambria Math" panose="02040503050406030204" pitchFamily="18" charset="0"/>
                            <a:ea typeface="Cambria Math" panose="02040503050406030204" pitchFamily="18" charset="0"/>
                          </a:rPr>
                          <m:t>26</m:t>
                        </m:r>
                      </m:sub>
                    </m:sSub>
                  </m:oMath>
                </a14:m>
                <a:r>
                  <a:rPr lang="vi" sz="2800" dirty="0">
                    <a:latin typeface="Palatino Linotype"/>
                  </a:rPr>
                  <a:t>)</a:t>
                </a:r>
                <a:r>
                  <a:rPr lang="vi" sz="2800" baseline="30000" dirty="0">
                    <a:latin typeface="Palatino Linotype"/>
                  </a:rPr>
                  <a:t>m</a:t>
                </a:r>
                <a:endParaRPr lang="en-US" sz="2800" baseline="30000" dirty="0">
                  <a:latin typeface="Palatino Linotype"/>
                </a:endParaRPr>
              </a:p>
              <a:p>
                <a:pPr marL="455168" indent="-457200" algn="just">
                  <a:spcBef>
                    <a:spcPts val="2730"/>
                  </a:spcBef>
                  <a:spcAft>
                    <a:spcPts val="1890"/>
                  </a:spcAft>
                  <a:buFont typeface="Wingdings" panose="05000000000000000000" pitchFamily="2" charset="2"/>
                  <a:buChar char="v"/>
                </a:pPr>
                <a:r>
                  <a:rPr lang="vi" sz="2800" dirty="0">
                    <a:latin typeface="Palatino Linotype"/>
                  </a:rPr>
                  <a:t>Ý tưởng: lấy m tổ hợp tuyến tính của m ký tự trong một phần tử của bản rõ để tạo ra m ký tự ở một phần tử của bản mã.</a:t>
                </a:r>
              </a:p>
            </p:txBody>
          </p:sp>
        </mc:Choice>
        <mc:Fallback xmlns="">
          <p:sp>
            <p:nvSpPr>
              <p:cNvPr id="3" name="Rectangle 2"/>
              <p:cNvSpPr>
                <a:spLocks noRot="1" noChangeAspect="1" noMove="1" noResize="1" noEditPoints="1" noAdjustHandles="1" noChangeArrowheads="1" noChangeShapeType="1" noTextEdit="1"/>
              </p:cNvSpPr>
              <p:nvPr/>
            </p:nvSpPr>
            <p:spPr>
              <a:xfrm>
                <a:off x="861082" y="1585072"/>
                <a:ext cx="7749518" cy="4474533"/>
              </a:xfrm>
              <a:prstGeom prst="rect">
                <a:avLst/>
              </a:prstGeom>
              <a:blipFill>
                <a:blip r:embed="rId7" cstate="print"/>
                <a:stretch>
                  <a:fillRect l="-2437" t="-2180" r="-2594"/>
                </a:stretch>
              </a:blipFill>
            </p:spPr>
            <p:txBody>
              <a:bodyPr/>
              <a:lstStyle/>
              <a:p>
                <a:r>
                  <a:rPr lang="en-US">
                    <a:noFill/>
                  </a:rPr>
                  <a:t> </a:t>
                </a:r>
              </a:p>
            </p:txBody>
          </p:sp>
        </mc:Fallback>
      </mc:AlternateContent>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Tree>
  </p:cSld>
  <p:clrMapOvr>
    <a:overrideClrMapping bg1="lt1" tx1="dk1" bg2="lt2" tx2="dk2" accent1="accent1" accent2="accent2" accent3="accent3" accent4="accent4" accent5="accent5" accent6="accent6" hlink="hlink" folHlink="folHlink"/>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745064" y="1173706"/>
            <a:ext cx="7871631" cy="5022377"/>
          </a:xfrm>
          <a:prstGeom prst="rect">
            <a:avLst/>
          </a:prstGeom>
        </p:spPr>
        <p:txBody>
          <a:bodyPr lIns="0" tIns="0" rIns="0" bIns="0">
            <a:normAutofit fontScale="97500"/>
          </a:bodyPr>
          <a:lstStyle/>
          <a:p>
            <a:pPr marL="545592" indent="-457200" algn="just">
              <a:lnSpc>
                <a:spcPts val="5040"/>
              </a:lnSpc>
              <a:spcAft>
                <a:spcPts val="210"/>
              </a:spcAft>
              <a:buFont typeface="Wingdings" panose="05000000000000000000" pitchFamily="2" charset="2"/>
              <a:buChar char="v"/>
            </a:pPr>
            <a:r>
              <a:rPr lang="vi" sz="2600" dirty="0">
                <a:latin typeface="Constantia"/>
              </a:rPr>
              <a:t>Nếu m = 2 ta có thể viết một phần tử của bản rõ là x = (x</a:t>
            </a:r>
            <a:r>
              <a:rPr lang="vi" sz="2600" baseline="-25000" dirty="0">
                <a:latin typeface="Constantia"/>
              </a:rPr>
              <a:t>1</a:t>
            </a:r>
            <a:r>
              <a:rPr lang="vi" sz="2600" dirty="0">
                <a:latin typeface="Constantia"/>
              </a:rPr>
              <a:t>, x</a:t>
            </a:r>
            <a:r>
              <a:rPr lang="vi" sz="2600" baseline="-25000" dirty="0">
                <a:latin typeface="Constantia"/>
              </a:rPr>
              <a:t>2</a:t>
            </a:r>
            <a:r>
              <a:rPr lang="vi" sz="2600" dirty="0">
                <a:latin typeface="Constantia"/>
              </a:rPr>
              <a:t>) và một phần tử của bản mã </a:t>
            </a:r>
            <a:r>
              <a:rPr lang="fr" sz="2600" dirty="0">
                <a:latin typeface="Constantia"/>
              </a:rPr>
              <a:t>là y </a:t>
            </a:r>
            <a:r>
              <a:rPr lang="vi" sz="2600" dirty="0">
                <a:latin typeface="Constantia"/>
              </a:rPr>
              <a:t>= (y</a:t>
            </a:r>
            <a:r>
              <a:rPr lang="vi" sz="2600" baseline="-25000" dirty="0">
                <a:latin typeface="Constantia"/>
              </a:rPr>
              <a:t>1</a:t>
            </a:r>
            <a:r>
              <a:rPr lang="vi" sz="2600" dirty="0">
                <a:latin typeface="Constantia"/>
              </a:rPr>
              <a:t>, y</a:t>
            </a:r>
            <a:r>
              <a:rPr lang="vi" sz="2600" baseline="-25000" dirty="0">
                <a:latin typeface="Constantia"/>
              </a:rPr>
              <a:t>2</a:t>
            </a:r>
            <a:r>
              <a:rPr lang="vi" sz="2600" dirty="0">
                <a:latin typeface="Constantia"/>
              </a:rPr>
              <a:t>). Ở đây, y</a:t>
            </a:r>
            <a:r>
              <a:rPr lang="vi" sz="2600" baseline="-25000" dirty="0">
                <a:latin typeface="Constantia"/>
              </a:rPr>
              <a:t>1</a:t>
            </a:r>
            <a:r>
              <a:rPr lang="en-US" sz="2600" baseline="-25000" dirty="0">
                <a:latin typeface="Constantia"/>
              </a:rPr>
              <a:t> </a:t>
            </a:r>
            <a:r>
              <a:rPr lang="vi" sz="2600" dirty="0">
                <a:latin typeface="Constantia"/>
              </a:rPr>
              <a:t>cũng như y</a:t>
            </a:r>
            <a:r>
              <a:rPr lang="vi" sz="2600" baseline="-25000" dirty="0">
                <a:latin typeface="Constantia"/>
              </a:rPr>
              <a:t>2</a:t>
            </a:r>
            <a:r>
              <a:rPr lang="en-US" sz="2600" dirty="0">
                <a:latin typeface="Constantia"/>
              </a:rPr>
              <a:t> </a:t>
            </a:r>
            <a:r>
              <a:rPr lang="vi" sz="2600" dirty="0">
                <a:latin typeface="Constantia"/>
              </a:rPr>
              <a:t>đều là một tổ hợp tuyến tính của x</a:t>
            </a:r>
            <a:r>
              <a:rPr lang="vi" sz="2600" baseline="-25000" dirty="0">
                <a:latin typeface="Constantia"/>
              </a:rPr>
              <a:t>1</a:t>
            </a:r>
            <a:r>
              <a:rPr lang="vi" sz="2600" dirty="0">
                <a:latin typeface="Constantia"/>
              </a:rPr>
              <a:t> và x</a:t>
            </a:r>
            <a:r>
              <a:rPr lang="vi" sz="2600" baseline="-25000" dirty="0">
                <a:latin typeface="Constantia"/>
              </a:rPr>
              <a:t>2</a:t>
            </a:r>
            <a:r>
              <a:rPr lang="vi" sz="2600" dirty="0">
                <a:latin typeface="Constantia"/>
              </a:rPr>
              <a:t>.</a:t>
            </a:r>
          </a:p>
          <a:p>
            <a:pPr marL="545592" indent="-457200" algn="just">
              <a:spcAft>
                <a:spcPts val="1680"/>
              </a:spcAft>
              <a:buFont typeface="Wingdings" panose="05000000000000000000" pitchFamily="2" charset="2"/>
              <a:buChar char="v"/>
            </a:pPr>
            <a:r>
              <a:rPr lang="vi" sz="2600" dirty="0">
                <a:latin typeface="Constantia"/>
              </a:rPr>
              <a:t>Chẳng hạn, có thể lấy:</a:t>
            </a:r>
            <a:endParaRPr lang="en-US" sz="2600" dirty="0">
              <a:latin typeface="Constantia"/>
            </a:endParaRPr>
          </a:p>
          <a:p>
            <a:pPr marL="545592" indent="-457200" algn="just">
              <a:spcAft>
                <a:spcPts val="1680"/>
              </a:spcAft>
              <a:buFont typeface="Wingdings" panose="05000000000000000000" pitchFamily="2" charset="2"/>
              <a:buChar char="v"/>
            </a:pPr>
            <a:endParaRPr lang="vi" sz="2600" dirty="0">
              <a:latin typeface="Constantia"/>
            </a:endParaRPr>
          </a:p>
        </p:txBody>
      </p:sp>
      <p:sp>
        <p:nvSpPr>
          <p:cNvPr id="3" name="TextBox 2"/>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graphicFrame>
        <p:nvGraphicFramePr>
          <p:cNvPr id="6" name="Diagram 5"/>
          <p:cNvGraphicFramePr/>
          <p:nvPr>
            <p:extLst>
              <p:ext uri="{D42A27DB-BD31-4B8C-83A1-F6EECF244321}">
                <p14:modId xmlns:p14="http://schemas.microsoft.com/office/powerpoint/2010/main" val="2038929055"/>
              </p:ext>
            </p:extLst>
          </p:nvPr>
        </p:nvGraphicFramePr>
        <p:xfrm>
          <a:off x="745064" y="330446"/>
          <a:ext cx="7871631" cy="6931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p:cNvPicPr>
            <a:picLocks noChangeAspect="1"/>
          </p:cNvPicPr>
          <p:nvPr/>
        </p:nvPicPr>
        <p:blipFill>
          <a:blip r:embed="rId7" cstate="print"/>
          <a:stretch>
            <a:fillRect/>
          </a:stretch>
        </p:blipFill>
        <p:spPr>
          <a:xfrm>
            <a:off x="3172253" y="4359095"/>
            <a:ext cx="2549853" cy="870682"/>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2214778985"/>
              </p:ext>
            </p:extLst>
          </p:nvPr>
        </p:nvGraphicFramePr>
        <p:xfrm>
          <a:off x="781834" y="366022"/>
          <a:ext cx="7775311" cy="7940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781835" y="1482624"/>
            <a:ext cx="7775311" cy="4808994"/>
          </a:xfrm>
          <a:prstGeom prst="rect">
            <a:avLst/>
          </a:prstGeom>
        </p:spPr>
        <p:txBody>
          <a:bodyPr lIns="0" tIns="0" rIns="0" bIns="0">
            <a:normAutofit fontScale="97500"/>
          </a:bodyPr>
          <a:lstStyle/>
          <a:p>
            <a:pPr marL="457200" indent="-457200">
              <a:lnSpc>
                <a:spcPts val="4800"/>
              </a:lnSpc>
              <a:buFont typeface="Wingdings" panose="05000000000000000000" pitchFamily="2" charset="2"/>
              <a:buChar char="Ø"/>
            </a:pPr>
            <a:r>
              <a:rPr lang="vi" sz="3200" b="1" dirty="0">
                <a:latin typeface="Palatino Linotype"/>
              </a:rPr>
              <a:t>Tất nhiên có thể viết gọn hơn theo ký hiệu ma trận như sau:</a:t>
            </a:r>
          </a:p>
        </p:txBody>
      </p:sp>
      <p:pic>
        <p:nvPicPr>
          <p:cNvPr id="4" name="Picture 3"/>
          <p:cNvPicPr>
            <a:picLocks noChangeAspect="1"/>
          </p:cNvPicPr>
          <p:nvPr/>
        </p:nvPicPr>
        <p:blipFill>
          <a:blip r:embed="rId7" cstate="print"/>
          <a:stretch>
            <a:fillRect/>
          </a:stretch>
        </p:blipFill>
        <p:spPr>
          <a:xfrm>
            <a:off x="2334220" y="2676191"/>
            <a:ext cx="4861606" cy="2430803"/>
          </a:xfrm>
          <a:prstGeom prst="rect">
            <a:avLst/>
          </a:prstGeom>
        </p:spPr>
      </p:pic>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Tree>
  </p:cSld>
  <p:clrMapOvr>
    <a:overrideClrMapping bg1="lt1" tx1="dk1" bg2="lt2" tx2="dk2" accent1="accent1" accent2="accent2" accent3="accent3" accent4="accent4" accent5="accent5" accent6="accent6" hlink="hlink" folHlink="folHlink"/>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TextBox 6"/>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graphicFrame>
        <p:nvGraphicFramePr>
          <p:cNvPr id="10" name="Diagram 9"/>
          <p:cNvGraphicFramePr/>
          <p:nvPr>
            <p:extLst>
              <p:ext uri="{D42A27DB-BD31-4B8C-83A1-F6EECF244321}">
                <p14:modId xmlns:p14="http://schemas.microsoft.com/office/powerpoint/2010/main" val="1041138638"/>
              </p:ext>
            </p:extLst>
          </p:nvPr>
        </p:nvGraphicFramePr>
        <p:xfrm>
          <a:off x="879283" y="338066"/>
          <a:ext cx="7664216" cy="567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Picture 10"/>
          <p:cNvPicPr>
            <a:picLocks noChangeAspect="1"/>
          </p:cNvPicPr>
          <p:nvPr/>
        </p:nvPicPr>
        <p:blipFill>
          <a:blip r:embed="rId7" cstate="print"/>
          <a:stretch>
            <a:fillRect/>
          </a:stretch>
        </p:blipFill>
        <p:spPr>
          <a:xfrm>
            <a:off x="1035111" y="1143557"/>
            <a:ext cx="7508388" cy="4536481"/>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1873670752"/>
              </p:ext>
            </p:extLst>
          </p:nvPr>
        </p:nvGraphicFramePr>
        <p:xfrm>
          <a:off x="740890" y="439549"/>
          <a:ext cx="7869710" cy="665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828338" y="1105469"/>
            <a:ext cx="7782261" cy="5321644"/>
          </a:xfrm>
          <a:prstGeom prst="rect">
            <a:avLst/>
          </a:prstGeom>
        </p:spPr>
        <p:txBody>
          <a:bodyPr lIns="0" tIns="0" rIns="0" bIns="0">
            <a:normAutofit fontScale="97500"/>
          </a:bodyPr>
          <a:lstStyle/>
          <a:p>
            <a:pPr marL="452120" indent="-457200">
              <a:lnSpc>
                <a:spcPct val="150000"/>
              </a:lnSpc>
              <a:spcBef>
                <a:spcPts val="2730"/>
              </a:spcBef>
              <a:spcAft>
                <a:spcPts val="420"/>
              </a:spcAft>
              <a:buFont typeface="Wingdings" panose="05000000000000000000" pitchFamily="2" charset="2"/>
              <a:buChar char="v"/>
            </a:pPr>
            <a:r>
              <a:rPr lang="vi" sz="2800" dirty="0">
                <a:latin typeface="Palatino Linotype"/>
              </a:rPr>
              <a:t>Chúng ta nói rằng bản mã nhận được từ bản rõ nhờ phép biến đổi tuyến tính.</a:t>
            </a:r>
          </a:p>
          <a:p>
            <a:pPr marL="452120" indent="-457200">
              <a:lnSpc>
                <a:spcPct val="150000"/>
              </a:lnSpc>
              <a:spcAft>
                <a:spcPts val="420"/>
              </a:spcAft>
              <a:buFont typeface="Wingdings" panose="05000000000000000000" pitchFamily="2" charset="2"/>
              <a:buChar char="v"/>
            </a:pPr>
            <a:r>
              <a:rPr lang="vi" sz="2800" dirty="0">
                <a:latin typeface="Palatino Linotype"/>
              </a:rPr>
              <a:t>Ta sẽ xét xem phải thực hiện giải mã như thế nào, tức là làm thế nào để tính x từ y.</a:t>
            </a:r>
          </a:p>
          <a:p>
            <a:pPr marL="457200" indent="-457200" algn="just">
              <a:lnSpc>
                <a:spcPct val="150000"/>
              </a:lnSpc>
              <a:buFont typeface="Wingdings" panose="05000000000000000000" pitchFamily="2" charset="2"/>
              <a:buChar char="v"/>
            </a:pPr>
            <a:r>
              <a:rPr lang="vi" sz="2800" dirty="0">
                <a:latin typeface="Palatino Linotype"/>
              </a:rPr>
              <a:t>Bản mã được giải mã bằng công thức yK</a:t>
            </a:r>
            <a:r>
              <a:rPr lang="vi" sz="2800" baseline="30000" dirty="0">
                <a:latin typeface="Palatino Linotype"/>
              </a:rPr>
              <a:t>-1</a:t>
            </a:r>
            <a:r>
              <a:rPr lang="vi" sz="2800" dirty="0">
                <a:latin typeface="Palatino Linotype"/>
              </a:rPr>
              <a:t>.</a:t>
            </a:r>
          </a:p>
        </p:txBody>
      </p:sp>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Tree>
  </p:cSld>
  <p:clrMapOvr>
    <a:overrideClrMapping bg1="lt1" tx1="dk1" bg2="lt2" tx2="dk2" accent1="accent1" accent2="accent2" accent3="accent3" accent4="accent4" accent5="accent5" accent6="accent6" hlink="hlink" folHlink="folHlink"/>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768186" y="449841"/>
          <a:ext cx="7707073" cy="7238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1022581" y="1306136"/>
            <a:ext cx="7602804" cy="4849003"/>
          </a:xfrm>
          <a:prstGeom prst="rect">
            <a:avLst/>
          </a:prstGeom>
        </p:spPr>
        <p:txBody>
          <a:bodyPr lIns="0" tIns="0" rIns="0" bIns="0">
            <a:normAutofit fontScale="97500"/>
          </a:bodyPr>
          <a:lstStyle/>
          <a:p>
            <a:pPr marL="271272" indent="-292100">
              <a:lnSpc>
                <a:spcPts val="6528"/>
              </a:lnSpc>
              <a:spcBef>
                <a:spcPts val="2940"/>
              </a:spcBef>
              <a:spcAft>
                <a:spcPts val="3780"/>
              </a:spcAft>
            </a:pPr>
            <a:r>
              <a:rPr lang="vi" sz="2400" dirty="0">
                <a:solidFill>
                  <a:srgbClr val="045D76"/>
                </a:solidFill>
                <a:latin typeface="Constantia"/>
              </a:rPr>
              <a:t>❖</a:t>
            </a:r>
            <a:r>
              <a:rPr lang="vi" sz="3300" dirty="0">
                <a:latin typeface="Constantia"/>
              </a:rPr>
              <a:t>Vì y = xK, ta có thể nhân cả hai vế của đẳng thức với K</a:t>
            </a:r>
            <a:r>
              <a:rPr lang="vi" sz="3300" baseline="30000" dirty="0">
                <a:latin typeface="Constantia"/>
              </a:rPr>
              <a:t>-1</a:t>
            </a:r>
            <a:r>
              <a:rPr lang="vi" sz="3300" dirty="0">
                <a:latin typeface="Constantia"/>
              </a:rPr>
              <a:t> và nhận được:</a:t>
            </a:r>
          </a:p>
        </p:txBody>
      </p:sp>
      <p:pic>
        <p:nvPicPr>
          <p:cNvPr id="4" name="Picture 3"/>
          <p:cNvPicPr>
            <a:picLocks noChangeAspect="1"/>
          </p:cNvPicPr>
          <p:nvPr/>
        </p:nvPicPr>
        <p:blipFill>
          <a:blip r:embed="rId7" cstate="print"/>
          <a:stretch>
            <a:fillRect/>
          </a:stretch>
        </p:blipFill>
        <p:spPr>
          <a:xfrm>
            <a:off x="2038291" y="3080435"/>
            <a:ext cx="5477607" cy="1464270"/>
          </a:xfrm>
          <a:prstGeom prst="rect">
            <a:avLst/>
          </a:prstGeom>
        </p:spPr>
      </p:pic>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Tree>
  </p:cSld>
  <p:clrMapOvr>
    <a:overrideClrMapping bg1="lt1" tx1="dk1" bg2="lt2" tx2="dk2" accent1="accent1" accent2="accent2" accent3="accent3" accent4="accent4" accent5="accent5" accent6="accent6" hlink="hlink" folHlink="folHlink"/>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6" name="Diagram 5"/>
          <p:cNvGraphicFramePr/>
          <p:nvPr/>
        </p:nvGraphicFramePr>
        <p:xfrm>
          <a:off x="727242" y="455552"/>
          <a:ext cx="7883358" cy="68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p:cNvPicPr>
            <a:picLocks noChangeAspect="1"/>
          </p:cNvPicPr>
          <p:nvPr/>
        </p:nvPicPr>
        <p:blipFill>
          <a:blip r:embed="rId7" cstate="print"/>
          <a:stretch>
            <a:fillRect/>
          </a:stretch>
        </p:blipFill>
        <p:spPr>
          <a:xfrm>
            <a:off x="810063" y="1592827"/>
            <a:ext cx="7523874" cy="1592757"/>
          </a:xfrm>
          <a:prstGeom prst="rect">
            <a:avLst/>
          </a:prstGeom>
        </p:spPr>
      </p:pic>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Tree>
  </p:cSld>
  <p:clrMapOvr>
    <a:overrideClrMapping bg1="lt1" tx1="dk1" bg2="lt2" tx2="dk2" accent1="accent1" accent2="accent2" accent3="accent3" accent4="accent4" accent5="accent5" accent6="accent6" hlink="hlink" folHlink="folHlink"/>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6" name="Diagram 5"/>
          <p:cNvGraphicFramePr/>
          <p:nvPr/>
        </p:nvGraphicFramePr>
        <p:xfrm>
          <a:off x="813497" y="433726"/>
          <a:ext cx="7702705" cy="7280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p:cNvPicPr>
            <a:picLocks noChangeAspect="1"/>
          </p:cNvPicPr>
          <p:nvPr/>
        </p:nvPicPr>
        <p:blipFill>
          <a:blip r:embed="rId7" cstate="print"/>
          <a:stretch>
            <a:fillRect/>
          </a:stretch>
        </p:blipFill>
        <p:spPr>
          <a:xfrm>
            <a:off x="1024765" y="1263134"/>
            <a:ext cx="6972824" cy="4564286"/>
          </a:xfrm>
          <a:prstGeom prst="rect">
            <a:avLst/>
          </a:prstGeom>
        </p:spPr>
      </p:pic>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Tree>
  </p:cSld>
  <p:clrMapOvr>
    <a:overrideClrMapping bg1="lt1" tx1="dk1" bg2="lt2" tx2="dk2" accent1="accent1" accent2="accent2" accent3="accent3" accent4="accent4" accent5="accent5" accent6="accent6" hlink="hlink" folHlink="folHlink"/>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4204507712"/>
              </p:ext>
            </p:extLst>
          </p:nvPr>
        </p:nvGraphicFramePr>
        <p:xfrm>
          <a:off x="822411" y="316720"/>
          <a:ext cx="7802974" cy="7751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p:cNvPicPr>
            <a:picLocks noChangeAspect="1"/>
          </p:cNvPicPr>
          <p:nvPr/>
        </p:nvPicPr>
        <p:blipFill>
          <a:blip r:embed="rId7" cstate="print"/>
          <a:stretch>
            <a:fillRect/>
          </a:stretch>
        </p:blipFill>
        <p:spPr>
          <a:xfrm>
            <a:off x="1793781" y="1933968"/>
            <a:ext cx="6176512" cy="3456055"/>
          </a:xfrm>
          <a:prstGeom prst="rect">
            <a:avLst/>
          </a:prstGeom>
        </p:spPr>
      </p:pic>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
        <p:nvSpPr>
          <p:cNvPr id="7" name="Rectangle 6"/>
          <p:cNvSpPr/>
          <p:nvPr/>
        </p:nvSpPr>
        <p:spPr>
          <a:xfrm>
            <a:off x="1023582" y="1404019"/>
            <a:ext cx="7328848" cy="584775"/>
          </a:xfrm>
          <a:prstGeom prst="rect">
            <a:avLst/>
          </a:prstGeom>
        </p:spPr>
        <p:txBody>
          <a:bodyPr wrap="square">
            <a:spAutoFit/>
          </a:bodyPr>
          <a:lstStyle/>
          <a:p>
            <a:pPr indent="0"/>
            <a:r>
              <a:rPr lang="vi" sz="3200" b="1" dirty="0">
                <a:latin typeface="Constantia"/>
              </a:rPr>
              <a:t>vì</a:t>
            </a:r>
          </a:p>
        </p:txBody>
      </p:sp>
      <p:sp>
        <p:nvSpPr>
          <p:cNvPr id="2" name="TextBox 1"/>
          <p:cNvSpPr txBox="1"/>
          <p:nvPr/>
        </p:nvSpPr>
        <p:spPr>
          <a:xfrm>
            <a:off x="868405" y="5523847"/>
            <a:ext cx="7639201" cy="830997"/>
          </a:xfrm>
          <a:prstGeom prst="rect">
            <a:avLst/>
          </a:prstGeom>
          <a:noFill/>
        </p:spPr>
        <p:txBody>
          <a:bodyPr wrap="square" rtlCol="0">
            <a:spAutoFit/>
          </a:bodyPr>
          <a:lstStyle/>
          <a:p>
            <a:r>
              <a:rPr lang="en-US" sz="2400" b="1" i="1" dirty="0" err="1"/>
              <a:t>Lưu</a:t>
            </a:r>
            <a:r>
              <a:rPr lang="en-US" sz="2400" b="1" i="1" dirty="0"/>
              <a:t> ý: </a:t>
            </a:r>
            <a:r>
              <a:rPr lang="en-US" sz="2400" dirty="0" err="1"/>
              <a:t>kết</a:t>
            </a:r>
            <a:r>
              <a:rPr lang="en-US" sz="2400" dirty="0"/>
              <a:t> </a:t>
            </a:r>
            <a:r>
              <a:rPr lang="en-US" sz="2400" dirty="0" err="1"/>
              <a:t>quả</a:t>
            </a:r>
            <a:r>
              <a:rPr lang="en-US" sz="2400" dirty="0"/>
              <a:t> </a:t>
            </a:r>
            <a:r>
              <a:rPr lang="en-US" sz="2400" dirty="0" err="1"/>
              <a:t>các</a:t>
            </a:r>
            <a:r>
              <a:rPr lang="en-US" sz="2400" dirty="0"/>
              <a:t> </a:t>
            </a:r>
            <a:r>
              <a:rPr lang="en-US" sz="2400" dirty="0" err="1"/>
              <a:t>các</a:t>
            </a:r>
            <a:r>
              <a:rPr lang="en-US" sz="2400" dirty="0"/>
              <a:t> </a:t>
            </a:r>
            <a:r>
              <a:rPr lang="en-US" sz="2400" dirty="0" err="1"/>
              <a:t>phép</a:t>
            </a:r>
            <a:r>
              <a:rPr lang="en-US" sz="2400" dirty="0"/>
              <a:t> </a:t>
            </a:r>
            <a:r>
              <a:rPr lang="en-US" sz="2400" dirty="0" err="1"/>
              <a:t>toán</a:t>
            </a:r>
            <a:r>
              <a:rPr lang="en-US" sz="2400" dirty="0"/>
              <a:t> </a:t>
            </a:r>
            <a:r>
              <a:rPr lang="en-US" sz="2400" dirty="0" err="1"/>
              <a:t>được</a:t>
            </a:r>
            <a:r>
              <a:rPr lang="en-US" sz="2400" dirty="0"/>
              <a:t> </a:t>
            </a:r>
            <a:r>
              <a:rPr lang="en-US" sz="2400" dirty="0" err="1"/>
              <a:t>thực</a:t>
            </a:r>
            <a:r>
              <a:rPr lang="en-US" sz="2400" dirty="0"/>
              <a:t> </a:t>
            </a:r>
            <a:r>
              <a:rPr lang="en-US" sz="2400" dirty="0" err="1"/>
              <a:t>hiện</a:t>
            </a:r>
            <a:r>
              <a:rPr lang="en-US" sz="2400" dirty="0"/>
              <a:t> </a:t>
            </a:r>
            <a:r>
              <a:rPr lang="en-US" sz="2400" dirty="0" err="1"/>
              <a:t>sau</a:t>
            </a:r>
            <a:r>
              <a:rPr lang="en-US" sz="2400" dirty="0"/>
              <a:t> </a:t>
            </a:r>
            <a:r>
              <a:rPr lang="en-US" sz="2400" dirty="0" err="1"/>
              <a:t>đó</a:t>
            </a:r>
            <a:r>
              <a:rPr lang="en-US" sz="2400" dirty="0"/>
              <a:t> </a:t>
            </a:r>
            <a:r>
              <a:rPr lang="en-US" sz="2400" dirty="0" err="1"/>
              <a:t>được</a:t>
            </a:r>
            <a:r>
              <a:rPr lang="en-US" sz="2400" dirty="0"/>
              <a:t> </a:t>
            </a:r>
            <a:r>
              <a:rPr lang="en-US" sz="2400" dirty="0" err="1"/>
              <a:t>tính</a:t>
            </a:r>
            <a:r>
              <a:rPr lang="en-US" sz="2400" dirty="0"/>
              <a:t> </a:t>
            </a:r>
            <a:r>
              <a:rPr lang="en-US" sz="2400" dirty="0" err="1"/>
              <a:t>toán</a:t>
            </a:r>
            <a:r>
              <a:rPr lang="en-US" sz="2400" dirty="0"/>
              <a:t> </a:t>
            </a:r>
            <a:r>
              <a:rPr lang="en-US" sz="2400" dirty="0" err="1"/>
              <a:t>theo</a:t>
            </a:r>
            <a:r>
              <a:rPr lang="en-US" sz="2400" dirty="0"/>
              <a:t> modulo 26</a:t>
            </a:r>
          </a:p>
        </p:txBody>
      </p:sp>
    </p:spTree>
  </p:cSld>
  <p:clrMapOvr>
    <a:overrideClrMapping bg1="lt1" tx1="dk1" bg2="lt2" tx2="dk2" accent1="accent1" accent2="accent2" accent3="accent3" accent4="accent4" accent5="accent5" accent6="accent6" hlink="hlink" folHlink="folHlink"/>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699948" y="371310"/>
          <a:ext cx="7892364" cy="7478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823188" y="1441680"/>
            <a:ext cx="7769124" cy="4724424"/>
          </a:xfrm>
          <a:prstGeom prst="rect">
            <a:avLst/>
          </a:prstGeom>
        </p:spPr>
        <p:txBody>
          <a:bodyPr lIns="0" tIns="0" rIns="0" bIns="0">
            <a:normAutofit fontScale="97500"/>
          </a:bodyPr>
          <a:lstStyle/>
          <a:p>
            <a:pPr marL="457200" indent="-457200" algn="just">
              <a:spcAft>
                <a:spcPts val="1260"/>
              </a:spcAft>
              <a:buFont typeface="Wingdings" panose="05000000000000000000" pitchFamily="2" charset="2"/>
              <a:buChar char="v"/>
            </a:pPr>
            <a:r>
              <a:rPr lang="vi" sz="2900" dirty="0">
                <a:latin typeface="Palatino Linotype"/>
              </a:rPr>
              <a:t>Giả sử c</a:t>
            </a:r>
            <a:r>
              <a:rPr lang="en-US" sz="2900" dirty="0">
                <a:latin typeface="Palatino Linotype"/>
              </a:rPr>
              <a:t>ầ</a:t>
            </a:r>
            <a:r>
              <a:rPr lang="vi" sz="2900" dirty="0">
                <a:latin typeface="Palatino Linotype"/>
              </a:rPr>
              <a:t>n mã hoá bản rõ July .</a:t>
            </a:r>
          </a:p>
          <a:p>
            <a:pPr marL="452120" indent="-457200">
              <a:lnSpc>
                <a:spcPts val="3840"/>
              </a:lnSpc>
              <a:spcAft>
                <a:spcPts val="420"/>
              </a:spcAft>
              <a:buFont typeface="Wingdings" panose="05000000000000000000" pitchFamily="2" charset="2"/>
              <a:buChar char="v"/>
            </a:pPr>
            <a:r>
              <a:rPr lang="vi" sz="2900" dirty="0">
                <a:latin typeface="Palatino Linotype"/>
              </a:rPr>
              <a:t>Ta có hai phân tử của bản rõ đe mã hoá: (9,20) (ứng với Ju) và (11,24) (ứng với ly).</a:t>
            </a:r>
          </a:p>
          <a:p>
            <a:pPr marL="457200" indent="-457200" algn="just">
              <a:spcAft>
                <a:spcPts val="3780"/>
              </a:spcAft>
              <a:buFont typeface="Wingdings" panose="05000000000000000000" pitchFamily="2" charset="2"/>
              <a:buChar char="v"/>
            </a:pPr>
            <a:r>
              <a:rPr lang="vi" sz="2900" dirty="0">
                <a:latin typeface="Palatino Linotype"/>
              </a:rPr>
              <a:t>Ta tính như sau:</a:t>
            </a:r>
          </a:p>
        </p:txBody>
      </p:sp>
      <p:pic>
        <p:nvPicPr>
          <p:cNvPr id="4" name="Picture 3"/>
          <p:cNvPicPr>
            <a:picLocks noChangeAspect="1"/>
          </p:cNvPicPr>
          <p:nvPr/>
        </p:nvPicPr>
        <p:blipFill>
          <a:blip r:embed="rId7" cstate="print"/>
          <a:stretch>
            <a:fillRect/>
          </a:stretch>
        </p:blipFill>
        <p:spPr>
          <a:xfrm>
            <a:off x="1769431" y="3564341"/>
            <a:ext cx="5872567" cy="1894764"/>
          </a:xfrm>
          <a:prstGeom prst="rect">
            <a:avLst/>
          </a:prstGeom>
        </p:spPr>
      </p:pic>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6" name="Diagram 5"/>
          <p:cNvGraphicFramePr/>
          <p:nvPr/>
        </p:nvGraphicFramePr>
        <p:xfrm>
          <a:off x="560832" y="454653"/>
          <a:ext cx="8052816" cy="759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723330" y="1373828"/>
            <a:ext cx="7890317" cy="4685777"/>
          </a:xfrm>
          <a:prstGeom prst="rect">
            <a:avLst/>
          </a:prstGeom>
        </p:spPr>
        <p:txBody>
          <a:bodyPr lIns="0" tIns="0" rIns="0" bIns="0">
            <a:normAutofit fontScale="97500"/>
          </a:bodyPr>
          <a:lstStyle/>
          <a:p>
            <a:pPr marL="455168" indent="-457200" algn="just">
              <a:lnSpc>
                <a:spcPts val="4680"/>
              </a:lnSpc>
              <a:spcBef>
                <a:spcPts val="2310"/>
              </a:spcBef>
              <a:buFont typeface="Wingdings" panose="05000000000000000000" pitchFamily="2" charset="2"/>
              <a:buChar char="v"/>
            </a:pPr>
            <a:r>
              <a:rPr lang="vi" sz="2900" dirty="0">
                <a:latin typeface="Palatino Linotype"/>
              </a:rPr>
              <a:t>Lịch sử của mật mã xuất hiện đồng thời với sự xuất hiện của chữ viết (khoảng </a:t>
            </a:r>
            <a:r>
              <a:rPr lang="vi" sz="2900" dirty="0">
                <a:latin typeface="Constantia"/>
              </a:rPr>
              <a:t>4000</a:t>
            </a:r>
            <a:r>
              <a:rPr lang="vi" sz="2900" dirty="0">
                <a:latin typeface="Palatino Linotype"/>
              </a:rPr>
              <a:t> năm</a:t>
            </a:r>
            <a:r>
              <a:rPr lang="en-US" sz="2900" dirty="0">
                <a:latin typeface="Palatino Linotype"/>
              </a:rPr>
              <a:t> </a:t>
            </a:r>
            <a:r>
              <a:rPr lang="vi" sz="2900" dirty="0">
                <a:latin typeface="Palatino Linotype"/>
              </a:rPr>
              <a:t>trước).</a:t>
            </a:r>
          </a:p>
          <a:p>
            <a:pPr marL="455168" indent="-457200" algn="just">
              <a:lnSpc>
                <a:spcPts val="4680"/>
              </a:lnSpc>
              <a:buFont typeface="Wingdings" panose="05000000000000000000" pitchFamily="2" charset="2"/>
              <a:buChar char="v"/>
            </a:pPr>
            <a:r>
              <a:rPr lang="vi" sz="2900" dirty="0">
                <a:latin typeface="Palatino Linotype"/>
              </a:rPr>
              <a:t>Thuật ngữ </a:t>
            </a:r>
            <a:r>
              <a:rPr lang="vi" sz="2900" i="1" dirty="0">
                <a:latin typeface="Constantia"/>
              </a:rPr>
              <a:t>“</a:t>
            </a:r>
            <a:r>
              <a:rPr lang="en-US" sz="2900" i="1" dirty="0">
                <a:latin typeface="Constantia"/>
              </a:rPr>
              <a:t>cryptography</a:t>
            </a:r>
            <a:r>
              <a:rPr lang="en-US" sz="2900" dirty="0">
                <a:latin typeface="Palatino Linotype"/>
              </a:rPr>
              <a:t> </a:t>
            </a:r>
            <a:r>
              <a:rPr lang="vi" sz="2900" dirty="0">
                <a:latin typeface="Palatino Linotype"/>
              </a:rPr>
              <a:t>- mật mã” dịch từ tiếng Hy Lạp có nghĩa là “chữ viết bí mật” </a:t>
            </a:r>
            <a:r>
              <a:rPr lang="vi" sz="2900" i="1" dirty="0">
                <a:latin typeface="Constantia"/>
              </a:rPr>
              <a:t>(kpypto</a:t>
            </a:r>
            <a:r>
              <a:rPr lang="vi" sz="2900" dirty="0">
                <a:latin typeface="Palatino Linotype"/>
              </a:rPr>
              <a:t> </a:t>
            </a:r>
            <a:r>
              <a:rPr lang="en-US" sz="2900" dirty="0">
                <a:latin typeface="Palatino Linotype"/>
              </a:rPr>
              <a:t>“hidden” </a:t>
            </a:r>
            <a:r>
              <a:rPr lang="vi" sz="2900" dirty="0">
                <a:latin typeface="Palatino Linotype"/>
              </a:rPr>
              <a:t>và </a:t>
            </a:r>
            <a:r>
              <a:rPr lang="en-US" sz="2900" i="1" dirty="0" err="1">
                <a:latin typeface="Constantia"/>
              </a:rPr>
              <a:t>grafo</a:t>
            </a:r>
            <a:r>
              <a:rPr lang="en-US" sz="2900" dirty="0">
                <a:latin typeface="Palatino Linotype"/>
              </a:rPr>
              <a:t> “to write” or </a:t>
            </a:r>
            <a:r>
              <a:rPr lang="de" sz="2900" i="1" dirty="0">
                <a:latin typeface="Constantia"/>
              </a:rPr>
              <a:t>legein </a:t>
            </a:r>
            <a:r>
              <a:rPr lang="en-US" sz="2900" dirty="0">
                <a:latin typeface="Palatino Linotype"/>
              </a:rPr>
              <a:t>“to speak”).</a:t>
            </a:r>
          </a:p>
        </p:txBody>
      </p:sp>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Tree>
  </p:cSld>
  <p:clrMapOvr>
    <a:overrideClrMapping bg1="lt1" tx1="dk1" bg2="lt2" tx2="dk2" accent1="accent1" accent2="accent2" accent3="accent3" accent4="accent4" accent5="accent5" accent6="accent6" hlink="hlink" folHlink="folHlink"/>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869907" y="1322467"/>
            <a:ext cx="7920575" cy="4778081"/>
          </a:xfrm>
          <a:prstGeom prst="rect">
            <a:avLst/>
          </a:prstGeom>
        </p:spPr>
      </p:pic>
      <p:graphicFrame>
        <p:nvGraphicFramePr>
          <p:cNvPr id="6" name="Diagram 5"/>
          <p:cNvGraphicFramePr/>
          <p:nvPr/>
        </p:nvGraphicFramePr>
        <p:xfrm>
          <a:off x="713596" y="412253"/>
          <a:ext cx="7857198" cy="6932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Tree>
  </p:cSld>
  <p:clrMapOvr>
    <a:overrideClrMapping bg1="lt1" tx1="dk1" bg2="lt2" tx2="dk2" accent1="accent1" accent2="accent2" accent3="accent3" accent4="accent4" accent5="accent5" accent6="accent6" hlink="hlink" folHlink="folHlink"/>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22112997"/>
              </p:ext>
            </p:extLst>
          </p:nvPr>
        </p:nvGraphicFramePr>
        <p:xfrm>
          <a:off x="804627" y="392782"/>
          <a:ext cx="7575098" cy="712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955343" y="1180802"/>
            <a:ext cx="7424382" cy="5083519"/>
          </a:xfrm>
          <a:prstGeom prst="rect">
            <a:avLst/>
          </a:prstGeom>
        </p:spPr>
        <p:txBody>
          <a:bodyPr lIns="0" tIns="0" rIns="0" bIns="0">
            <a:normAutofit fontScale="97500"/>
          </a:bodyPr>
          <a:lstStyle/>
          <a:p>
            <a:pPr marL="458216" indent="-457200">
              <a:lnSpc>
                <a:spcPts val="5040"/>
              </a:lnSpc>
              <a:spcBef>
                <a:spcPts val="2730"/>
              </a:spcBef>
              <a:spcAft>
                <a:spcPts val="210"/>
              </a:spcAft>
              <a:buFont typeface="Wingdings" panose="05000000000000000000" pitchFamily="2" charset="2"/>
              <a:buChar char="q"/>
            </a:pPr>
            <a:r>
              <a:rPr lang="vi" sz="2800" dirty="0">
                <a:latin typeface="Constantia"/>
              </a:rPr>
              <a:t>Cho tới lúc này ta đã chỉ ra rằng có thể thực hiện phép giải mã nếu K có một nghịch đảo.</a:t>
            </a:r>
          </a:p>
          <a:p>
            <a:pPr marL="458216" indent="-457200">
              <a:lnSpc>
                <a:spcPts val="5040"/>
              </a:lnSpc>
              <a:spcAft>
                <a:spcPts val="210"/>
              </a:spcAft>
              <a:buFont typeface="Wingdings" panose="05000000000000000000" pitchFamily="2" charset="2"/>
              <a:buChar char="q"/>
            </a:pPr>
            <a:r>
              <a:rPr lang="vi" sz="2800" dirty="0">
                <a:latin typeface="Constantia"/>
              </a:rPr>
              <a:t>Trên thực tế, để phép giải mã là có thể thực hiện được, điều kiện cần là K phải có nghịch đảo.</a:t>
            </a:r>
          </a:p>
          <a:p>
            <a:pPr marL="457200" indent="-457200" algn="just">
              <a:spcAft>
                <a:spcPts val="1890"/>
              </a:spcAft>
              <a:buFont typeface="Wingdings" panose="05000000000000000000" pitchFamily="2" charset="2"/>
              <a:buChar char="q"/>
            </a:pPr>
            <a:r>
              <a:rPr lang="vi" sz="2800" dirty="0">
                <a:latin typeface="Constantia"/>
              </a:rPr>
              <a:t>Bởi vậy, chúng ta chỉ quan tâm tới các ma trận K</a:t>
            </a:r>
            <a:r>
              <a:rPr lang="en-US" sz="2800" dirty="0">
                <a:latin typeface="Constantia"/>
              </a:rPr>
              <a:t> </a:t>
            </a:r>
            <a:r>
              <a:rPr lang="vi" sz="2800" dirty="0">
                <a:latin typeface="Constantia"/>
              </a:rPr>
              <a:t>khả nghịch.</a:t>
            </a:r>
          </a:p>
        </p:txBody>
      </p:sp>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Tree>
  </p:cSld>
  <p:clrMapOvr>
    <a:overrideClrMapping bg1="lt1" tx1="dk1" bg2="lt2" tx2="dk2" accent1="accent1" accent2="accent2" accent3="accent3" accent4="accent4" accent5="accent5" accent6="accent6" hlink="hlink" folHlink="folHlink"/>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4005523619"/>
              </p:ext>
            </p:extLst>
          </p:nvPr>
        </p:nvGraphicFramePr>
        <p:xfrm>
          <a:off x="696036" y="357662"/>
          <a:ext cx="7920659" cy="7887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696036" y="1234178"/>
            <a:ext cx="7920659" cy="4934610"/>
          </a:xfrm>
          <a:prstGeom prst="rect">
            <a:avLst/>
          </a:prstGeom>
        </p:spPr>
        <p:txBody>
          <a:bodyPr lIns="0" tIns="0" rIns="0" bIns="0">
            <a:normAutofit fontScale="97500"/>
          </a:bodyPr>
          <a:lstStyle/>
          <a:p>
            <a:pPr marL="452120" indent="-457200" algn="just">
              <a:lnSpc>
                <a:spcPts val="3840"/>
              </a:lnSpc>
              <a:spcBef>
                <a:spcPts val="1890"/>
              </a:spcBef>
              <a:spcAft>
                <a:spcPts val="420"/>
              </a:spcAft>
              <a:buFont typeface="Wingdings" panose="05000000000000000000" pitchFamily="2" charset="2"/>
              <a:buChar char="q"/>
            </a:pPr>
            <a:r>
              <a:rPr lang="vi" sz="2900" dirty="0">
                <a:latin typeface="Palatino Linotype"/>
              </a:rPr>
              <a:t>Tính khả nghịch của một ma trận vuông phụ thuộc vào giá trị định thức của nó.</a:t>
            </a:r>
          </a:p>
          <a:p>
            <a:pPr marL="452120" indent="-457200" algn="just">
              <a:buFont typeface="Wingdings" panose="05000000000000000000" pitchFamily="2" charset="2"/>
              <a:buChar char="q"/>
            </a:pPr>
            <a:r>
              <a:rPr lang="vi" sz="2900" dirty="0">
                <a:latin typeface="Palatino Linotype"/>
              </a:rPr>
              <a:t>Một ma trận thức K là có nghịch đảo khi và</a:t>
            </a:r>
            <a:r>
              <a:rPr lang="en-US" sz="2900" dirty="0">
                <a:latin typeface="Palatino Linotype"/>
              </a:rPr>
              <a:t> </a:t>
            </a:r>
            <a:r>
              <a:rPr lang="vi" sz="2900" dirty="0">
                <a:latin typeface="Palatino Linotype"/>
              </a:rPr>
              <a:t>chỉ khi định thức của nó khác 0.</a:t>
            </a:r>
          </a:p>
          <a:p>
            <a:pPr marL="452120" indent="-457200" algn="just">
              <a:lnSpc>
                <a:spcPts val="3840"/>
              </a:lnSpc>
              <a:buFont typeface="Wingdings" panose="05000000000000000000" pitchFamily="2" charset="2"/>
              <a:buChar char="q"/>
            </a:pPr>
            <a:r>
              <a:rPr lang="vi" sz="2900" dirty="0">
                <a:latin typeface="Palatino Linotype"/>
              </a:rPr>
              <a:t>Tuy nhiên, điều quan trọng cần nhớ là ta đang làm việc trên Z</a:t>
            </a:r>
            <a:r>
              <a:rPr lang="vi" sz="2900" baseline="-25000" dirty="0">
                <a:latin typeface="Palatino Linotype"/>
              </a:rPr>
              <a:t>26</a:t>
            </a:r>
            <a:r>
              <a:rPr lang="vi" sz="2900" dirty="0">
                <a:latin typeface="Palatino Linotype"/>
              </a:rPr>
              <a:t>. Kết quả tương ứng là ma trận K có nghịch đảo theo modulo 26 khi và chỉ khi UCLN(det K,26) = 1.</a:t>
            </a:r>
          </a:p>
        </p:txBody>
      </p:sp>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Tree>
  </p:cSld>
  <p:clrMapOvr>
    <a:overrideClrMapping bg1="lt1" tx1="dk1" bg2="lt2" tx2="dk2" accent1="accent1" accent2="accent2" accent3="accent3" accent4="accent4" accent5="accent5" accent6="accent6" hlink="hlink" folHlink="folHlink"/>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6" name="Diagram 5"/>
          <p:cNvGraphicFramePr/>
          <p:nvPr/>
        </p:nvGraphicFramePr>
        <p:xfrm>
          <a:off x="857488" y="445531"/>
          <a:ext cx="7676911" cy="728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p:cNvPicPr>
            <a:picLocks noChangeAspect="1"/>
          </p:cNvPicPr>
          <p:nvPr/>
        </p:nvPicPr>
        <p:blipFill>
          <a:blip r:embed="rId7" cstate="print"/>
          <a:stretch>
            <a:fillRect/>
          </a:stretch>
        </p:blipFill>
        <p:spPr>
          <a:xfrm>
            <a:off x="881061" y="1596332"/>
            <a:ext cx="7629764" cy="2866486"/>
          </a:xfrm>
          <a:prstGeom prst="rect">
            <a:avLst/>
          </a:prstGeom>
        </p:spPr>
      </p:pic>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Tree>
  </p:cSld>
  <p:clrMapOvr>
    <a:overrideClrMapping bg1="lt1" tx1="dk1" bg2="lt2" tx2="dk2" accent1="accent1" accent2="accent2" accent3="accent3" accent4="accent4" accent5="accent5" accent6="accent6" hlink="hlink" folHlink="folHlink"/>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6" name="Diagram 5"/>
          <p:cNvGraphicFramePr/>
          <p:nvPr/>
        </p:nvGraphicFramePr>
        <p:xfrm>
          <a:off x="696036" y="466843"/>
          <a:ext cx="7908468" cy="7205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p:cNvPicPr>
            <a:picLocks noChangeAspect="1"/>
          </p:cNvPicPr>
          <p:nvPr/>
        </p:nvPicPr>
        <p:blipFill rotWithShape="1">
          <a:blip r:embed="rId7" cstate="print"/>
          <a:srcRect l="4691" r="3085"/>
          <a:stretch/>
        </p:blipFill>
        <p:spPr>
          <a:xfrm>
            <a:off x="723332" y="1298186"/>
            <a:ext cx="7871016" cy="4270101"/>
          </a:xfrm>
          <a:prstGeom prst="rect">
            <a:avLst/>
          </a:prstGeom>
        </p:spPr>
      </p:pic>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Tree>
  </p:cSld>
  <p:clrMapOvr>
    <a:overrideClrMapping bg1="lt1" tx1="dk1" bg2="lt2" tx2="dk2" accent1="accent1" accent2="accent2" accent3="accent3" accent4="accent4" accent5="accent5" accent6="accent6" hlink="hlink" folHlink="folHlink"/>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1312079487"/>
              </p:ext>
            </p:extLst>
          </p:nvPr>
        </p:nvGraphicFramePr>
        <p:xfrm>
          <a:off x="805218" y="441140"/>
          <a:ext cx="7765575" cy="6916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p:cNvPicPr>
            <a:picLocks noChangeAspect="1"/>
          </p:cNvPicPr>
          <p:nvPr/>
        </p:nvPicPr>
        <p:blipFill rotWithShape="1">
          <a:blip r:embed="rId7" cstate="print"/>
          <a:srcRect l="5479" t="9543" r="4024" b="11656"/>
          <a:stretch/>
        </p:blipFill>
        <p:spPr>
          <a:xfrm>
            <a:off x="977340" y="1308899"/>
            <a:ext cx="7765575" cy="3499769"/>
          </a:xfrm>
          <a:prstGeom prst="rect">
            <a:avLst/>
          </a:prstGeom>
        </p:spPr>
      </p:pic>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Tree>
  </p:cSld>
  <p:clrMapOvr>
    <a:overrideClrMapping bg1="lt1" tx1="dk1" bg2="lt2" tx2="dk2" accent1="accent1" accent2="accent2" accent3="accent3" accent4="accent4" accent5="accent5" accent6="accent6" hlink="hlink" folHlink="folHlink"/>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3985314776"/>
              </p:ext>
            </p:extLst>
          </p:nvPr>
        </p:nvGraphicFramePr>
        <p:xfrm>
          <a:off x="752946" y="417029"/>
          <a:ext cx="7860702" cy="6884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752946" y="1105468"/>
            <a:ext cx="7860702" cy="5049671"/>
          </a:xfrm>
          <a:prstGeom prst="rect">
            <a:avLst/>
          </a:prstGeom>
        </p:spPr>
        <p:txBody>
          <a:bodyPr lIns="0" tIns="0" rIns="0" bIns="0">
            <a:normAutofit fontScale="97500"/>
          </a:bodyPr>
          <a:lstStyle/>
          <a:p>
            <a:pPr marL="439420" indent="-457200" algn="just">
              <a:lnSpc>
                <a:spcPts val="5376"/>
              </a:lnSpc>
              <a:spcBef>
                <a:spcPts val="2310"/>
              </a:spcBef>
              <a:spcAft>
                <a:spcPts val="420"/>
              </a:spcAft>
              <a:buFont typeface="Wingdings" panose="05000000000000000000" pitchFamily="2" charset="2"/>
              <a:buChar char="v"/>
            </a:pPr>
            <a:r>
              <a:rPr lang="vi" sz="2900" dirty="0">
                <a:latin typeface="Palatino Linotype"/>
              </a:rPr>
              <a:t>Ý tưởng của MHV là giữ các ký tự của bản rõ không thay đổi nhưng sẽ thay đổi vị trí của chúng bằng cách sắp xếp lại các ký tự này.</a:t>
            </a:r>
          </a:p>
          <a:p>
            <a:pPr marL="439420" indent="-457200" algn="just">
              <a:lnSpc>
                <a:spcPts val="5376"/>
              </a:lnSpc>
              <a:buFont typeface="Wingdings" panose="05000000000000000000" pitchFamily="2" charset="2"/>
              <a:buChar char="v"/>
            </a:pPr>
            <a:r>
              <a:rPr lang="vi" sz="2900" dirty="0">
                <a:latin typeface="Palatino Linotype"/>
              </a:rPr>
              <a:t>MHV (còn được gọi là mã chuyển vị) đã được dùng từ hàng trăm năm nay.</a:t>
            </a:r>
          </a:p>
        </p:txBody>
      </p:sp>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Tree>
  </p:cSld>
  <p:clrMapOvr>
    <a:overrideClrMapping bg1="lt1" tx1="dk1" bg2="lt2" tx2="dk2" accent1="accent1" accent2="accent2" accent3="accent3" accent4="accent4" accent5="accent5" accent6="accent6" hlink="hlink" folHlink="folHlink"/>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6" name="Diagram 5"/>
          <p:cNvGraphicFramePr/>
          <p:nvPr/>
        </p:nvGraphicFramePr>
        <p:xfrm>
          <a:off x="826008" y="426173"/>
          <a:ext cx="7731138" cy="7202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p:cNvPicPr>
            <a:picLocks noChangeAspect="1"/>
          </p:cNvPicPr>
          <p:nvPr/>
        </p:nvPicPr>
        <p:blipFill rotWithShape="1">
          <a:blip r:embed="rId7" cstate="print"/>
          <a:srcRect l="3153" t="5864" r="2856" b="8027"/>
          <a:stretch/>
        </p:blipFill>
        <p:spPr>
          <a:xfrm>
            <a:off x="968990" y="1269240"/>
            <a:ext cx="7706989" cy="3589363"/>
          </a:xfrm>
          <a:prstGeom prst="rect">
            <a:avLst/>
          </a:prstGeom>
        </p:spPr>
      </p:pic>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Tree>
  </p:cSld>
  <p:clrMapOvr>
    <a:overrideClrMapping bg1="lt1" tx1="dk1" bg2="lt2" tx2="dk2" accent1="accent1" accent2="accent2" accent3="accent3" accent4="accent4" accent5="accent5" accent6="accent6" hlink="hlink" folHlink="folHlink"/>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6" name="Diagram 5"/>
          <p:cNvGraphicFramePr/>
          <p:nvPr/>
        </p:nvGraphicFramePr>
        <p:xfrm>
          <a:off x="845568" y="392782"/>
          <a:ext cx="7768079" cy="6580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845568" y="1050876"/>
            <a:ext cx="7768079" cy="5117911"/>
          </a:xfrm>
          <a:prstGeom prst="rect">
            <a:avLst/>
          </a:prstGeom>
        </p:spPr>
        <p:txBody>
          <a:bodyPr lIns="0" tIns="0" rIns="0" bIns="0">
            <a:normAutofit fontScale="97500"/>
          </a:bodyPr>
          <a:lstStyle/>
          <a:p>
            <a:pPr marL="457200" indent="-457200" algn="just">
              <a:lnSpc>
                <a:spcPts val="5952"/>
              </a:lnSpc>
              <a:spcBef>
                <a:spcPts val="2940"/>
              </a:spcBef>
              <a:buFont typeface="Wingdings" panose="05000000000000000000" pitchFamily="2" charset="2"/>
              <a:buChar char="q"/>
            </a:pPr>
            <a:r>
              <a:rPr lang="vi" sz="2900" dirty="0">
                <a:latin typeface="Palatino Linotype"/>
              </a:rPr>
              <a:t>Không giống như MTT, ở đây không có các phép toán đại số nào cần thực hiện khi</a:t>
            </a:r>
            <a:r>
              <a:rPr lang="en-US" sz="2900" dirty="0">
                <a:latin typeface="Palatino Linotype"/>
              </a:rPr>
              <a:t> </a:t>
            </a:r>
            <a:r>
              <a:rPr lang="vi" sz="2900" dirty="0">
                <a:latin typeface="Palatino Linotype"/>
              </a:rPr>
              <a:t>mã hoá và giải mã nên thích hợp hơn cả là dùng các ký tự mà không dùng các thặng dư theo </a:t>
            </a:r>
            <a:r>
              <a:rPr lang="en-US" sz="2900" dirty="0">
                <a:latin typeface="Palatino Linotype"/>
              </a:rPr>
              <a:t>modulo </a:t>
            </a:r>
            <a:r>
              <a:rPr lang="vi" sz="2900" dirty="0">
                <a:latin typeface="Palatino Linotype"/>
              </a:rPr>
              <a:t>26.</a:t>
            </a:r>
          </a:p>
        </p:txBody>
      </p:sp>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Tree>
  </p:cSld>
  <p:clrMapOvr>
    <a:overrideClrMapping bg1="lt1" tx1="dk1" bg2="lt2" tx2="dk2" accent1="accent1" accent2="accent2" accent3="accent3" accent4="accent4" accent5="accent5" accent6="accent6" hlink="hlink" folHlink="folHlink"/>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3768986851"/>
              </p:ext>
            </p:extLst>
          </p:nvPr>
        </p:nvGraphicFramePr>
        <p:xfrm>
          <a:off x="813498" y="398026"/>
          <a:ext cx="7797102" cy="734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p:cNvPicPr>
            <a:picLocks noChangeAspect="1"/>
          </p:cNvPicPr>
          <p:nvPr/>
        </p:nvPicPr>
        <p:blipFill>
          <a:blip r:embed="rId7" cstate="print"/>
          <a:stretch>
            <a:fillRect/>
          </a:stretch>
        </p:blipFill>
        <p:spPr>
          <a:xfrm>
            <a:off x="813498" y="1382176"/>
            <a:ext cx="7662672" cy="1880616"/>
          </a:xfrm>
          <a:prstGeom prst="rect">
            <a:avLst/>
          </a:prstGeom>
        </p:spPr>
      </p:pic>
      <p:pic>
        <p:nvPicPr>
          <p:cNvPr id="4" name="Picture 3"/>
          <p:cNvPicPr>
            <a:picLocks noChangeAspect="1"/>
          </p:cNvPicPr>
          <p:nvPr/>
        </p:nvPicPr>
        <p:blipFill>
          <a:blip r:embed="rId8" cstate="print"/>
          <a:stretch>
            <a:fillRect/>
          </a:stretch>
        </p:blipFill>
        <p:spPr>
          <a:xfrm>
            <a:off x="1120390" y="3512203"/>
            <a:ext cx="6536004" cy="2206545"/>
          </a:xfrm>
          <a:prstGeom prst="rect">
            <a:avLst/>
          </a:prstGeom>
        </p:spPr>
      </p:pic>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749243" y="1226616"/>
            <a:ext cx="7644130" cy="4855464"/>
          </a:xfrm>
          <a:prstGeom prst="rect">
            <a:avLst/>
          </a:prstGeom>
        </p:spPr>
        <p:txBody>
          <a:bodyPr lIns="0" tIns="0" rIns="0" bIns="0">
            <a:normAutofit fontScale="97500"/>
          </a:bodyPr>
          <a:lstStyle/>
          <a:p>
            <a:pPr marL="559308" indent="-457200" algn="just">
              <a:lnSpc>
                <a:spcPts val="6696"/>
              </a:lnSpc>
              <a:buFont typeface="Wingdings" panose="05000000000000000000" pitchFamily="2" charset="2"/>
              <a:buChar char="v"/>
            </a:pPr>
            <a:r>
              <a:rPr lang="vi" sz="2800" dirty="0">
                <a:latin typeface="Palatino Linotype"/>
              </a:rPr>
              <a:t>Mật mã học cổ đại</a:t>
            </a:r>
          </a:p>
          <a:p>
            <a:pPr marL="559308" indent="-457200" algn="just">
              <a:lnSpc>
                <a:spcPts val="6696"/>
              </a:lnSpc>
              <a:buFont typeface="Wingdings" panose="05000000000000000000" pitchFamily="2" charset="2"/>
              <a:buChar char="v"/>
            </a:pPr>
            <a:r>
              <a:rPr lang="vi" sz="2800" dirty="0">
                <a:latin typeface="Palatino Linotype"/>
              </a:rPr>
              <a:t>Mật mã học trung cổ</a:t>
            </a:r>
          </a:p>
          <a:p>
            <a:pPr marL="559308" indent="-457200" algn="just">
              <a:lnSpc>
                <a:spcPts val="6696"/>
              </a:lnSpc>
              <a:buFont typeface="Wingdings" panose="05000000000000000000" pitchFamily="2" charset="2"/>
              <a:buChar char="v"/>
            </a:pPr>
            <a:r>
              <a:rPr lang="vi" sz="2800" dirty="0">
                <a:latin typeface="Palatino Linotype"/>
              </a:rPr>
              <a:t>Mật mã học từ 1800 tới Thế chiến II</a:t>
            </a:r>
          </a:p>
          <a:p>
            <a:pPr marL="559308" indent="-457200" algn="just">
              <a:lnSpc>
                <a:spcPts val="6696"/>
              </a:lnSpc>
              <a:buFont typeface="Wingdings" panose="05000000000000000000" pitchFamily="2" charset="2"/>
              <a:buChar char="v"/>
            </a:pPr>
            <a:r>
              <a:rPr lang="vi" sz="2800" dirty="0">
                <a:latin typeface="Palatino Linotype"/>
              </a:rPr>
              <a:t>Mật mã học trong Thế chiến II</a:t>
            </a:r>
          </a:p>
          <a:p>
            <a:pPr marL="559308" indent="-457200" algn="just">
              <a:lnSpc>
                <a:spcPts val="6696"/>
              </a:lnSpc>
              <a:buFont typeface="Wingdings" panose="05000000000000000000" pitchFamily="2" charset="2"/>
              <a:buChar char="v"/>
            </a:pPr>
            <a:r>
              <a:rPr lang="vi" sz="2800" dirty="0">
                <a:latin typeface="Palatino Linotype"/>
              </a:rPr>
              <a:t>Mật mã học hiện đại</a:t>
            </a:r>
          </a:p>
        </p:txBody>
      </p:sp>
      <p:sp>
        <p:nvSpPr>
          <p:cNvPr id="3" name="TextBox 2"/>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graphicFrame>
        <p:nvGraphicFramePr>
          <p:cNvPr id="6" name="Diagram 5"/>
          <p:cNvGraphicFramePr/>
          <p:nvPr>
            <p:extLst>
              <p:ext uri="{D42A27DB-BD31-4B8C-83A1-F6EECF244321}">
                <p14:modId xmlns:p14="http://schemas.microsoft.com/office/powerpoint/2010/main" val="227580641"/>
              </p:ext>
            </p:extLst>
          </p:nvPr>
        </p:nvGraphicFramePr>
        <p:xfrm>
          <a:off x="681003" y="420555"/>
          <a:ext cx="7807904" cy="7035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overrideClrMapping bg1="lt1" tx1="dk1" bg2="lt2" tx2="dk2" accent1="accent1" accent2="accent2" accent3="accent3" accent4="accent4" accent5="accent5" accent6="accent6" hlink="hlink" folHlink="folHlink"/>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856424" y="1336677"/>
            <a:ext cx="7754176" cy="5090435"/>
          </a:xfrm>
          <a:prstGeom prst="rect">
            <a:avLst/>
          </a:prstGeom>
        </p:spPr>
        <p:txBody>
          <a:bodyPr lIns="0" tIns="0" rIns="0" bIns="0">
            <a:normAutofit/>
          </a:bodyPr>
          <a:lstStyle/>
          <a:p>
            <a:pPr marL="534416" indent="-457200">
              <a:spcAft>
                <a:spcPts val="2730"/>
              </a:spcAft>
              <a:buFont typeface="Wingdings" panose="05000000000000000000" pitchFamily="2" charset="2"/>
              <a:buChar char="v"/>
            </a:pPr>
            <a:r>
              <a:rPr lang="vi" sz="2900" dirty="0">
                <a:latin typeface="Palatino Linotype"/>
              </a:rPr>
              <a:t>Bây giờ giả sử có bản rõ :</a:t>
            </a:r>
            <a:endParaRPr lang="en-US" sz="2900" dirty="0">
              <a:latin typeface="Palatino Linotype"/>
            </a:endParaRPr>
          </a:p>
          <a:p>
            <a:pPr indent="0" algn="ctr">
              <a:spcBef>
                <a:spcPts val="2730"/>
              </a:spcBef>
              <a:spcAft>
                <a:spcPts val="2730"/>
              </a:spcAft>
            </a:pPr>
            <a:r>
              <a:rPr lang="vi" sz="2900" dirty="0">
                <a:latin typeface="Palatino Linotype"/>
              </a:rPr>
              <a:t>Shesellsseashellsbytheseashore</a:t>
            </a:r>
          </a:p>
          <a:p>
            <a:pPr marL="457200" indent="-457200">
              <a:spcAft>
                <a:spcPts val="2310"/>
              </a:spcAft>
              <a:buFont typeface="Wingdings" panose="05000000000000000000" pitchFamily="2" charset="2"/>
              <a:buChar char="v"/>
            </a:pPr>
            <a:r>
              <a:rPr lang="vi" sz="2900" dirty="0">
                <a:latin typeface="Palatino Linotype"/>
              </a:rPr>
              <a:t>Trước tiên ta nhóm bản rõ thành các nhóm</a:t>
            </a:r>
          </a:p>
          <a:p>
            <a:pPr marL="274320" indent="0">
              <a:spcAft>
                <a:spcPts val="2730"/>
              </a:spcAft>
            </a:pPr>
            <a:r>
              <a:rPr lang="vi" sz="2900" dirty="0">
                <a:latin typeface="Palatino Linotype"/>
              </a:rPr>
              <a:t>6 ký tự:</a:t>
            </a:r>
          </a:p>
          <a:p>
            <a:pPr indent="0" algn="ctr"/>
            <a:r>
              <a:rPr lang="vi" sz="2900" dirty="0">
                <a:latin typeface="Palatino Linotype"/>
              </a:rPr>
              <a:t>shesel | lsseas | hellsb | ythese | </a:t>
            </a:r>
            <a:r>
              <a:rPr lang="en-US" sz="2900" dirty="0">
                <a:latin typeface="Palatino Linotype"/>
              </a:rPr>
              <a:t>ashore</a:t>
            </a:r>
          </a:p>
          <a:p>
            <a:pPr marL="77216" indent="0">
              <a:spcAft>
                <a:spcPts val="2730"/>
              </a:spcAft>
            </a:pPr>
            <a:endParaRPr lang="vi" sz="2900" dirty="0">
              <a:latin typeface="Palatino Linotype"/>
            </a:endParaRPr>
          </a:p>
        </p:txBody>
      </p:sp>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graphicFrame>
        <p:nvGraphicFramePr>
          <p:cNvPr id="7" name="Diagram 6"/>
          <p:cNvGraphicFramePr/>
          <p:nvPr>
            <p:extLst>
              <p:ext uri="{D42A27DB-BD31-4B8C-83A1-F6EECF244321}">
                <p14:modId xmlns:p14="http://schemas.microsoft.com/office/powerpoint/2010/main" val="223030656"/>
              </p:ext>
            </p:extLst>
          </p:nvPr>
        </p:nvGraphicFramePr>
        <p:xfrm>
          <a:off x="856424" y="498085"/>
          <a:ext cx="7754176" cy="6168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overrideClrMapping bg1="lt1" tx1="dk1" bg2="lt2" tx2="dk2" accent1="accent1" accent2="accent2" accent3="accent3" accent4="accent4" accent5="accent5" accent6="accent6" hlink="hlink" folHlink="folHlink"/>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6" name="Diagram 5"/>
          <p:cNvGraphicFramePr/>
          <p:nvPr/>
        </p:nvGraphicFramePr>
        <p:xfrm>
          <a:off x="740892" y="371310"/>
          <a:ext cx="7857198" cy="7614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p:cNvPicPr>
            <a:picLocks noChangeAspect="1"/>
          </p:cNvPicPr>
          <p:nvPr/>
        </p:nvPicPr>
        <p:blipFill>
          <a:blip r:embed="rId7" cstate="print"/>
          <a:stretch>
            <a:fillRect/>
          </a:stretch>
        </p:blipFill>
        <p:spPr>
          <a:xfrm>
            <a:off x="901026" y="1272698"/>
            <a:ext cx="7572570" cy="3558609"/>
          </a:xfrm>
          <a:prstGeom prst="rect">
            <a:avLst/>
          </a:prstGeom>
        </p:spPr>
      </p:pic>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Tree>
  </p:cSld>
  <p:clrMapOvr>
    <a:overrideClrMapping bg1="lt1" tx1="dk1" bg2="lt2" tx2="dk2" accent1="accent1" accent2="accent2" accent3="accent3" accent4="accent4" accent5="accent5" accent6="accent6" hlink="hlink" folHlink="folHlink"/>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29632277"/>
              </p:ext>
            </p:extLst>
          </p:nvPr>
        </p:nvGraphicFramePr>
        <p:xfrm>
          <a:off x="708956" y="415052"/>
          <a:ext cx="7904692" cy="7040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817091" y="1387750"/>
            <a:ext cx="7796557" cy="4917516"/>
          </a:xfrm>
          <a:prstGeom prst="rect">
            <a:avLst/>
          </a:prstGeom>
        </p:spPr>
        <p:txBody>
          <a:bodyPr lIns="0" tIns="0" rIns="0" bIns="0">
            <a:normAutofit fontScale="97500"/>
          </a:bodyPr>
          <a:lstStyle/>
          <a:p>
            <a:pPr indent="0">
              <a:spcAft>
                <a:spcPts val="1890"/>
              </a:spcAft>
            </a:pPr>
            <a:r>
              <a:rPr lang="vi" sz="2800" dirty="0">
                <a:solidFill>
                  <a:srgbClr val="045D76"/>
                </a:solidFill>
                <a:latin typeface="Constantia"/>
              </a:rPr>
              <a:t>❖</a:t>
            </a:r>
            <a:r>
              <a:rPr lang="vi" sz="2800" dirty="0">
                <a:latin typeface="Constantia"/>
              </a:rPr>
              <a:t>Trong các hệ mật nghiên cứu ở trên, các phần tử</a:t>
            </a:r>
            <a:r>
              <a:rPr lang="en-US" sz="2800" dirty="0">
                <a:latin typeface="Constantia"/>
              </a:rPr>
              <a:t> </a:t>
            </a:r>
            <a:r>
              <a:rPr lang="vi" sz="2800" dirty="0">
                <a:latin typeface="Constantia"/>
              </a:rPr>
              <a:t>liên ti</a:t>
            </a:r>
            <a:r>
              <a:rPr lang="en-US" sz="2800" dirty="0">
                <a:latin typeface="Constantia"/>
              </a:rPr>
              <a:t>ế</a:t>
            </a:r>
            <a:r>
              <a:rPr lang="vi" sz="2800" dirty="0">
                <a:latin typeface="Constantia"/>
              </a:rPr>
              <a:t>p của bản rõ đêu được mã hoá b</a:t>
            </a:r>
            <a:r>
              <a:rPr lang="en-US" sz="2800" dirty="0">
                <a:latin typeface="Constantia"/>
              </a:rPr>
              <a:t>ằ</a:t>
            </a:r>
            <a:r>
              <a:rPr lang="vi" sz="2800" dirty="0">
                <a:latin typeface="Constantia"/>
              </a:rPr>
              <a:t>ng cùng</a:t>
            </a:r>
            <a:r>
              <a:rPr lang="en-US" sz="2800" dirty="0">
                <a:latin typeface="Constantia"/>
              </a:rPr>
              <a:t> </a:t>
            </a:r>
            <a:r>
              <a:rPr lang="vi" sz="2800" dirty="0">
                <a:latin typeface="Constantia"/>
              </a:rPr>
              <a:t>một khoá K.</a:t>
            </a:r>
          </a:p>
          <a:p>
            <a:pPr indent="0">
              <a:spcAft>
                <a:spcPts val="2520"/>
              </a:spcAft>
            </a:pPr>
            <a:r>
              <a:rPr lang="vi" sz="2800" dirty="0">
                <a:solidFill>
                  <a:srgbClr val="045D76"/>
                </a:solidFill>
                <a:latin typeface="Constantia"/>
              </a:rPr>
              <a:t>❖</a:t>
            </a:r>
            <a:r>
              <a:rPr lang="vi" sz="2800" dirty="0">
                <a:latin typeface="Constantia"/>
              </a:rPr>
              <a:t>Tức xâu bản mã </a:t>
            </a:r>
            <a:r>
              <a:rPr lang="fr" sz="2800" dirty="0">
                <a:latin typeface="Constantia"/>
              </a:rPr>
              <a:t>y </a:t>
            </a:r>
            <a:r>
              <a:rPr lang="vi" sz="2800" dirty="0">
                <a:latin typeface="Constantia"/>
              </a:rPr>
              <a:t>nhận được có dạng:</a:t>
            </a:r>
          </a:p>
        </p:txBody>
      </p:sp>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pic>
        <p:nvPicPr>
          <p:cNvPr id="8" name="Picture 7"/>
          <p:cNvPicPr>
            <a:picLocks noChangeAspect="1"/>
          </p:cNvPicPr>
          <p:nvPr/>
        </p:nvPicPr>
        <p:blipFill>
          <a:blip r:embed="rId7" cstate="print"/>
          <a:stretch>
            <a:fillRect/>
          </a:stretch>
        </p:blipFill>
        <p:spPr>
          <a:xfrm>
            <a:off x="2396242" y="3451195"/>
            <a:ext cx="5495155" cy="615837"/>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809130" y="430029"/>
          <a:ext cx="7556947" cy="6754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809130" y="1264259"/>
            <a:ext cx="7556947" cy="5162854"/>
          </a:xfrm>
          <a:prstGeom prst="rect">
            <a:avLst/>
          </a:prstGeom>
        </p:spPr>
        <p:txBody>
          <a:bodyPr lIns="0" tIns="0" rIns="0" bIns="0">
            <a:normAutofit fontScale="97500"/>
          </a:bodyPr>
          <a:lstStyle/>
          <a:p>
            <a:pPr marL="426720" indent="-457200" algn="just">
              <a:lnSpc>
                <a:spcPts val="5760"/>
              </a:lnSpc>
              <a:spcBef>
                <a:spcPts val="2730"/>
              </a:spcBef>
              <a:spcAft>
                <a:spcPts val="1890"/>
              </a:spcAft>
              <a:buFont typeface="Wingdings" panose="05000000000000000000" pitchFamily="2" charset="2"/>
              <a:buChar char="v"/>
            </a:pPr>
            <a:r>
              <a:rPr lang="vi" sz="2900" dirty="0">
                <a:latin typeface="Palatino Linotype"/>
              </a:rPr>
              <a:t>Một quan điểm sử dụng khác là mật mã dòng. Ý tưởng cơ bản ở đây là tạo ra một dòng khoá z = z</a:t>
            </a:r>
            <a:r>
              <a:rPr lang="vi" sz="2900" baseline="-25000" dirty="0">
                <a:latin typeface="Palatino Linotype"/>
              </a:rPr>
              <a:t>1</a:t>
            </a:r>
            <a:r>
              <a:rPr lang="vi" sz="2900" dirty="0">
                <a:latin typeface="Palatino Linotype"/>
              </a:rPr>
              <a:t>z</a:t>
            </a:r>
            <a:r>
              <a:rPr lang="vi" sz="2900" baseline="-25000" dirty="0">
                <a:latin typeface="Palatino Linotype"/>
              </a:rPr>
              <a:t>2</a:t>
            </a:r>
            <a:r>
              <a:rPr lang="vi" sz="2900" dirty="0">
                <a:latin typeface="Palatino Linotype"/>
              </a:rPr>
              <a:t> . . . và dùng nó để mã hoá một xâu bản rõ x = x</a:t>
            </a:r>
            <a:r>
              <a:rPr lang="vi" sz="2900" baseline="-25000" dirty="0">
                <a:latin typeface="Palatino Linotype"/>
              </a:rPr>
              <a:t>1</a:t>
            </a:r>
            <a:r>
              <a:rPr lang="vi" sz="2900" dirty="0">
                <a:latin typeface="Palatino Linotype"/>
              </a:rPr>
              <a:t>x</a:t>
            </a:r>
            <a:r>
              <a:rPr lang="vi" sz="2900" baseline="-25000" dirty="0">
                <a:latin typeface="Palatino Linotype"/>
              </a:rPr>
              <a:t>2</a:t>
            </a:r>
            <a:r>
              <a:rPr lang="vi" sz="2900" dirty="0">
                <a:latin typeface="Palatino Linotype"/>
              </a:rPr>
              <a:t> . . . theo quy tắc:</a:t>
            </a:r>
          </a:p>
        </p:txBody>
      </p:sp>
      <p:pic>
        <p:nvPicPr>
          <p:cNvPr id="4" name="Picture 3"/>
          <p:cNvPicPr>
            <a:picLocks noChangeAspect="1"/>
          </p:cNvPicPr>
          <p:nvPr/>
        </p:nvPicPr>
        <p:blipFill>
          <a:blip r:embed="rId7" cstate="print"/>
          <a:stretch>
            <a:fillRect/>
          </a:stretch>
        </p:blipFill>
        <p:spPr>
          <a:xfrm>
            <a:off x="2811576" y="4251550"/>
            <a:ext cx="4541520" cy="1082040"/>
          </a:xfrm>
          <a:prstGeom prst="rect">
            <a:avLst/>
          </a:prstGeom>
        </p:spPr>
      </p:pic>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Tree>
  </p:cSld>
  <p:clrMapOvr>
    <a:overrideClrMapping bg1="lt1" tx1="dk1" bg2="lt2" tx2="dk2" accent1="accent1" accent2="accent2" accent3="accent3" accent4="accent4" accent5="accent5" accent6="accent6" hlink="hlink" folHlink="folHlink"/>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6" name="Diagram 5"/>
          <p:cNvGraphicFramePr/>
          <p:nvPr/>
        </p:nvGraphicFramePr>
        <p:xfrm>
          <a:off x="690666" y="529260"/>
          <a:ext cx="7922981" cy="6752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809539" y="1353038"/>
            <a:ext cx="7804108" cy="4611033"/>
          </a:xfrm>
          <a:prstGeom prst="rect">
            <a:avLst/>
          </a:prstGeom>
        </p:spPr>
        <p:txBody>
          <a:bodyPr lIns="0" tIns="0" rIns="0" bIns="0">
            <a:normAutofit fontScale="97500"/>
          </a:bodyPr>
          <a:lstStyle/>
          <a:p>
            <a:pPr marL="274320" indent="-317500" algn="just">
              <a:lnSpc>
                <a:spcPts val="5760"/>
              </a:lnSpc>
              <a:spcBef>
                <a:spcPts val="2940"/>
              </a:spcBef>
            </a:pPr>
            <a:r>
              <a:rPr lang="vi" sz="2900" dirty="0">
                <a:solidFill>
                  <a:srgbClr val="045D76"/>
                </a:solidFill>
                <a:latin typeface="Palatino Linotype"/>
              </a:rPr>
              <a:t>❖</a:t>
            </a:r>
            <a:r>
              <a:rPr lang="vi" sz="2900" dirty="0">
                <a:latin typeface="Palatino Linotype"/>
              </a:rPr>
              <a:t>Giả sử </a:t>
            </a:r>
            <a:r>
              <a:rPr lang="vi" sz="2900" i="1" dirty="0">
                <a:latin typeface="Constantia"/>
              </a:rPr>
              <a:t>K</a:t>
            </a:r>
            <a:r>
              <a:rPr lang="vi" sz="2900" dirty="0">
                <a:latin typeface="Palatino Linotype"/>
              </a:rPr>
              <a:t> là khoá và x = x</a:t>
            </a:r>
            <a:r>
              <a:rPr lang="vi" sz="2900" baseline="-25000" dirty="0">
                <a:latin typeface="Palatino Linotype"/>
              </a:rPr>
              <a:t>1</a:t>
            </a:r>
            <a:r>
              <a:rPr lang="vi" sz="2900" dirty="0">
                <a:latin typeface="Palatino Linotype"/>
              </a:rPr>
              <a:t>x</a:t>
            </a:r>
            <a:r>
              <a:rPr lang="vi" sz="2900" baseline="-25000" dirty="0">
                <a:latin typeface="Palatino Linotype"/>
              </a:rPr>
              <a:t>2</a:t>
            </a:r>
            <a:r>
              <a:rPr lang="vi" sz="2900" dirty="0">
                <a:latin typeface="Palatino Linotype"/>
              </a:rPr>
              <a:t> . . .là xâu bản rõ. Hàm f</a:t>
            </a:r>
            <a:r>
              <a:rPr lang="vi" sz="2900" baseline="-25000" dirty="0">
                <a:latin typeface="Palatino Linotype"/>
              </a:rPr>
              <a:t>i</a:t>
            </a:r>
            <a:r>
              <a:rPr lang="vi" sz="2900" dirty="0">
                <a:latin typeface="Palatino Linotype"/>
              </a:rPr>
              <a:t> được dùng để tạo z</a:t>
            </a:r>
            <a:r>
              <a:rPr lang="vi" sz="2900" baseline="-25000" dirty="0">
                <a:latin typeface="Palatino Linotype"/>
              </a:rPr>
              <a:t>i</a:t>
            </a:r>
            <a:r>
              <a:rPr lang="vi" sz="2900" dirty="0">
                <a:latin typeface="Palatino Linotype"/>
              </a:rPr>
              <a:t> (z</a:t>
            </a:r>
            <a:r>
              <a:rPr lang="vi" sz="2900" baseline="-25000" dirty="0">
                <a:latin typeface="Palatino Linotype"/>
              </a:rPr>
              <a:t>i</a:t>
            </a:r>
            <a:r>
              <a:rPr lang="vi" sz="2900" dirty="0">
                <a:latin typeface="Palatino Linotype"/>
              </a:rPr>
              <a:t> là phần tử thứ i của dòng khoá) trong đó f</a:t>
            </a:r>
            <a:r>
              <a:rPr lang="vi" sz="2900" baseline="-25000" dirty="0">
                <a:latin typeface="Palatino Linotype"/>
              </a:rPr>
              <a:t>i</a:t>
            </a:r>
            <a:r>
              <a:rPr lang="vi" sz="2900" dirty="0">
                <a:latin typeface="Palatino Linotype"/>
              </a:rPr>
              <a:t> là một hàm của khoá K và i-1 là ký tự đầu tiên của bản rõ:</a:t>
            </a:r>
          </a:p>
        </p:txBody>
      </p:sp>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pic>
        <p:nvPicPr>
          <p:cNvPr id="7" name="Picture 6"/>
          <p:cNvPicPr>
            <a:picLocks noChangeAspect="1"/>
          </p:cNvPicPr>
          <p:nvPr/>
        </p:nvPicPr>
        <p:blipFill>
          <a:blip r:embed="rId7" cstate="print"/>
          <a:stretch>
            <a:fillRect/>
          </a:stretch>
        </p:blipFill>
        <p:spPr>
          <a:xfrm>
            <a:off x="3235614" y="4413166"/>
            <a:ext cx="3910194" cy="67745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6" name="Diagram 5"/>
          <p:cNvGraphicFramePr/>
          <p:nvPr/>
        </p:nvGraphicFramePr>
        <p:xfrm>
          <a:off x="795482" y="371310"/>
          <a:ext cx="7818166" cy="7722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795482" y="1211764"/>
            <a:ext cx="7818166" cy="5093502"/>
          </a:xfrm>
          <a:prstGeom prst="rect">
            <a:avLst/>
          </a:prstGeom>
        </p:spPr>
        <p:txBody>
          <a:bodyPr lIns="0" tIns="0" rIns="0" bIns="0">
            <a:normAutofit fontScale="97500"/>
          </a:bodyPr>
          <a:lstStyle/>
          <a:p>
            <a:pPr marL="455168" indent="-457200" algn="just">
              <a:lnSpc>
                <a:spcPts val="5376"/>
              </a:lnSpc>
              <a:spcBef>
                <a:spcPts val="2730"/>
              </a:spcBef>
              <a:buFont typeface="Wingdings" panose="05000000000000000000" pitchFamily="2" charset="2"/>
              <a:buChar char="v"/>
            </a:pPr>
            <a:r>
              <a:rPr lang="vi" sz="2900" dirty="0">
                <a:latin typeface="Palatino Linotype"/>
              </a:rPr>
              <a:t>Phần tử z</a:t>
            </a:r>
            <a:r>
              <a:rPr lang="vi" sz="2900" baseline="-25000" dirty="0">
                <a:latin typeface="Palatino Linotype"/>
              </a:rPr>
              <a:t>i</a:t>
            </a:r>
            <a:r>
              <a:rPr lang="vi" sz="2900" dirty="0">
                <a:latin typeface="Palatino Linotype"/>
              </a:rPr>
              <a:t> của dòng khoá được dùng để mã </a:t>
            </a:r>
            <a:r>
              <a:rPr lang="en-US" sz="2900" dirty="0" err="1">
                <a:latin typeface="Palatino Linotype"/>
              </a:rPr>
              <a:t>x</a:t>
            </a:r>
            <a:r>
              <a:rPr lang="en-US" sz="2900" baseline="-25000" dirty="0" err="1">
                <a:latin typeface="Palatino Linotype"/>
              </a:rPr>
              <a:t>j</a:t>
            </a:r>
            <a:r>
              <a:rPr lang="vi" sz="2900" dirty="0">
                <a:latin typeface="Palatino Linotype"/>
              </a:rPr>
              <a:t> tạo ra y</a:t>
            </a:r>
            <a:r>
              <a:rPr lang="vi" sz="2900" baseline="-25000" dirty="0">
                <a:latin typeface="Palatino Linotype"/>
              </a:rPr>
              <a:t>i</a:t>
            </a:r>
            <a:r>
              <a:rPr lang="vi" sz="2900" dirty="0">
                <a:latin typeface="Palatino Linotype"/>
              </a:rPr>
              <a:t> = e</a:t>
            </a:r>
            <a:r>
              <a:rPr lang="vi" sz="2900" baseline="-25000" dirty="0">
                <a:latin typeface="Palatino Linotype"/>
              </a:rPr>
              <a:t>zi</a:t>
            </a:r>
            <a:r>
              <a:rPr lang="vi" sz="2900" dirty="0">
                <a:latin typeface="Palatino Linotype"/>
              </a:rPr>
              <a:t>(</a:t>
            </a:r>
            <a:r>
              <a:rPr lang="en-US" sz="2900" dirty="0">
                <a:latin typeface="Palatino Linotype"/>
              </a:rPr>
              <a:t>x</a:t>
            </a:r>
            <a:r>
              <a:rPr lang="vi" sz="2900" baseline="-25000" dirty="0">
                <a:latin typeface="Palatino Linotype"/>
              </a:rPr>
              <a:t>i</a:t>
            </a:r>
            <a:r>
              <a:rPr lang="vi" sz="2900" dirty="0">
                <a:latin typeface="Palatino Linotype"/>
              </a:rPr>
              <a:t>). Bởi vậy, để mã hoá xâu bản rõ x</a:t>
            </a:r>
            <a:r>
              <a:rPr lang="vi" sz="2900" baseline="-25000" dirty="0">
                <a:latin typeface="Palatino Linotype"/>
              </a:rPr>
              <a:t>1</a:t>
            </a:r>
            <a:r>
              <a:rPr lang="vi" sz="2900" dirty="0">
                <a:latin typeface="Palatino Linotype"/>
              </a:rPr>
              <a:t> x</a:t>
            </a:r>
            <a:r>
              <a:rPr lang="vi" sz="2900" baseline="-25000" dirty="0">
                <a:latin typeface="Palatino Linotype"/>
              </a:rPr>
              <a:t>2</a:t>
            </a:r>
            <a:r>
              <a:rPr lang="vi" sz="2900" dirty="0">
                <a:latin typeface="Palatino Linotype"/>
              </a:rPr>
              <a:t> . . . ta phải tính liên tiếp: z</a:t>
            </a:r>
            <a:r>
              <a:rPr lang="vi" sz="2900" baseline="-25000" dirty="0">
                <a:latin typeface="Palatino Linotype"/>
              </a:rPr>
              <a:t>1</a:t>
            </a:r>
            <a:r>
              <a:rPr lang="vi" sz="2900" dirty="0">
                <a:latin typeface="Palatino Linotype"/>
              </a:rPr>
              <a:t>, y</a:t>
            </a:r>
            <a:r>
              <a:rPr lang="vi" sz="2900" baseline="-25000" dirty="0">
                <a:latin typeface="Palatino Linotype"/>
              </a:rPr>
              <a:t>1</a:t>
            </a:r>
            <a:r>
              <a:rPr lang="vi" sz="2900" dirty="0">
                <a:latin typeface="Palatino Linotype"/>
              </a:rPr>
              <a:t>, z</a:t>
            </a:r>
            <a:r>
              <a:rPr lang="vi" sz="2900" baseline="-25000" dirty="0">
                <a:latin typeface="Palatino Linotype"/>
              </a:rPr>
              <a:t>2</a:t>
            </a:r>
            <a:r>
              <a:rPr lang="vi" sz="2900" dirty="0">
                <a:latin typeface="Palatino Linotype"/>
              </a:rPr>
              <a:t> , y</a:t>
            </a:r>
            <a:r>
              <a:rPr lang="vi" sz="2900" baseline="-25000" dirty="0">
                <a:latin typeface="Palatino Linotype"/>
              </a:rPr>
              <a:t>2</a:t>
            </a:r>
            <a:r>
              <a:rPr lang="vi" sz="2900" dirty="0">
                <a:latin typeface="Palatino Linotype"/>
              </a:rPr>
              <a:t> ...</a:t>
            </a:r>
          </a:p>
          <a:p>
            <a:pPr marL="455168" indent="-457200" algn="just">
              <a:lnSpc>
                <a:spcPts val="5376"/>
              </a:lnSpc>
              <a:buFont typeface="Wingdings" panose="05000000000000000000" pitchFamily="2" charset="2"/>
              <a:buChar char="v"/>
            </a:pPr>
            <a:r>
              <a:rPr lang="vi" sz="2900" dirty="0">
                <a:latin typeface="Palatino Linotype"/>
              </a:rPr>
              <a:t>Việc giải mã xâu bản mã </a:t>
            </a:r>
            <a:r>
              <a:rPr lang="en-US" sz="2900" dirty="0">
                <a:latin typeface="Palatino Linotype"/>
              </a:rPr>
              <a:t>y</a:t>
            </a:r>
            <a:r>
              <a:rPr lang="en-US" sz="2900" baseline="-25000" dirty="0">
                <a:latin typeface="Palatino Linotype"/>
              </a:rPr>
              <a:t>1</a:t>
            </a:r>
            <a:r>
              <a:rPr lang="vi" sz="2900" baseline="-25000" dirty="0">
                <a:latin typeface="Palatino Linotype"/>
              </a:rPr>
              <a:t> </a:t>
            </a:r>
            <a:r>
              <a:rPr lang="vi" sz="2900" dirty="0">
                <a:latin typeface="Palatino Linotype"/>
              </a:rPr>
              <a:t>y</a:t>
            </a:r>
            <a:r>
              <a:rPr lang="vi" sz="2900" baseline="-25000" dirty="0">
                <a:latin typeface="Palatino Linotype"/>
              </a:rPr>
              <a:t>2</a:t>
            </a:r>
            <a:r>
              <a:rPr lang="vi" sz="2900" dirty="0">
                <a:latin typeface="Palatino Linotype"/>
              </a:rPr>
              <a:t>. . . có thể được thực hiện bằng cách tính liên tiếp: </a:t>
            </a:r>
            <a:r>
              <a:rPr lang="vi" sz="2900" i="1" dirty="0">
                <a:latin typeface="Constantia"/>
              </a:rPr>
              <a:t>z</a:t>
            </a:r>
            <a:r>
              <a:rPr lang="en-US" sz="2900" i="1" baseline="-25000" dirty="0">
                <a:latin typeface="Constantia"/>
              </a:rPr>
              <a:t>1</a:t>
            </a:r>
            <a:r>
              <a:rPr lang="vi" sz="2900" dirty="0">
                <a:latin typeface="Palatino Linotype"/>
              </a:rPr>
              <a:t> x</a:t>
            </a:r>
            <a:r>
              <a:rPr lang="vi" sz="2900" baseline="-25000" dirty="0">
                <a:latin typeface="Palatino Linotype"/>
              </a:rPr>
              <a:t>1</a:t>
            </a:r>
            <a:r>
              <a:rPr lang="vi" sz="2900" dirty="0">
                <a:latin typeface="Palatino Linotype"/>
              </a:rPr>
              <a:t>, z</a:t>
            </a:r>
            <a:r>
              <a:rPr lang="vi" sz="2900" baseline="-25000" dirty="0">
                <a:latin typeface="Palatino Linotype"/>
              </a:rPr>
              <a:t>2</a:t>
            </a:r>
            <a:r>
              <a:rPr lang="vi" sz="2900" dirty="0">
                <a:latin typeface="Palatino Linotype"/>
              </a:rPr>
              <a:t> , x</a:t>
            </a:r>
            <a:r>
              <a:rPr lang="vi" sz="2900" baseline="-25000" dirty="0">
                <a:latin typeface="Palatino Linotype"/>
              </a:rPr>
              <a:t>2</a:t>
            </a:r>
          </a:p>
        </p:txBody>
      </p:sp>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Tree>
  </p:cSld>
  <p:clrMapOvr>
    <a:overrideClrMapping bg1="lt1" tx1="dk1" bg2="lt2" tx2="dk2" accent1="accent1" accent2="accent2" accent3="accent3" accent4="accent4" accent5="accent5" accent6="accent6" hlink="hlink" folHlink="folHlink"/>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2405208631"/>
              </p:ext>
            </p:extLst>
          </p:nvPr>
        </p:nvGraphicFramePr>
        <p:xfrm>
          <a:off x="754538" y="414790"/>
          <a:ext cx="7816256" cy="7470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pic>
        <p:nvPicPr>
          <p:cNvPr id="7" name="Picture 6"/>
          <p:cNvPicPr>
            <a:picLocks noChangeAspect="1"/>
          </p:cNvPicPr>
          <p:nvPr/>
        </p:nvPicPr>
        <p:blipFill>
          <a:blip r:embed="rId7" cstate="print"/>
          <a:stretch>
            <a:fillRect/>
          </a:stretch>
        </p:blipFill>
        <p:spPr>
          <a:xfrm>
            <a:off x="754538" y="1291702"/>
            <a:ext cx="7967497" cy="5027212"/>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2261629353"/>
              </p:ext>
            </p:extLst>
          </p:nvPr>
        </p:nvGraphicFramePr>
        <p:xfrm>
          <a:off x="760536" y="392782"/>
          <a:ext cx="7810257" cy="7536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903642" y="1347079"/>
            <a:ext cx="7667151" cy="4739821"/>
          </a:xfrm>
          <a:prstGeom prst="rect">
            <a:avLst/>
          </a:prstGeom>
        </p:spPr>
        <p:txBody>
          <a:bodyPr lIns="0" tIns="0" rIns="0" bIns="0">
            <a:normAutofit fontScale="97500"/>
          </a:bodyPr>
          <a:lstStyle/>
          <a:p>
            <a:pPr marL="436372" indent="-457200" algn="just">
              <a:lnSpc>
                <a:spcPts val="6480"/>
              </a:lnSpc>
              <a:spcBef>
                <a:spcPts val="2940"/>
              </a:spcBef>
              <a:buFont typeface="Wingdings" panose="05000000000000000000" pitchFamily="2" charset="2"/>
              <a:buChar char="v"/>
            </a:pPr>
            <a:r>
              <a:rPr lang="vi" sz="3200" dirty="0">
                <a:latin typeface="Palatino Linotype"/>
              </a:rPr>
              <a:t>Ta có thể coi mã khối là một trường hợp đặc biệt của mã dòng trong đó dùng khoá không đổi: Z</a:t>
            </a:r>
            <a:r>
              <a:rPr lang="vi" sz="3200" baseline="-25000" dirty="0">
                <a:latin typeface="Palatino Linotype"/>
              </a:rPr>
              <a:t>i</a:t>
            </a:r>
            <a:r>
              <a:rPr lang="vi" sz="3200" dirty="0">
                <a:latin typeface="Palatino Linotype"/>
              </a:rPr>
              <a:t> = K với mọi </a:t>
            </a:r>
            <a:r>
              <a:rPr lang="en-US" sz="3200" dirty="0">
                <a:latin typeface="Palatino Linotype"/>
              </a:rPr>
              <a:t>i </a:t>
            </a:r>
            <a:r>
              <a:rPr lang="vi" sz="3200" dirty="0">
                <a:latin typeface="Palatino Linotype"/>
              </a:rPr>
              <a:t>≥</a:t>
            </a:r>
            <a:r>
              <a:rPr lang="en-US" sz="3200" dirty="0">
                <a:latin typeface="Palatino Linotype"/>
              </a:rPr>
              <a:t> </a:t>
            </a:r>
            <a:r>
              <a:rPr lang="vi" sz="3200" dirty="0">
                <a:latin typeface="Palatino Linotype"/>
              </a:rPr>
              <a:t>1.</a:t>
            </a:r>
          </a:p>
        </p:txBody>
      </p:sp>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Tree>
  </p:cSld>
  <p:clrMapOvr>
    <a:overrideClrMapping bg1="lt1" tx1="dk1" bg2="lt2" tx2="dk2" accent1="accent1" accent2="accent2" accent3="accent3" accent4="accent4" accent5="accent5" accent6="accent6" hlink="hlink" folHlink="folHlink"/>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2793281501"/>
              </p:ext>
            </p:extLst>
          </p:nvPr>
        </p:nvGraphicFramePr>
        <p:xfrm>
          <a:off x="736387" y="344014"/>
          <a:ext cx="7880309" cy="8433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736387" y="1266182"/>
            <a:ext cx="7880309" cy="5011788"/>
          </a:xfrm>
          <a:prstGeom prst="rect">
            <a:avLst/>
          </a:prstGeom>
        </p:spPr>
        <p:txBody>
          <a:bodyPr lIns="0" tIns="0" rIns="0" bIns="0">
            <a:normAutofit fontScale="97500"/>
          </a:bodyPr>
          <a:lstStyle/>
          <a:p>
            <a:pPr marL="452120" indent="-457200" algn="just">
              <a:lnSpc>
                <a:spcPts val="5352"/>
              </a:lnSpc>
              <a:spcBef>
                <a:spcPts val="2730"/>
              </a:spcBef>
              <a:spcAft>
                <a:spcPts val="420"/>
              </a:spcAft>
              <a:buFont typeface="Wingdings" panose="05000000000000000000" pitchFamily="2" charset="2"/>
              <a:buChar char="v"/>
            </a:pPr>
            <a:r>
              <a:rPr lang="vi" sz="2900" i="1" dirty="0">
                <a:latin typeface="Constantia"/>
              </a:rPr>
              <a:t>Mã dòng được gọi là đồng bộ</a:t>
            </a:r>
            <a:r>
              <a:rPr lang="vi" sz="2900" dirty="0">
                <a:latin typeface="Palatino Linotype"/>
              </a:rPr>
              <a:t> nếu dòng khoá không phụ thuộc vào xâu bản rõ, tức là nếu dòng khoá được tạo ra chỉ là hàm của khoá K.</a:t>
            </a:r>
          </a:p>
          <a:p>
            <a:pPr marL="452120" indent="-457200" algn="just">
              <a:lnSpc>
                <a:spcPts val="5376"/>
              </a:lnSpc>
              <a:buFont typeface="Wingdings" panose="05000000000000000000" pitchFamily="2" charset="2"/>
              <a:buChar char="v"/>
            </a:pPr>
            <a:r>
              <a:rPr lang="vi" sz="2900" dirty="0">
                <a:latin typeface="Palatino Linotype"/>
              </a:rPr>
              <a:t>Khi đó ta coi K là một "mầm" để mở rộng thành dòng khoá z</a:t>
            </a:r>
            <a:r>
              <a:rPr lang="vi" sz="2900" baseline="-25000" dirty="0">
                <a:latin typeface="Palatino Linotype"/>
              </a:rPr>
              <a:t>1</a:t>
            </a:r>
            <a:r>
              <a:rPr lang="vi" sz="2900" dirty="0">
                <a:latin typeface="Palatino Linotype"/>
              </a:rPr>
              <a:t>z</a:t>
            </a:r>
            <a:r>
              <a:rPr lang="vi" sz="2900" baseline="-25000" dirty="0">
                <a:latin typeface="Palatino Linotype"/>
              </a:rPr>
              <a:t>2</a:t>
            </a:r>
            <a:r>
              <a:rPr lang="vi" sz="2900" dirty="0">
                <a:latin typeface="Palatino Linotype"/>
              </a:rPr>
              <a:t> . . .</a:t>
            </a:r>
          </a:p>
        </p:txBody>
      </p:sp>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Tree>
  </p:cSld>
  <p:clrMapOvr>
    <a:overrideClrMapping bg1="lt1" tx1="dk1" bg2="lt2" tx2="dk2" accent1="accent1" accent2="accent2" accent3="accent3" accent4="accent4" accent5="accent5" accent6="accent6" hlink="hlink" folHlink="folHlink"/>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241335382"/>
              </p:ext>
            </p:extLst>
          </p:nvPr>
        </p:nvGraphicFramePr>
        <p:xfrm>
          <a:off x="795482" y="344015"/>
          <a:ext cx="7818165" cy="7751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903642" y="1403604"/>
            <a:ext cx="7710005" cy="4792480"/>
          </a:xfrm>
          <a:prstGeom prst="rect">
            <a:avLst/>
          </a:prstGeom>
        </p:spPr>
        <p:txBody>
          <a:bodyPr lIns="0" tIns="0" rIns="0" bIns="0">
            <a:normAutofit fontScale="97500"/>
          </a:bodyPr>
          <a:lstStyle/>
          <a:p>
            <a:pPr marL="452120" indent="-457200" algn="just">
              <a:spcBef>
                <a:spcPts val="1890"/>
              </a:spcBef>
              <a:buFont typeface="Wingdings" panose="05000000000000000000" pitchFamily="2" charset="2"/>
              <a:buChar char="v"/>
            </a:pPr>
            <a:r>
              <a:rPr lang="vi" sz="2900" dirty="0">
                <a:latin typeface="Palatino Linotype"/>
              </a:rPr>
              <a:t>Một hệ mã dòng được gọi là tuần hoàn với</a:t>
            </a:r>
            <a:r>
              <a:rPr lang="en-US" sz="2900" dirty="0">
                <a:latin typeface="Palatino Linotype"/>
              </a:rPr>
              <a:t> </a:t>
            </a:r>
            <a:r>
              <a:rPr lang="vi" sz="2900" dirty="0">
                <a:latin typeface="Palatino Linotype"/>
              </a:rPr>
              <a:t>chu kỳ d nếu z</a:t>
            </a:r>
            <a:r>
              <a:rPr lang="vi" sz="2900" baseline="-25000" dirty="0">
                <a:latin typeface="Palatino Linotype"/>
              </a:rPr>
              <a:t>i</a:t>
            </a:r>
            <a:r>
              <a:rPr lang="en-US" sz="2900" baseline="-25000" dirty="0">
                <a:latin typeface="Palatino Linotype"/>
              </a:rPr>
              <a:t>+</a:t>
            </a:r>
            <a:r>
              <a:rPr lang="vi" sz="2900" baseline="-25000" dirty="0">
                <a:latin typeface="Palatino Linotype"/>
              </a:rPr>
              <a:t>d</a:t>
            </a:r>
            <a:r>
              <a:rPr lang="vi" sz="2900" dirty="0">
                <a:latin typeface="Palatino Linotype"/>
              </a:rPr>
              <a:t>= z</a:t>
            </a:r>
            <a:r>
              <a:rPr lang="vi" sz="2900" baseline="-25000" dirty="0">
                <a:latin typeface="Palatino Linotype"/>
              </a:rPr>
              <a:t>i</a:t>
            </a:r>
            <a:r>
              <a:rPr lang="vi" sz="2900" dirty="0">
                <a:latin typeface="Palatino Linotype"/>
              </a:rPr>
              <a:t> với số nguyên i &gt; 1.</a:t>
            </a:r>
          </a:p>
          <a:p>
            <a:pPr marL="452120" indent="-457200" algn="just">
              <a:lnSpc>
                <a:spcPts val="3840"/>
              </a:lnSpc>
              <a:spcAft>
                <a:spcPts val="420"/>
              </a:spcAft>
              <a:buFont typeface="Wingdings" panose="05000000000000000000" pitchFamily="2" charset="2"/>
              <a:buChar char="v"/>
            </a:pPr>
            <a:r>
              <a:rPr lang="vi" sz="2900" dirty="0">
                <a:latin typeface="Palatino Linotype"/>
              </a:rPr>
              <a:t>Thí dụ: Mã Vigenère với độ dài từ khoá m có thể coi là mã dòng tuần hoàn với chu kỳ m.</a:t>
            </a:r>
          </a:p>
          <a:p>
            <a:pPr marL="452120" indent="-457200" algn="just">
              <a:lnSpc>
                <a:spcPts val="3840"/>
              </a:lnSpc>
              <a:buFont typeface="Wingdings" panose="05000000000000000000" pitchFamily="2" charset="2"/>
              <a:buChar char="Ø"/>
            </a:pPr>
            <a:r>
              <a:rPr lang="vi" sz="2900" dirty="0">
                <a:latin typeface="Palatino Linotype"/>
              </a:rPr>
              <a:t>Trong trường hợp này, khoá là K = (kj, . . . k</a:t>
            </a:r>
            <a:r>
              <a:rPr lang="vi" sz="2900" baseline="-25000" dirty="0">
                <a:latin typeface="Palatino Linotype"/>
              </a:rPr>
              <a:t>m</a:t>
            </a:r>
            <a:r>
              <a:rPr lang="vi" sz="2900" dirty="0">
                <a:latin typeface="Palatino Linotype"/>
              </a:rPr>
              <a:t>). Bản thân K sẽ tạo m phần tử đầu tiên của dòng khoá: z</a:t>
            </a:r>
            <a:r>
              <a:rPr lang="vi" sz="2900" baseline="-25000" dirty="0">
                <a:latin typeface="Palatino Linotype"/>
              </a:rPr>
              <a:t>i</a:t>
            </a:r>
            <a:r>
              <a:rPr lang="vi" sz="2900" dirty="0">
                <a:latin typeface="Palatino Linotype"/>
              </a:rPr>
              <a:t> = k</a:t>
            </a:r>
            <a:r>
              <a:rPr lang="vi" sz="2900" baseline="-25000" dirty="0">
                <a:latin typeface="Palatino Linotype"/>
              </a:rPr>
              <a:t>i</a:t>
            </a:r>
            <a:r>
              <a:rPr lang="vi" sz="2900" dirty="0">
                <a:latin typeface="Palatino Linotype"/>
              </a:rPr>
              <a:t>, 1 &lt; i &lt; m. Sau đó dòng</a:t>
            </a:r>
            <a:r>
              <a:rPr lang="en-US" sz="2900" dirty="0">
                <a:latin typeface="Palatino Linotype"/>
              </a:rPr>
              <a:t> </a:t>
            </a:r>
            <a:r>
              <a:rPr lang="vi" sz="2900" dirty="0">
                <a:latin typeface="Palatino Linotype"/>
              </a:rPr>
              <a:t>khoá sẽ tự lặp lại.</a:t>
            </a:r>
          </a:p>
        </p:txBody>
      </p:sp>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192770585"/>
              </p:ext>
            </p:extLst>
          </p:nvPr>
        </p:nvGraphicFramePr>
        <p:xfrm>
          <a:off x="696035" y="441005"/>
          <a:ext cx="7956645" cy="646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696036" y="1409085"/>
            <a:ext cx="7779224" cy="4841590"/>
          </a:xfrm>
          <a:prstGeom prst="rect">
            <a:avLst/>
          </a:prstGeom>
        </p:spPr>
        <p:txBody>
          <a:bodyPr lIns="0" tIns="0" rIns="0" bIns="0">
            <a:normAutofit fontScale="97500"/>
          </a:bodyPr>
          <a:lstStyle/>
          <a:p>
            <a:pPr marL="325120" indent="-342900" algn="just">
              <a:spcBef>
                <a:spcPts val="2730"/>
              </a:spcBef>
              <a:spcAft>
                <a:spcPts val="2730"/>
              </a:spcAft>
              <a:buFont typeface="Wingdings" panose="05000000000000000000" pitchFamily="2" charset="2"/>
              <a:buChar char="v"/>
            </a:pPr>
            <a:r>
              <a:rPr lang="vi" sz="3100" b="1" dirty="0">
                <a:latin typeface="Constantia"/>
              </a:rPr>
              <a:t>Tồn tại 3 phương pháp bảo vệ thông tin:</a:t>
            </a:r>
          </a:p>
          <a:p>
            <a:pPr marL="439420" indent="-457200" algn="just">
              <a:lnSpc>
                <a:spcPts val="5760"/>
              </a:lnSpc>
              <a:buFont typeface="Wingdings" panose="05000000000000000000" pitchFamily="2" charset="2"/>
              <a:buChar char="Ø"/>
            </a:pPr>
            <a:r>
              <a:rPr lang="vi" sz="2900" i="1" dirty="0">
                <a:latin typeface="Constantia"/>
              </a:rPr>
              <a:t>Phương pháp thứ nhất</a:t>
            </a:r>
            <a:r>
              <a:rPr lang="vi" sz="2900" dirty="0">
                <a:latin typeface="Palatino Linotype"/>
              </a:rPr>
              <a:t> - phương pháp sức mạnh thuần túy: bảo vệ tài liệu (thông tin truyền) bởi con người thực (thông tin được truyền bởi các liên lạc viên đặc biệt, ...).</a:t>
            </a:r>
          </a:p>
        </p:txBody>
      </p:sp>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Tree>
  </p:cSld>
  <p:clrMapOvr>
    <a:overrideClrMapping bg1="lt1" tx1="dk1" bg2="lt2" tx2="dk2" accent1="accent1" accent2="accent2" accent3="accent3" accent4="accent4" accent5="accent5" accent6="accent6" hlink="hlink" folHlink="folHlink"/>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3274737302"/>
              </p:ext>
            </p:extLst>
          </p:nvPr>
        </p:nvGraphicFramePr>
        <p:xfrm>
          <a:off x="818388" y="472702"/>
          <a:ext cx="7807452" cy="660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946018" y="1268683"/>
            <a:ext cx="7679822" cy="4709035"/>
          </a:xfrm>
          <a:prstGeom prst="rect">
            <a:avLst/>
          </a:prstGeom>
        </p:spPr>
        <p:txBody>
          <a:bodyPr lIns="0" tIns="0" rIns="0" bIns="0">
            <a:normAutofit fontScale="97500"/>
          </a:bodyPr>
          <a:lstStyle/>
          <a:p>
            <a:pPr marL="274320" indent="-304800" algn="just">
              <a:lnSpc>
                <a:spcPts val="5736"/>
              </a:lnSpc>
              <a:spcBef>
                <a:spcPts val="2310"/>
              </a:spcBef>
            </a:pPr>
            <a:r>
              <a:rPr lang="vi" sz="2900" dirty="0">
                <a:solidFill>
                  <a:srgbClr val="045D76"/>
                </a:solidFill>
                <a:latin typeface="Palatino Linotype"/>
              </a:rPr>
              <a:t>❖</a:t>
            </a:r>
            <a:r>
              <a:rPr lang="en-US" sz="2900" dirty="0">
                <a:solidFill>
                  <a:srgbClr val="045D76"/>
                </a:solidFill>
                <a:latin typeface="Palatino Linotype"/>
              </a:rPr>
              <a:t> </a:t>
            </a:r>
            <a:r>
              <a:rPr lang="vi" sz="2900" dirty="0">
                <a:latin typeface="Palatino Linotype"/>
              </a:rPr>
              <a:t>Giả thiết chung ở đây là luôn coi đối phương Oscar đã biết hệ mật đang dùng. Giả thiết này được gọi là nguyên lý</a:t>
            </a:r>
            <a:r>
              <a:rPr lang="en-US" sz="2900" dirty="0">
                <a:latin typeface="Palatino Linotype"/>
              </a:rPr>
              <a:t> </a:t>
            </a:r>
            <a:r>
              <a:rPr lang="vi" sz="2900" dirty="0">
                <a:latin typeface="Palatino Linotype"/>
              </a:rPr>
              <a:t>Kerekhoff.</a:t>
            </a:r>
          </a:p>
        </p:txBody>
      </p:sp>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Tree>
  </p:cSld>
  <p:clrMapOvr>
    <a:overrideClrMapping bg1="lt1" tx1="dk1" bg2="lt2" tx2="dk2" accent1="accent1" accent2="accent2" accent3="accent3" accent4="accent4" accent5="accent5" accent6="accent6" hlink="hlink" folHlink="folHlink"/>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7" name="Diagram 6"/>
          <p:cNvGraphicFramePr/>
          <p:nvPr/>
        </p:nvGraphicFramePr>
        <p:xfrm>
          <a:off x="731520" y="437649"/>
          <a:ext cx="7885176" cy="7497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563880" y="2212848"/>
            <a:ext cx="2862072" cy="341376"/>
          </a:xfrm>
          <a:prstGeom prst="rect">
            <a:avLst/>
          </a:prstGeom>
        </p:spPr>
        <p:txBody>
          <a:bodyPr wrap="none" lIns="0" tIns="0" rIns="0" bIns="0">
            <a:normAutofit fontScale="90000" lnSpcReduction="20000"/>
          </a:bodyPr>
          <a:lstStyle/>
          <a:p>
            <a:pPr indent="0">
              <a:spcBef>
                <a:spcPts val="2730"/>
              </a:spcBef>
              <a:spcAft>
                <a:spcPts val="2730"/>
              </a:spcAft>
            </a:pPr>
            <a:endParaRPr lang="vi" sz="2900" dirty="0">
              <a:latin typeface="Palatino Linotype"/>
            </a:endParaRPr>
          </a:p>
        </p:txBody>
      </p:sp>
      <p:sp>
        <p:nvSpPr>
          <p:cNvPr id="4" name="Rectangle 3"/>
          <p:cNvSpPr/>
          <p:nvPr/>
        </p:nvSpPr>
        <p:spPr>
          <a:xfrm>
            <a:off x="887104" y="1469363"/>
            <a:ext cx="7424383" cy="4957750"/>
          </a:xfrm>
          <a:prstGeom prst="rect">
            <a:avLst/>
          </a:prstGeom>
        </p:spPr>
        <p:txBody>
          <a:bodyPr lIns="0" tIns="0" rIns="0" bIns="0">
            <a:normAutofit fontScale="97500"/>
          </a:bodyPr>
          <a:lstStyle/>
          <a:p>
            <a:pPr marL="718820" indent="-457200">
              <a:spcAft>
                <a:spcPts val="2730"/>
              </a:spcAft>
              <a:buFont typeface="Wingdings" panose="05000000000000000000" pitchFamily="2" charset="2"/>
              <a:buChar char="v"/>
            </a:pPr>
            <a:r>
              <a:rPr lang="vi" sz="2900" dirty="0">
                <a:latin typeface="Palatino Linotype"/>
              </a:rPr>
              <a:t>Chỉ có bản mã:</a:t>
            </a:r>
            <a:endParaRPr lang="en-US" sz="2900" dirty="0">
              <a:latin typeface="Palatino Linotype"/>
            </a:endParaRPr>
          </a:p>
          <a:p>
            <a:pPr marL="261620" indent="0">
              <a:spcAft>
                <a:spcPts val="2730"/>
              </a:spcAft>
            </a:pPr>
            <a:r>
              <a:rPr lang="vi" sz="2900" dirty="0">
                <a:latin typeface="Palatino Linotype"/>
              </a:rPr>
              <a:t>Thám mã chỉ có xâu bản mã y.</a:t>
            </a:r>
          </a:p>
          <a:p>
            <a:pPr marL="914400" lvl="1" indent="-457200">
              <a:spcAft>
                <a:spcPts val="2730"/>
              </a:spcAft>
              <a:buFont typeface="Wingdings" panose="05000000000000000000" pitchFamily="2" charset="2"/>
              <a:buChar char="v"/>
            </a:pPr>
            <a:r>
              <a:rPr lang="vi" sz="2900" dirty="0">
                <a:latin typeface="Palatino Linotype"/>
              </a:rPr>
              <a:t>Bản rõ đã biết:</a:t>
            </a:r>
          </a:p>
          <a:p>
            <a:pPr marL="261620" indent="0" algn="just"/>
            <a:r>
              <a:rPr lang="vi" sz="2900" dirty="0">
                <a:latin typeface="Palatino Linotype"/>
              </a:rPr>
              <a:t>Thám mã có xâu bản rõ x và xâu bản mã</a:t>
            </a:r>
          </a:p>
          <a:p>
            <a:pPr marL="261620" indent="0"/>
            <a:r>
              <a:rPr lang="vi" sz="2900" dirty="0">
                <a:latin typeface="Palatino Linotype"/>
              </a:rPr>
              <a:t>tương ứng y.</a:t>
            </a:r>
          </a:p>
        </p:txBody>
      </p:sp>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Tree>
  </p:cSld>
  <p:clrMapOvr>
    <a:overrideClrMapping bg1="lt1" tx1="dk1" bg2="lt2" tx2="dk2" accent1="accent1" accent2="accent2" accent3="accent3" accent4="accent4" accent5="accent5" accent6="accent6" hlink="hlink" folHlink="folHlink"/>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4004882431"/>
              </p:ext>
            </p:extLst>
          </p:nvPr>
        </p:nvGraphicFramePr>
        <p:xfrm>
          <a:off x="871136" y="371309"/>
          <a:ext cx="7748607" cy="7205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871136" y="1282890"/>
            <a:ext cx="7748607" cy="5008728"/>
          </a:xfrm>
          <a:prstGeom prst="rect">
            <a:avLst/>
          </a:prstGeom>
        </p:spPr>
        <p:txBody>
          <a:bodyPr lIns="0" tIns="0" rIns="0" bIns="0">
            <a:normAutofit fontScale="97500"/>
          </a:bodyPr>
          <a:lstStyle/>
          <a:p>
            <a:pPr marL="342900" indent="-342900" algn="just">
              <a:spcBef>
                <a:spcPts val="2100"/>
              </a:spcBef>
              <a:buFont typeface="Wingdings" panose="05000000000000000000" pitchFamily="2" charset="2"/>
              <a:buChar char="v"/>
            </a:pPr>
            <a:r>
              <a:rPr lang="vi" sz="2700" dirty="0">
                <a:latin typeface="Constantia"/>
              </a:rPr>
              <a:t>Bản rõ được lựa chọn:</a:t>
            </a:r>
          </a:p>
          <a:p>
            <a:pPr marL="270764" indent="0" algn="just">
              <a:spcAft>
                <a:spcPts val="1260"/>
              </a:spcAft>
            </a:pPr>
            <a:r>
              <a:rPr lang="vi" sz="2700" dirty="0">
                <a:latin typeface="Constantia"/>
              </a:rPr>
              <a:t>Thám mã đã nhận được quyền truy nhập tạm thời vào cơ</a:t>
            </a:r>
            <a:r>
              <a:rPr lang="en-US" sz="2700" dirty="0">
                <a:latin typeface="Constantia"/>
              </a:rPr>
              <a:t> </a:t>
            </a:r>
            <a:r>
              <a:rPr lang="vi" sz="2700" dirty="0">
                <a:latin typeface="Constantia"/>
              </a:rPr>
              <a:t>chế mã hoá. Bởi vậy, thám mã có thể chọn một xâu bản rõ x và tạo nên xâu bản mã </a:t>
            </a:r>
            <a:r>
              <a:rPr lang="fr" sz="2700" dirty="0">
                <a:latin typeface="Constantia"/>
              </a:rPr>
              <a:t>y </a:t>
            </a:r>
            <a:r>
              <a:rPr lang="vi" sz="2700" dirty="0">
                <a:latin typeface="Constantia"/>
              </a:rPr>
              <a:t>tương ứng.</a:t>
            </a:r>
          </a:p>
          <a:p>
            <a:pPr marL="342900" indent="-342900" algn="just">
              <a:buFont typeface="Wingdings" panose="05000000000000000000" pitchFamily="2" charset="2"/>
              <a:buChar char="v"/>
            </a:pPr>
            <a:r>
              <a:rPr lang="vi" sz="2700" dirty="0">
                <a:latin typeface="Constantia"/>
              </a:rPr>
              <a:t>Bản mã được lựa chọn:</a:t>
            </a:r>
          </a:p>
          <a:p>
            <a:pPr marL="270764" indent="0" algn="just">
              <a:lnSpc>
                <a:spcPts val="3768"/>
              </a:lnSpc>
            </a:pPr>
            <a:r>
              <a:rPr lang="vi" sz="2700" dirty="0">
                <a:latin typeface="Constantia"/>
              </a:rPr>
              <a:t>Thám mã có được quyền truy nhập tạm thời vào cơ chế giải mã. Bởi vậy thám mã có thể chọn một bản mã </a:t>
            </a:r>
            <a:r>
              <a:rPr lang="fr" sz="2700" dirty="0">
                <a:latin typeface="Constantia"/>
              </a:rPr>
              <a:t>y </a:t>
            </a:r>
            <a:r>
              <a:rPr lang="vi" sz="2700" dirty="0">
                <a:latin typeface="Constantia"/>
              </a:rPr>
              <a:t>và tạo nên xâu bản rõ x tương ứng.</a:t>
            </a:r>
          </a:p>
        </p:txBody>
      </p:sp>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Tree>
  </p:cSld>
  <p:clrMapOvr>
    <a:overrideClrMapping bg1="lt1" tx1="dk1" bg2="lt2" tx2="dk2" accent1="accent1" accent2="accent2" accent3="accent3" accent4="accent4" accent5="accent5" accent6="accent6" hlink="hlink" folHlink="folHlink"/>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1485582579"/>
              </p:ext>
            </p:extLst>
          </p:nvPr>
        </p:nvGraphicFramePr>
        <p:xfrm>
          <a:off x="722740" y="384957"/>
          <a:ext cx="7890908" cy="788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828338" y="1351525"/>
            <a:ext cx="7785309" cy="4858205"/>
          </a:xfrm>
          <a:prstGeom prst="rect">
            <a:avLst/>
          </a:prstGeom>
        </p:spPr>
        <p:txBody>
          <a:bodyPr lIns="0" tIns="0" rIns="0" bIns="0">
            <a:normAutofit fontScale="97500"/>
          </a:bodyPr>
          <a:lstStyle/>
          <a:p>
            <a:pPr marL="423672" indent="-457200" algn="just">
              <a:lnSpc>
                <a:spcPct val="150000"/>
              </a:lnSpc>
              <a:buFont typeface="Wingdings" panose="05000000000000000000" pitchFamily="2" charset="2"/>
              <a:buChar char="v"/>
            </a:pPr>
            <a:r>
              <a:rPr lang="vi" sz="2800" dirty="0">
                <a:solidFill>
                  <a:srgbClr val="045D76"/>
                </a:solidFill>
                <a:latin typeface="Palatino Linotype"/>
              </a:rPr>
              <a:t> </a:t>
            </a:r>
            <a:r>
              <a:rPr lang="vi" sz="2800" dirty="0">
                <a:latin typeface="Palatino Linotype"/>
              </a:rPr>
              <a:t>Giả sử r</a:t>
            </a:r>
            <a:r>
              <a:rPr lang="en-US" sz="2800" dirty="0">
                <a:latin typeface="Palatino Linotype"/>
              </a:rPr>
              <a:t>ằ</a:t>
            </a:r>
            <a:r>
              <a:rPr lang="vi" sz="2800" dirty="0">
                <a:latin typeface="Palatino Linotype"/>
              </a:rPr>
              <a:t>ng, xâu bản rõ là một văn bản tiếng Anh thông thường không có chấm câu hoặc khoảng trống (mã thám</a:t>
            </a:r>
            <a:r>
              <a:rPr lang="en-US" sz="2800" dirty="0">
                <a:latin typeface="Palatino Linotype"/>
              </a:rPr>
              <a:t> </a:t>
            </a:r>
            <a:r>
              <a:rPr lang="vi" sz="2800" dirty="0">
                <a:latin typeface="Palatino Linotype"/>
              </a:rPr>
              <a:t>sẽ khó khăn hơn nếu mã cả dấu chấm câu và khoảng trống).</a:t>
            </a:r>
          </a:p>
        </p:txBody>
      </p:sp>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Tree>
  </p:cSld>
  <p:clrMapOvr>
    <a:overrideClrMapping bg1="lt1" tx1="dk1" bg2="lt2" tx2="dk2" accent1="accent1" accent2="accent2" accent3="accent3" accent4="accent4" accent5="accent5" accent6="accent6" hlink="hlink" folHlink="folHlink"/>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947179526"/>
              </p:ext>
            </p:extLst>
          </p:nvPr>
        </p:nvGraphicFramePr>
        <p:xfrm>
          <a:off x="905802" y="1642826"/>
          <a:ext cx="7624048" cy="4512312"/>
        </p:xfrm>
        <a:graphic>
          <a:graphicData uri="http://schemas.openxmlformats.org/drawingml/2006/table">
            <a:tbl>
              <a:tblPr firstRow="1">
                <a:tableStyleId>{BDBED569-4797-4DF1-A0F4-6AAB3CD982D8}</a:tableStyleId>
              </a:tblPr>
              <a:tblGrid>
                <a:gridCol w="1274872">
                  <a:extLst>
                    <a:ext uri="{9D8B030D-6E8A-4147-A177-3AD203B41FA5}">
                      <a16:colId xmlns:a16="http://schemas.microsoft.com/office/drawing/2014/main" val="20000"/>
                    </a:ext>
                  </a:extLst>
                </a:gridCol>
                <a:gridCol w="1268576">
                  <a:extLst>
                    <a:ext uri="{9D8B030D-6E8A-4147-A177-3AD203B41FA5}">
                      <a16:colId xmlns:a16="http://schemas.microsoft.com/office/drawing/2014/main" val="20001"/>
                    </a:ext>
                  </a:extLst>
                </a:gridCol>
                <a:gridCol w="1268576">
                  <a:extLst>
                    <a:ext uri="{9D8B030D-6E8A-4147-A177-3AD203B41FA5}">
                      <a16:colId xmlns:a16="http://schemas.microsoft.com/office/drawing/2014/main" val="20002"/>
                    </a:ext>
                  </a:extLst>
                </a:gridCol>
                <a:gridCol w="1268576">
                  <a:extLst>
                    <a:ext uri="{9D8B030D-6E8A-4147-A177-3AD203B41FA5}">
                      <a16:colId xmlns:a16="http://schemas.microsoft.com/office/drawing/2014/main" val="20003"/>
                    </a:ext>
                  </a:extLst>
                </a:gridCol>
                <a:gridCol w="1268576">
                  <a:extLst>
                    <a:ext uri="{9D8B030D-6E8A-4147-A177-3AD203B41FA5}">
                      <a16:colId xmlns:a16="http://schemas.microsoft.com/office/drawing/2014/main" val="20004"/>
                    </a:ext>
                  </a:extLst>
                </a:gridCol>
                <a:gridCol w="1274872">
                  <a:extLst>
                    <a:ext uri="{9D8B030D-6E8A-4147-A177-3AD203B41FA5}">
                      <a16:colId xmlns:a16="http://schemas.microsoft.com/office/drawing/2014/main" val="20005"/>
                    </a:ext>
                  </a:extLst>
                </a:gridCol>
              </a:tblGrid>
              <a:tr h="411810">
                <a:tc>
                  <a:txBody>
                    <a:bodyPr/>
                    <a:lstStyle/>
                    <a:p>
                      <a:pPr marL="381000" indent="0"/>
                      <a:r>
                        <a:rPr lang="vi" sz="2000" dirty="0"/>
                        <a:t>Kí tự</a:t>
                      </a:r>
                      <a:endParaRPr lang="vi" sz="2000" dirty="0">
                        <a:latin typeface="Palatino Linotype"/>
                      </a:endParaRPr>
                    </a:p>
                  </a:txBody>
                  <a:tcPr marL="0" marR="0" marT="0" marB="0" anchor="b"/>
                </a:tc>
                <a:tc>
                  <a:txBody>
                    <a:bodyPr/>
                    <a:lstStyle/>
                    <a:p>
                      <a:pPr marL="215900" indent="0"/>
                      <a:r>
                        <a:rPr lang="vi" sz="2000" dirty="0"/>
                        <a:t>Xác suất</a:t>
                      </a:r>
                      <a:endParaRPr lang="vi" sz="2000" dirty="0">
                        <a:latin typeface="Palatino Linotype"/>
                      </a:endParaRPr>
                    </a:p>
                  </a:txBody>
                  <a:tcPr marL="0" marR="0" marT="0" marB="0" anchor="b"/>
                </a:tc>
                <a:tc>
                  <a:txBody>
                    <a:bodyPr/>
                    <a:lstStyle/>
                    <a:p>
                      <a:pPr marL="368300" indent="0"/>
                      <a:r>
                        <a:rPr lang="vi" sz="2000" dirty="0"/>
                        <a:t>Kí tự</a:t>
                      </a:r>
                      <a:endParaRPr lang="vi" sz="2000" dirty="0">
                        <a:solidFill>
                          <a:srgbClr val="1C1C1C"/>
                        </a:solidFill>
                        <a:latin typeface="Palatino Linotype"/>
                      </a:endParaRPr>
                    </a:p>
                  </a:txBody>
                  <a:tcPr marL="0" marR="0" marT="0" marB="0" anchor="b"/>
                </a:tc>
                <a:tc>
                  <a:txBody>
                    <a:bodyPr/>
                    <a:lstStyle/>
                    <a:p>
                      <a:pPr marL="215900" indent="0"/>
                      <a:r>
                        <a:rPr lang="vi" sz="2000" dirty="0"/>
                        <a:t>Xác suất</a:t>
                      </a:r>
                      <a:endParaRPr lang="vi" sz="2000" dirty="0">
                        <a:solidFill>
                          <a:srgbClr val="1C1C1C"/>
                        </a:solidFill>
                        <a:latin typeface="Palatino Linotype"/>
                      </a:endParaRPr>
                    </a:p>
                  </a:txBody>
                  <a:tcPr marL="0" marR="0" marT="0" marB="0" anchor="b"/>
                </a:tc>
                <a:tc>
                  <a:txBody>
                    <a:bodyPr/>
                    <a:lstStyle/>
                    <a:p>
                      <a:pPr marL="381000" indent="0"/>
                      <a:r>
                        <a:rPr lang="vi" sz="2000" dirty="0"/>
                        <a:t>Kí tự</a:t>
                      </a:r>
                      <a:endParaRPr lang="vi" sz="2000" dirty="0">
                        <a:latin typeface="Palatino Linotype"/>
                      </a:endParaRPr>
                    </a:p>
                  </a:txBody>
                  <a:tcPr marL="0" marR="0" marT="0" marB="0" anchor="b"/>
                </a:tc>
                <a:tc>
                  <a:txBody>
                    <a:bodyPr/>
                    <a:lstStyle/>
                    <a:p>
                      <a:pPr marL="215900" indent="0"/>
                      <a:r>
                        <a:rPr lang="vi" sz="2000" dirty="0"/>
                        <a:t>Xác suất</a:t>
                      </a:r>
                      <a:endParaRPr lang="vi" sz="2000" dirty="0">
                        <a:solidFill>
                          <a:srgbClr val="1C1C1C"/>
                        </a:solidFill>
                        <a:latin typeface="Palatino Linotype"/>
                      </a:endParaRPr>
                    </a:p>
                  </a:txBody>
                  <a:tcPr marL="0" marR="0" marT="0" marB="0" anchor="b"/>
                </a:tc>
                <a:extLst>
                  <a:ext uri="{0D108BD9-81ED-4DB2-BD59-A6C34878D82A}">
                    <a16:rowId xmlns:a16="http://schemas.microsoft.com/office/drawing/2014/main" val="10000"/>
                  </a:ext>
                </a:extLst>
              </a:tr>
              <a:tr h="510363">
                <a:tc>
                  <a:txBody>
                    <a:bodyPr/>
                    <a:lstStyle/>
                    <a:p>
                      <a:pPr indent="0" algn="ctr"/>
                      <a:r>
                        <a:rPr lang="en-US" sz="2000" dirty="0"/>
                        <a:t>A</a:t>
                      </a:r>
                      <a:endParaRPr lang="en-US" sz="2000" dirty="0">
                        <a:latin typeface="Palatino Linotype"/>
                      </a:endParaRPr>
                    </a:p>
                  </a:txBody>
                  <a:tcPr marL="0" marR="0" marT="0" marB="0" anchor="b"/>
                </a:tc>
                <a:tc>
                  <a:txBody>
                    <a:bodyPr/>
                    <a:lstStyle/>
                    <a:p>
                      <a:pPr marL="419100" indent="0"/>
                      <a:r>
                        <a:rPr lang="vi" sz="2000" dirty="0"/>
                        <a:t>.082</a:t>
                      </a:r>
                      <a:endParaRPr lang="vi" sz="2000" dirty="0">
                        <a:latin typeface="Palatino Linotype"/>
                      </a:endParaRPr>
                    </a:p>
                  </a:txBody>
                  <a:tcPr marL="0" marR="0" marT="0" marB="0" anchor="b"/>
                </a:tc>
                <a:tc>
                  <a:txBody>
                    <a:bodyPr/>
                    <a:lstStyle/>
                    <a:p>
                      <a:pPr indent="0" algn="ctr"/>
                      <a:r>
                        <a:rPr lang="vi" sz="2000"/>
                        <a:t>J</a:t>
                      </a:r>
                      <a:endParaRPr lang="vi" sz="2000">
                        <a:latin typeface="Palatino Linotype"/>
                      </a:endParaRPr>
                    </a:p>
                  </a:txBody>
                  <a:tcPr marL="0" marR="0" marT="0" marB="0" anchor="b"/>
                </a:tc>
                <a:tc>
                  <a:txBody>
                    <a:bodyPr/>
                    <a:lstStyle/>
                    <a:p>
                      <a:pPr indent="0" algn="ctr"/>
                      <a:r>
                        <a:rPr lang="vi" sz="2000"/>
                        <a:t>.002</a:t>
                      </a:r>
                      <a:endParaRPr lang="vi" sz="2000">
                        <a:latin typeface="Palatino Linotype"/>
                      </a:endParaRPr>
                    </a:p>
                  </a:txBody>
                  <a:tcPr marL="0" marR="0" marT="0" marB="0" anchor="b"/>
                </a:tc>
                <a:tc>
                  <a:txBody>
                    <a:bodyPr/>
                    <a:lstStyle/>
                    <a:p>
                      <a:pPr indent="0" algn="ctr"/>
                      <a:r>
                        <a:rPr lang="vi" sz="2900"/>
                        <a:t>s</a:t>
                      </a:r>
                      <a:endParaRPr lang="vi" sz="2900" b="1">
                        <a:latin typeface="Constantia"/>
                      </a:endParaRPr>
                    </a:p>
                  </a:txBody>
                  <a:tcPr marL="0" marR="0" marT="0" marB="0" anchor="b"/>
                </a:tc>
                <a:tc>
                  <a:txBody>
                    <a:bodyPr/>
                    <a:lstStyle/>
                    <a:p>
                      <a:pPr indent="0" algn="ctr"/>
                      <a:r>
                        <a:rPr lang="vi" sz="2000"/>
                        <a:t>.063</a:t>
                      </a:r>
                      <a:endParaRPr lang="vi" sz="2000">
                        <a:latin typeface="Palatino Linotype"/>
                      </a:endParaRPr>
                    </a:p>
                  </a:txBody>
                  <a:tcPr marL="0" marR="0" marT="0" marB="0" anchor="b"/>
                </a:tc>
                <a:extLst>
                  <a:ext uri="{0D108BD9-81ED-4DB2-BD59-A6C34878D82A}">
                    <a16:rowId xmlns:a16="http://schemas.microsoft.com/office/drawing/2014/main" val="10001"/>
                  </a:ext>
                </a:extLst>
              </a:tr>
              <a:tr h="418850">
                <a:tc>
                  <a:txBody>
                    <a:bodyPr/>
                    <a:lstStyle/>
                    <a:p>
                      <a:pPr indent="0" algn="ctr"/>
                      <a:r>
                        <a:rPr lang="vi" sz="2000"/>
                        <a:t>B</a:t>
                      </a:r>
                      <a:endParaRPr lang="vi" sz="2000">
                        <a:latin typeface="Palatino Linotype"/>
                      </a:endParaRPr>
                    </a:p>
                  </a:txBody>
                  <a:tcPr marL="0" marR="0" marT="0" marB="0" anchor="b"/>
                </a:tc>
                <a:tc>
                  <a:txBody>
                    <a:bodyPr/>
                    <a:lstStyle/>
                    <a:p>
                      <a:pPr marL="419100" indent="0"/>
                      <a:r>
                        <a:rPr lang="vi" sz="2000" dirty="0"/>
                        <a:t>.015</a:t>
                      </a:r>
                      <a:endParaRPr lang="vi" sz="2000" dirty="0">
                        <a:latin typeface="Palatino Linotype"/>
                      </a:endParaRPr>
                    </a:p>
                  </a:txBody>
                  <a:tcPr marL="0" marR="0" marT="0" marB="0" anchor="b"/>
                </a:tc>
                <a:tc>
                  <a:txBody>
                    <a:bodyPr/>
                    <a:lstStyle/>
                    <a:p>
                      <a:pPr indent="0" algn="ctr"/>
                      <a:r>
                        <a:rPr lang="vi" sz="2000"/>
                        <a:t>K</a:t>
                      </a:r>
                      <a:endParaRPr lang="vi" sz="2000">
                        <a:latin typeface="Palatino Linotype"/>
                      </a:endParaRPr>
                    </a:p>
                  </a:txBody>
                  <a:tcPr marL="0" marR="0" marT="0" marB="0" anchor="b"/>
                </a:tc>
                <a:tc>
                  <a:txBody>
                    <a:bodyPr/>
                    <a:lstStyle/>
                    <a:p>
                      <a:pPr indent="0" algn="ctr"/>
                      <a:r>
                        <a:rPr lang="vi" sz="2000" dirty="0"/>
                        <a:t>.008</a:t>
                      </a:r>
                      <a:endParaRPr lang="vi" sz="2000" dirty="0">
                        <a:latin typeface="Palatino Linotype"/>
                      </a:endParaRPr>
                    </a:p>
                  </a:txBody>
                  <a:tcPr marL="0" marR="0" marT="0" marB="0" anchor="b"/>
                </a:tc>
                <a:tc>
                  <a:txBody>
                    <a:bodyPr/>
                    <a:lstStyle/>
                    <a:p>
                      <a:pPr indent="0" algn="ctr"/>
                      <a:r>
                        <a:rPr lang="vi" sz="2000"/>
                        <a:t>T</a:t>
                      </a:r>
                      <a:endParaRPr lang="vi" sz="2000">
                        <a:latin typeface="Palatino Linotype"/>
                      </a:endParaRPr>
                    </a:p>
                  </a:txBody>
                  <a:tcPr marL="0" marR="0" marT="0" marB="0" anchor="b"/>
                </a:tc>
                <a:tc>
                  <a:txBody>
                    <a:bodyPr/>
                    <a:lstStyle/>
                    <a:p>
                      <a:pPr indent="0" algn="ctr"/>
                      <a:r>
                        <a:rPr lang="vi" sz="2000"/>
                        <a:t>.091</a:t>
                      </a:r>
                      <a:endParaRPr lang="vi" sz="2000">
                        <a:latin typeface="Palatino Linotype"/>
                      </a:endParaRPr>
                    </a:p>
                  </a:txBody>
                  <a:tcPr marL="0" marR="0" marT="0" marB="0" anchor="b"/>
                </a:tc>
                <a:extLst>
                  <a:ext uri="{0D108BD9-81ED-4DB2-BD59-A6C34878D82A}">
                    <a16:rowId xmlns:a16="http://schemas.microsoft.com/office/drawing/2014/main" val="10002"/>
                  </a:ext>
                </a:extLst>
              </a:tr>
              <a:tr h="510363">
                <a:tc>
                  <a:txBody>
                    <a:bodyPr/>
                    <a:lstStyle/>
                    <a:p>
                      <a:pPr indent="0" algn="ctr"/>
                      <a:r>
                        <a:rPr lang="vi" sz="2900"/>
                        <a:t>c</a:t>
                      </a:r>
                      <a:endParaRPr lang="vi" sz="2900" b="1">
                        <a:latin typeface="Constantia"/>
                      </a:endParaRPr>
                    </a:p>
                  </a:txBody>
                  <a:tcPr marL="0" marR="0" marT="0" marB="0"/>
                </a:tc>
                <a:tc>
                  <a:txBody>
                    <a:bodyPr/>
                    <a:lstStyle/>
                    <a:p>
                      <a:pPr marL="419100" indent="0"/>
                      <a:r>
                        <a:rPr lang="vi" sz="2000" dirty="0"/>
                        <a:t>.028</a:t>
                      </a:r>
                      <a:endParaRPr lang="vi" sz="2000" dirty="0">
                        <a:latin typeface="Palatino Linotype"/>
                      </a:endParaRPr>
                    </a:p>
                  </a:txBody>
                  <a:tcPr marL="0" marR="0" marT="0" marB="0" anchor="b"/>
                </a:tc>
                <a:tc>
                  <a:txBody>
                    <a:bodyPr/>
                    <a:lstStyle/>
                    <a:p>
                      <a:pPr indent="0" algn="ctr"/>
                      <a:r>
                        <a:rPr lang="vi" sz="2000" dirty="0"/>
                        <a:t>L</a:t>
                      </a:r>
                      <a:endParaRPr lang="vi" sz="2000" dirty="0">
                        <a:latin typeface="Palatino Linotype"/>
                      </a:endParaRPr>
                    </a:p>
                  </a:txBody>
                  <a:tcPr marL="0" marR="0" marT="0" marB="0"/>
                </a:tc>
                <a:tc>
                  <a:txBody>
                    <a:bodyPr/>
                    <a:lstStyle/>
                    <a:p>
                      <a:pPr indent="0" algn="ctr"/>
                      <a:r>
                        <a:rPr lang="vi" sz="2000"/>
                        <a:t>.040</a:t>
                      </a:r>
                      <a:endParaRPr lang="vi" sz="2000">
                        <a:solidFill>
                          <a:srgbClr val="1C1C1C"/>
                        </a:solidFill>
                        <a:latin typeface="Palatino Linotype"/>
                      </a:endParaRPr>
                    </a:p>
                  </a:txBody>
                  <a:tcPr marL="0" marR="0" marT="0" marB="0"/>
                </a:tc>
                <a:tc>
                  <a:txBody>
                    <a:bodyPr/>
                    <a:lstStyle/>
                    <a:p>
                      <a:pPr indent="0" algn="ctr"/>
                      <a:r>
                        <a:rPr lang="vi" sz="2900"/>
                        <a:t>u</a:t>
                      </a:r>
                      <a:endParaRPr lang="vi" sz="2900" b="1">
                        <a:latin typeface="Constantia"/>
                      </a:endParaRPr>
                    </a:p>
                  </a:txBody>
                  <a:tcPr marL="0" marR="0" marT="0" marB="0"/>
                </a:tc>
                <a:tc>
                  <a:txBody>
                    <a:bodyPr/>
                    <a:lstStyle/>
                    <a:p>
                      <a:pPr indent="0" algn="ctr"/>
                      <a:r>
                        <a:rPr lang="vi" sz="2000"/>
                        <a:t>.028</a:t>
                      </a:r>
                      <a:endParaRPr lang="vi" sz="2000">
                        <a:latin typeface="Palatino Linotype"/>
                      </a:endParaRPr>
                    </a:p>
                  </a:txBody>
                  <a:tcPr marL="0" marR="0" marT="0" marB="0" anchor="b"/>
                </a:tc>
                <a:extLst>
                  <a:ext uri="{0D108BD9-81ED-4DB2-BD59-A6C34878D82A}">
                    <a16:rowId xmlns:a16="http://schemas.microsoft.com/office/drawing/2014/main" val="10003"/>
                  </a:ext>
                </a:extLst>
              </a:tr>
              <a:tr h="404770">
                <a:tc>
                  <a:txBody>
                    <a:bodyPr/>
                    <a:lstStyle/>
                    <a:p>
                      <a:pPr indent="0" algn="ctr"/>
                      <a:r>
                        <a:rPr lang="vi" sz="2000"/>
                        <a:t>D</a:t>
                      </a:r>
                      <a:endParaRPr lang="vi" sz="2000">
                        <a:latin typeface="Palatino Linotype"/>
                      </a:endParaRPr>
                    </a:p>
                  </a:txBody>
                  <a:tcPr marL="0" marR="0" marT="0" marB="0" anchor="b"/>
                </a:tc>
                <a:tc>
                  <a:txBody>
                    <a:bodyPr/>
                    <a:lstStyle/>
                    <a:p>
                      <a:pPr marL="419100" indent="0"/>
                      <a:r>
                        <a:rPr lang="vi" sz="2000"/>
                        <a:t>.043</a:t>
                      </a:r>
                      <a:endParaRPr lang="vi" sz="2000">
                        <a:latin typeface="Palatino Linotype"/>
                      </a:endParaRPr>
                    </a:p>
                  </a:txBody>
                  <a:tcPr marL="0" marR="0" marT="0" marB="0" anchor="b"/>
                </a:tc>
                <a:tc>
                  <a:txBody>
                    <a:bodyPr/>
                    <a:lstStyle/>
                    <a:p>
                      <a:pPr indent="0" algn="ctr"/>
                      <a:r>
                        <a:rPr lang="vi" sz="2000" dirty="0"/>
                        <a:t>M</a:t>
                      </a:r>
                      <a:endParaRPr lang="vi" sz="2000" dirty="0">
                        <a:latin typeface="Palatino Linotype"/>
                      </a:endParaRPr>
                    </a:p>
                  </a:txBody>
                  <a:tcPr marL="0" marR="0" marT="0" marB="0" anchor="b"/>
                </a:tc>
                <a:tc>
                  <a:txBody>
                    <a:bodyPr/>
                    <a:lstStyle/>
                    <a:p>
                      <a:pPr marR="419100" indent="0" algn="r"/>
                      <a:r>
                        <a:rPr lang="vi" sz="2000" dirty="0"/>
                        <a:t>.024</a:t>
                      </a:r>
                      <a:endParaRPr lang="vi" sz="2000" dirty="0">
                        <a:latin typeface="Palatino Linotype"/>
                      </a:endParaRPr>
                    </a:p>
                  </a:txBody>
                  <a:tcPr marL="0" marR="0" marT="0" marB="0" anchor="b"/>
                </a:tc>
                <a:tc>
                  <a:txBody>
                    <a:bodyPr/>
                    <a:lstStyle/>
                    <a:p>
                      <a:pPr indent="0" algn="ctr"/>
                      <a:r>
                        <a:rPr lang="vi" sz="2000"/>
                        <a:t>V</a:t>
                      </a:r>
                      <a:endParaRPr lang="vi" sz="2000">
                        <a:latin typeface="Palatino Linotype"/>
                      </a:endParaRPr>
                    </a:p>
                  </a:txBody>
                  <a:tcPr marL="0" marR="0" marT="0" marB="0" anchor="b"/>
                </a:tc>
                <a:tc>
                  <a:txBody>
                    <a:bodyPr/>
                    <a:lstStyle/>
                    <a:p>
                      <a:pPr marR="419100" indent="0" algn="r"/>
                      <a:r>
                        <a:rPr lang="vi" sz="2000"/>
                        <a:t>.010</a:t>
                      </a:r>
                      <a:endParaRPr lang="vi" sz="2000">
                        <a:latin typeface="Palatino Linotype"/>
                      </a:endParaRPr>
                    </a:p>
                  </a:txBody>
                  <a:tcPr marL="0" marR="0" marT="0" marB="0" anchor="b"/>
                </a:tc>
                <a:extLst>
                  <a:ext uri="{0D108BD9-81ED-4DB2-BD59-A6C34878D82A}">
                    <a16:rowId xmlns:a16="http://schemas.microsoft.com/office/drawing/2014/main" val="10004"/>
                  </a:ext>
                </a:extLst>
              </a:tr>
              <a:tr h="510363">
                <a:tc>
                  <a:txBody>
                    <a:bodyPr/>
                    <a:lstStyle/>
                    <a:p>
                      <a:pPr indent="0" algn="ctr"/>
                      <a:r>
                        <a:rPr lang="vi" sz="2000"/>
                        <a:t>E</a:t>
                      </a:r>
                      <a:endParaRPr lang="vi" sz="2000">
                        <a:latin typeface="Palatino Linotype"/>
                      </a:endParaRPr>
                    </a:p>
                  </a:txBody>
                  <a:tcPr marL="0" marR="0" marT="0" marB="0"/>
                </a:tc>
                <a:tc>
                  <a:txBody>
                    <a:bodyPr/>
                    <a:lstStyle/>
                    <a:p>
                      <a:pPr marL="419100" indent="0"/>
                      <a:r>
                        <a:rPr lang="vi" sz="2000"/>
                        <a:t>.0127</a:t>
                      </a:r>
                      <a:endParaRPr lang="vi" sz="2000">
                        <a:latin typeface="Palatino Linotype"/>
                      </a:endParaRPr>
                    </a:p>
                  </a:txBody>
                  <a:tcPr marL="0" marR="0" marT="0" marB="0"/>
                </a:tc>
                <a:tc>
                  <a:txBody>
                    <a:bodyPr/>
                    <a:lstStyle/>
                    <a:p>
                      <a:pPr indent="0" algn="ctr"/>
                      <a:r>
                        <a:rPr lang="vi" sz="2000"/>
                        <a:t>N</a:t>
                      </a:r>
                      <a:endParaRPr lang="vi" sz="2000">
                        <a:latin typeface="Palatino Linotype"/>
                      </a:endParaRPr>
                    </a:p>
                  </a:txBody>
                  <a:tcPr marL="0" marR="0" marT="0" marB="0"/>
                </a:tc>
                <a:tc>
                  <a:txBody>
                    <a:bodyPr/>
                    <a:lstStyle/>
                    <a:p>
                      <a:pPr indent="0" algn="ctr"/>
                      <a:r>
                        <a:rPr lang="vi" sz="2000" dirty="0"/>
                        <a:t>.067</a:t>
                      </a:r>
                      <a:endParaRPr lang="vi" sz="2000" dirty="0">
                        <a:latin typeface="Palatino Linotype"/>
                      </a:endParaRPr>
                    </a:p>
                  </a:txBody>
                  <a:tcPr marL="0" marR="0" marT="0" marB="0"/>
                </a:tc>
                <a:tc>
                  <a:txBody>
                    <a:bodyPr/>
                    <a:lstStyle/>
                    <a:p>
                      <a:pPr indent="0" algn="ctr"/>
                      <a:r>
                        <a:rPr lang="vi" sz="2900"/>
                        <a:t>w</a:t>
                      </a:r>
                      <a:endParaRPr lang="vi" sz="2900" b="1">
                        <a:latin typeface="Constantia"/>
                      </a:endParaRPr>
                    </a:p>
                  </a:txBody>
                  <a:tcPr marL="0" marR="0" marT="0" marB="0"/>
                </a:tc>
                <a:tc>
                  <a:txBody>
                    <a:bodyPr/>
                    <a:lstStyle/>
                    <a:p>
                      <a:pPr indent="0" algn="ctr"/>
                      <a:r>
                        <a:rPr lang="vi" sz="2000"/>
                        <a:t>.023</a:t>
                      </a:r>
                      <a:endParaRPr lang="vi" sz="2000">
                        <a:latin typeface="Palatino Linotype"/>
                      </a:endParaRPr>
                    </a:p>
                  </a:txBody>
                  <a:tcPr marL="0" marR="0" marT="0" marB="0"/>
                </a:tc>
                <a:extLst>
                  <a:ext uri="{0D108BD9-81ED-4DB2-BD59-A6C34878D82A}">
                    <a16:rowId xmlns:a16="http://schemas.microsoft.com/office/drawing/2014/main" val="10005"/>
                  </a:ext>
                </a:extLst>
              </a:tr>
              <a:tr h="401251">
                <a:tc>
                  <a:txBody>
                    <a:bodyPr/>
                    <a:lstStyle/>
                    <a:p>
                      <a:pPr indent="0" algn="ctr"/>
                      <a:r>
                        <a:rPr lang="vi" sz="2000"/>
                        <a:t>F</a:t>
                      </a:r>
                      <a:endParaRPr lang="vi" sz="2000">
                        <a:latin typeface="Palatino Linotype"/>
                      </a:endParaRPr>
                    </a:p>
                  </a:txBody>
                  <a:tcPr marL="0" marR="0" marT="0" marB="0"/>
                </a:tc>
                <a:tc>
                  <a:txBody>
                    <a:bodyPr/>
                    <a:lstStyle/>
                    <a:p>
                      <a:pPr marL="419100" indent="0"/>
                      <a:r>
                        <a:rPr lang="vi" sz="2000"/>
                        <a:t>.022</a:t>
                      </a:r>
                      <a:endParaRPr lang="vi" sz="2000">
                        <a:latin typeface="Palatino Linotype"/>
                      </a:endParaRPr>
                    </a:p>
                  </a:txBody>
                  <a:tcPr marL="0" marR="0" marT="0" marB="0" anchor="b"/>
                </a:tc>
                <a:tc>
                  <a:txBody>
                    <a:bodyPr/>
                    <a:lstStyle/>
                    <a:p>
                      <a:pPr indent="0" algn="ctr"/>
                      <a:r>
                        <a:rPr lang="vi" sz="2000"/>
                        <a:t>0</a:t>
                      </a:r>
                      <a:endParaRPr lang="vi" sz="2000">
                        <a:latin typeface="Palatino Linotype"/>
                      </a:endParaRPr>
                    </a:p>
                  </a:txBody>
                  <a:tcPr marL="0" marR="0" marT="0" marB="0" anchor="b"/>
                </a:tc>
                <a:tc>
                  <a:txBody>
                    <a:bodyPr/>
                    <a:lstStyle/>
                    <a:p>
                      <a:pPr indent="0" algn="ctr"/>
                      <a:r>
                        <a:rPr lang="vi" sz="2000" dirty="0"/>
                        <a:t>.075</a:t>
                      </a:r>
                      <a:endParaRPr lang="vi" sz="2000" dirty="0">
                        <a:latin typeface="Palatino Linotype"/>
                      </a:endParaRPr>
                    </a:p>
                  </a:txBody>
                  <a:tcPr marL="0" marR="0" marT="0" marB="0"/>
                </a:tc>
                <a:tc>
                  <a:txBody>
                    <a:bodyPr/>
                    <a:lstStyle/>
                    <a:p>
                      <a:pPr indent="0" algn="ctr"/>
                      <a:r>
                        <a:rPr lang="vi" sz="2000" dirty="0"/>
                        <a:t>X</a:t>
                      </a:r>
                      <a:endParaRPr lang="vi" sz="2000" dirty="0">
                        <a:latin typeface="Palatino Linotype"/>
                      </a:endParaRPr>
                    </a:p>
                  </a:txBody>
                  <a:tcPr marL="0" marR="0" marT="0" marB="0"/>
                </a:tc>
                <a:tc>
                  <a:txBody>
                    <a:bodyPr/>
                    <a:lstStyle/>
                    <a:p>
                      <a:pPr indent="0" algn="ctr"/>
                      <a:r>
                        <a:rPr lang="vi" sz="2000"/>
                        <a:t>.001</a:t>
                      </a:r>
                      <a:endParaRPr lang="vi" sz="2000">
                        <a:latin typeface="Palatino Linotype"/>
                      </a:endParaRPr>
                    </a:p>
                  </a:txBody>
                  <a:tcPr marL="0" marR="0" marT="0" marB="0" anchor="b"/>
                </a:tc>
                <a:extLst>
                  <a:ext uri="{0D108BD9-81ED-4DB2-BD59-A6C34878D82A}">
                    <a16:rowId xmlns:a16="http://schemas.microsoft.com/office/drawing/2014/main" val="10006"/>
                  </a:ext>
                </a:extLst>
              </a:tr>
              <a:tr h="404770">
                <a:tc>
                  <a:txBody>
                    <a:bodyPr/>
                    <a:lstStyle/>
                    <a:p>
                      <a:pPr indent="0" algn="ctr"/>
                      <a:r>
                        <a:rPr lang="vi" sz="2000"/>
                        <a:t>G</a:t>
                      </a:r>
                      <a:endParaRPr lang="vi" sz="2000">
                        <a:latin typeface="Palatino Linotype"/>
                      </a:endParaRPr>
                    </a:p>
                  </a:txBody>
                  <a:tcPr marL="0" marR="0" marT="0" marB="0" anchor="b"/>
                </a:tc>
                <a:tc>
                  <a:txBody>
                    <a:bodyPr/>
                    <a:lstStyle/>
                    <a:p>
                      <a:pPr marR="419100" indent="0" algn="r"/>
                      <a:r>
                        <a:rPr lang="vi" sz="2000"/>
                        <a:t>.020</a:t>
                      </a:r>
                      <a:endParaRPr lang="vi" sz="2000">
                        <a:latin typeface="Palatino Linotype"/>
                      </a:endParaRPr>
                    </a:p>
                  </a:txBody>
                  <a:tcPr marL="0" marR="0" marT="0" marB="0" anchor="b"/>
                </a:tc>
                <a:tc>
                  <a:txBody>
                    <a:bodyPr/>
                    <a:lstStyle/>
                    <a:p>
                      <a:pPr indent="0" algn="ctr"/>
                      <a:r>
                        <a:rPr lang="vi" sz="2000"/>
                        <a:t>p</a:t>
                      </a:r>
                      <a:endParaRPr lang="vi" sz="2000">
                        <a:latin typeface="Palatino Linotype"/>
                      </a:endParaRPr>
                    </a:p>
                  </a:txBody>
                  <a:tcPr marL="0" marR="0" marT="0" marB="0" anchor="b"/>
                </a:tc>
                <a:tc>
                  <a:txBody>
                    <a:bodyPr/>
                    <a:lstStyle/>
                    <a:p>
                      <a:pPr marR="419100" indent="0" algn="r"/>
                      <a:r>
                        <a:rPr lang="vi" sz="2000"/>
                        <a:t>.019</a:t>
                      </a:r>
                      <a:endParaRPr lang="vi" sz="2000">
                        <a:latin typeface="Palatino Linotype"/>
                      </a:endParaRPr>
                    </a:p>
                  </a:txBody>
                  <a:tcPr marL="0" marR="0" marT="0" marB="0" anchor="b"/>
                </a:tc>
                <a:tc>
                  <a:txBody>
                    <a:bodyPr/>
                    <a:lstStyle/>
                    <a:p>
                      <a:pPr indent="0" algn="ctr"/>
                      <a:r>
                        <a:rPr lang="vi" sz="2000" dirty="0"/>
                        <a:t>Y</a:t>
                      </a:r>
                      <a:endParaRPr lang="vi" sz="2000" dirty="0">
                        <a:latin typeface="Palatino Linotype"/>
                      </a:endParaRPr>
                    </a:p>
                  </a:txBody>
                  <a:tcPr marL="0" marR="0" marT="0" marB="0" anchor="b"/>
                </a:tc>
                <a:tc>
                  <a:txBody>
                    <a:bodyPr/>
                    <a:lstStyle/>
                    <a:p>
                      <a:pPr marR="419100" indent="0" algn="r"/>
                      <a:r>
                        <a:rPr lang="vi" sz="2000"/>
                        <a:t>.020</a:t>
                      </a:r>
                      <a:endParaRPr lang="vi" sz="2000">
                        <a:latin typeface="Palatino Linotype"/>
                      </a:endParaRPr>
                    </a:p>
                  </a:txBody>
                  <a:tcPr marL="0" marR="0" marT="0" marB="0" anchor="b"/>
                </a:tc>
                <a:extLst>
                  <a:ext uri="{0D108BD9-81ED-4DB2-BD59-A6C34878D82A}">
                    <a16:rowId xmlns:a16="http://schemas.microsoft.com/office/drawing/2014/main" val="10007"/>
                  </a:ext>
                </a:extLst>
              </a:tr>
              <a:tr h="510363">
                <a:tc>
                  <a:txBody>
                    <a:bodyPr/>
                    <a:lstStyle/>
                    <a:p>
                      <a:pPr indent="0" algn="ctr"/>
                      <a:r>
                        <a:rPr lang="vi" sz="2000"/>
                        <a:t>H</a:t>
                      </a:r>
                      <a:endParaRPr lang="vi" sz="2000">
                        <a:latin typeface="Palatino Linotype"/>
                      </a:endParaRPr>
                    </a:p>
                  </a:txBody>
                  <a:tcPr marL="0" marR="0" marT="0" marB="0" anchor="b"/>
                </a:tc>
                <a:tc>
                  <a:txBody>
                    <a:bodyPr/>
                    <a:lstStyle/>
                    <a:p>
                      <a:pPr marL="419100" indent="0"/>
                      <a:r>
                        <a:rPr lang="vi" sz="2000"/>
                        <a:t>.061</a:t>
                      </a:r>
                      <a:endParaRPr lang="vi" sz="2000">
                        <a:latin typeface="Palatino Linotype"/>
                      </a:endParaRPr>
                    </a:p>
                  </a:txBody>
                  <a:tcPr marL="0" marR="0" marT="0" marB="0" anchor="b"/>
                </a:tc>
                <a:tc>
                  <a:txBody>
                    <a:bodyPr/>
                    <a:lstStyle/>
                    <a:p>
                      <a:pPr indent="0" algn="ctr"/>
                      <a:r>
                        <a:rPr lang="vi" sz="2900"/>
                        <a:t>Q</a:t>
                      </a:r>
                      <a:endParaRPr lang="vi" sz="2900" b="1">
                        <a:latin typeface="Constantia"/>
                      </a:endParaRPr>
                    </a:p>
                  </a:txBody>
                  <a:tcPr marL="0" marR="0" marT="0" marB="0" anchor="b"/>
                </a:tc>
                <a:tc>
                  <a:txBody>
                    <a:bodyPr/>
                    <a:lstStyle/>
                    <a:p>
                      <a:pPr indent="0" algn="ctr"/>
                      <a:r>
                        <a:rPr lang="vi" sz="2000"/>
                        <a:t>.001</a:t>
                      </a:r>
                      <a:endParaRPr lang="vi" sz="2000">
                        <a:latin typeface="Palatino Linotype"/>
                      </a:endParaRPr>
                    </a:p>
                  </a:txBody>
                  <a:tcPr marL="0" marR="0" marT="0" marB="0" anchor="b"/>
                </a:tc>
                <a:tc>
                  <a:txBody>
                    <a:bodyPr/>
                    <a:lstStyle/>
                    <a:p>
                      <a:pPr indent="0" algn="ctr"/>
                      <a:r>
                        <a:rPr lang="vi" sz="2900" dirty="0"/>
                        <a:t>z</a:t>
                      </a:r>
                      <a:endParaRPr lang="vi" sz="2900" b="1" dirty="0">
                        <a:latin typeface="Constantia"/>
                      </a:endParaRPr>
                    </a:p>
                  </a:txBody>
                  <a:tcPr marL="0" marR="0" marT="0" marB="0" anchor="b"/>
                </a:tc>
                <a:tc>
                  <a:txBody>
                    <a:bodyPr/>
                    <a:lstStyle/>
                    <a:p>
                      <a:pPr indent="0" algn="ctr"/>
                      <a:r>
                        <a:rPr lang="vi" sz="2000" dirty="0"/>
                        <a:t>.001</a:t>
                      </a:r>
                      <a:endParaRPr lang="vi" sz="2000" dirty="0">
                        <a:latin typeface="Palatino Linotype"/>
                      </a:endParaRPr>
                    </a:p>
                  </a:txBody>
                  <a:tcPr marL="0" marR="0" marT="0" marB="0" anchor="b"/>
                </a:tc>
                <a:extLst>
                  <a:ext uri="{0D108BD9-81ED-4DB2-BD59-A6C34878D82A}">
                    <a16:rowId xmlns:a16="http://schemas.microsoft.com/office/drawing/2014/main" val="10008"/>
                  </a:ext>
                </a:extLst>
              </a:tr>
              <a:tr h="429409">
                <a:tc>
                  <a:txBody>
                    <a:bodyPr/>
                    <a:lstStyle/>
                    <a:p>
                      <a:pPr indent="0" algn="ctr"/>
                      <a:r>
                        <a:rPr lang="vi" sz="2000"/>
                        <a:t>I</a:t>
                      </a:r>
                      <a:endParaRPr lang="vi" sz="2000">
                        <a:latin typeface="Palatino Linotype"/>
                      </a:endParaRPr>
                    </a:p>
                  </a:txBody>
                  <a:tcPr marL="0" marR="0" marT="0" marB="0" anchor="b"/>
                </a:tc>
                <a:tc>
                  <a:txBody>
                    <a:bodyPr/>
                    <a:lstStyle/>
                    <a:p>
                      <a:pPr marR="419100" indent="0" algn="r"/>
                      <a:r>
                        <a:rPr lang="vi" sz="2000"/>
                        <a:t>.070</a:t>
                      </a:r>
                      <a:endParaRPr lang="vi" sz="2000">
                        <a:latin typeface="Palatino Linotype"/>
                      </a:endParaRPr>
                    </a:p>
                  </a:txBody>
                  <a:tcPr marL="0" marR="0" marT="0" marB="0" anchor="b"/>
                </a:tc>
                <a:tc>
                  <a:txBody>
                    <a:bodyPr/>
                    <a:lstStyle/>
                    <a:p>
                      <a:pPr indent="0" algn="ctr"/>
                      <a:r>
                        <a:rPr lang="vi" sz="2000"/>
                        <a:t>R</a:t>
                      </a:r>
                      <a:endParaRPr lang="vi" sz="2000">
                        <a:latin typeface="Palatino Linotype"/>
                      </a:endParaRPr>
                    </a:p>
                  </a:txBody>
                  <a:tcPr marL="0" marR="0" marT="0" marB="0" anchor="b"/>
                </a:tc>
                <a:tc>
                  <a:txBody>
                    <a:bodyPr/>
                    <a:lstStyle/>
                    <a:p>
                      <a:pPr marR="419100" indent="0" algn="r"/>
                      <a:r>
                        <a:rPr lang="vi" sz="2000"/>
                        <a:t>.060</a:t>
                      </a:r>
                      <a:endParaRPr lang="vi" sz="2000">
                        <a:latin typeface="Palatino Linotype"/>
                      </a:endParaRPr>
                    </a:p>
                  </a:txBody>
                  <a:tcPr marL="0" marR="0" marT="0" marB="0" anchor="b"/>
                </a:tc>
                <a:tc>
                  <a:txBody>
                    <a:bodyPr/>
                    <a:lstStyle/>
                    <a:p>
                      <a:endParaRPr sz="1800"/>
                    </a:p>
                  </a:txBody>
                  <a:tcPr marL="0" marR="0" marT="0" marB="0"/>
                </a:tc>
                <a:tc>
                  <a:txBody>
                    <a:bodyPr/>
                    <a:lstStyle/>
                    <a:p>
                      <a:endParaRPr sz="1800" dirty="0"/>
                    </a:p>
                  </a:txBody>
                  <a:tcPr marL="0" marR="0" marT="0" marB="0"/>
                </a:tc>
                <a:extLst>
                  <a:ext uri="{0D108BD9-81ED-4DB2-BD59-A6C34878D82A}">
                    <a16:rowId xmlns:a16="http://schemas.microsoft.com/office/drawing/2014/main" val="10009"/>
                  </a:ext>
                </a:extLst>
              </a:tr>
            </a:tbl>
          </a:graphicData>
        </a:graphic>
      </p:graphicFrame>
      <p:sp>
        <p:nvSpPr>
          <p:cNvPr id="5" name="TextBox 4"/>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
        <p:nvSpPr>
          <p:cNvPr id="7" name="Rectangle 6"/>
          <p:cNvSpPr/>
          <p:nvPr/>
        </p:nvSpPr>
        <p:spPr>
          <a:xfrm>
            <a:off x="730154" y="294396"/>
            <a:ext cx="8059003" cy="1200329"/>
          </a:xfrm>
          <a:prstGeom prst="rect">
            <a:avLst/>
          </a:prstGeom>
        </p:spPr>
        <p:txBody>
          <a:bodyPr wrap="square">
            <a:spAutoFit/>
          </a:bodyPr>
          <a:lstStyle/>
          <a:p>
            <a:pPr algn="ctr">
              <a:spcBef>
                <a:spcPts val="1050"/>
              </a:spcBef>
              <a:spcAft>
                <a:spcPts val="2730"/>
              </a:spcAft>
            </a:pPr>
            <a:r>
              <a:rPr lang="vi" sz="3600" dirty="0">
                <a:solidFill>
                  <a:srgbClr val="045D76"/>
                </a:solidFill>
              </a:rPr>
              <a:t>Các</a:t>
            </a:r>
            <a:r>
              <a:rPr lang="en-US" sz="3600" dirty="0">
                <a:solidFill>
                  <a:srgbClr val="045D76"/>
                </a:solidFill>
              </a:rPr>
              <a:t> </a:t>
            </a:r>
            <a:r>
              <a:rPr lang="en-US" sz="3600" dirty="0" err="1">
                <a:solidFill>
                  <a:srgbClr val="045D76"/>
                </a:solidFill>
              </a:rPr>
              <a:t>ước</a:t>
            </a:r>
            <a:r>
              <a:rPr lang="en-US" sz="3600" dirty="0">
                <a:solidFill>
                  <a:srgbClr val="045D76"/>
                </a:solidFill>
              </a:rPr>
              <a:t> </a:t>
            </a:r>
            <a:r>
              <a:rPr lang="en-US" sz="3600" dirty="0" err="1">
                <a:solidFill>
                  <a:srgbClr val="045D76"/>
                </a:solidFill>
              </a:rPr>
              <a:t>lượng</a:t>
            </a:r>
            <a:r>
              <a:rPr lang="en-US" sz="3600" dirty="0">
                <a:solidFill>
                  <a:srgbClr val="045D76"/>
                </a:solidFill>
              </a:rPr>
              <a:t> </a:t>
            </a:r>
            <a:r>
              <a:rPr lang="en-US" sz="3600" dirty="0" err="1">
                <a:solidFill>
                  <a:srgbClr val="045D76"/>
                </a:solidFill>
              </a:rPr>
              <a:t>trong</a:t>
            </a:r>
            <a:r>
              <a:rPr lang="en-US" sz="3600" dirty="0">
                <a:solidFill>
                  <a:srgbClr val="045D76"/>
                </a:solidFill>
              </a:rPr>
              <a:t> </a:t>
            </a:r>
            <a:r>
              <a:rPr lang="en-US" sz="3600" dirty="0" err="1">
                <a:solidFill>
                  <a:srgbClr val="045D76"/>
                </a:solidFill>
              </a:rPr>
              <a:t>bảng</a:t>
            </a:r>
            <a:r>
              <a:rPr lang="en-US" sz="3600" dirty="0">
                <a:solidFill>
                  <a:srgbClr val="045D76"/>
                </a:solidFill>
              </a:rPr>
              <a:t> </a:t>
            </a:r>
            <a:r>
              <a:rPr lang="en-US" sz="3600" dirty="0" err="1">
                <a:solidFill>
                  <a:srgbClr val="045D76"/>
                </a:solidFill>
              </a:rPr>
              <a:t>lấy</a:t>
            </a:r>
            <a:r>
              <a:rPr lang="en-US" sz="3600" dirty="0">
                <a:solidFill>
                  <a:srgbClr val="045D76"/>
                </a:solidFill>
              </a:rPr>
              <a:t> </a:t>
            </a:r>
            <a:r>
              <a:rPr lang="en-US" sz="3600" dirty="0" err="1">
                <a:solidFill>
                  <a:srgbClr val="045D76"/>
                </a:solidFill>
              </a:rPr>
              <a:t>theo</a:t>
            </a:r>
            <a:r>
              <a:rPr lang="en-US" sz="3600" dirty="0">
                <a:solidFill>
                  <a:srgbClr val="045D76"/>
                </a:solidFill>
              </a:rPr>
              <a:t> </a:t>
            </a:r>
            <a:r>
              <a:rPr lang="en-US" sz="3600" dirty="0" err="1">
                <a:solidFill>
                  <a:srgbClr val="045D76"/>
                </a:solidFill>
              </a:rPr>
              <a:t>tài</a:t>
            </a:r>
            <a:r>
              <a:rPr lang="en-US" sz="3600" dirty="0">
                <a:solidFill>
                  <a:srgbClr val="045D76"/>
                </a:solidFill>
              </a:rPr>
              <a:t> </a:t>
            </a:r>
            <a:r>
              <a:rPr lang="en-US" sz="3600" dirty="0" err="1">
                <a:solidFill>
                  <a:srgbClr val="045D76"/>
                </a:solidFill>
              </a:rPr>
              <a:t>liệu</a:t>
            </a:r>
            <a:r>
              <a:rPr lang="en-US" sz="3600" dirty="0">
                <a:solidFill>
                  <a:srgbClr val="045D76"/>
                </a:solidFill>
              </a:rPr>
              <a:t> </a:t>
            </a:r>
            <a:r>
              <a:rPr lang="vi" sz="3600" dirty="0">
                <a:solidFill>
                  <a:srgbClr val="045D76"/>
                </a:solidFill>
              </a:rPr>
              <a:t>của </a:t>
            </a:r>
            <a:r>
              <a:rPr lang="de" sz="3600" dirty="0">
                <a:solidFill>
                  <a:srgbClr val="045D76"/>
                </a:solidFill>
              </a:rPr>
              <a:t>Beker </a:t>
            </a:r>
            <a:r>
              <a:rPr lang="vi" sz="3600" dirty="0">
                <a:solidFill>
                  <a:srgbClr val="045D76"/>
                </a:solidFill>
              </a:rPr>
              <a:t>và </a:t>
            </a:r>
            <a:r>
              <a:rPr lang="en-US" sz="3600" dirty="0">
                <a:solidFill>
                  <a:srgbClr val="045D76"/>
                </a:solidFill>
              </a:rPr>
              <a:t>Piper.</a:t>
            </a:r>
          </a:p>
        </p:txBody>
      </p:sp>
    </p:spTree>
  </p:cSld>
  <p:clrMapOvr>
    <a:overrideClrMapping bg1="lt1" tx1="dk1" bg2="lt2" tx2="dk2" accent1="accent1" accent2="accent2" accent3="accent3" accent4="accent4" accent5="accent5" accent6="accent6" hlink="hlink" folHlink="folHlink"/>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Rectangle 2"/>
          <p:cNvSpPr/>
          <p:nvPr/>
        </p:nvSpPr>
        <p:spPr>
          <a:xfrm>
            <a:off x="1079458" y="1300551"/>
            <a:ext cx="7526660" cy="4756003"/>
          </a:xfrm>
          <a:prstGeom prst="rect">
            <a:avLst/>
          </a:prstGeom>
        </p:spPr>
        <p:txBody>
          <a:bodyPr lIns="0" tIns="0" rIns="0" bIns="0">
            <a:normAutofit fontScale="97500"/>
          </a:bodyPr>
          <a:lstStyle/>
          <a:p>
            <a:pPr marL="514350" indent="-514350" algn="just">
              <a:spcBef>
                <a:spcPts val="3360"/>
              </a:spcBef>
              <a:spcAft>
                <a:spcPts val="1050"/>
              </a:spcAft>
              <a:buFont typeface="+mj-lt"/>
              <a:buAutoNum type="arabicPeriod"/>
            </a:pPr>
            <a:r>
              <a:rPr lang="vi" sz="2600" dirty="0"/>
              <a:t>E: có xác suất khoảng 0,120</a:t>
            </a:r>
          </a:p>
          <a:p>
            <a:pPr marL="528066" indent="-514350">
              <a:lnSpc>
                <a:spcPts val="3384"/>
              </a:lnSpc>
              <a:spcAft>
                <a:spcPts val="210"/>
              </a:spcAft>
              <a:buFont typeface="+mj-lt"/>
              <a:buAutoNum type="arabicPeriod"/>
            </a:pPr>
            <a:r>
              <a:rPr lang="fr" sz="2600" dirty="0"/>
              <a:t>T, A, </a:t>
            </a:r>
            <a:r>
              <a:rPr lang="es" sz="2600" dirty="0"/>
              <a:t>O, </a:t>
            </a:r>
            <a:r>
              <a:rPr lang="vi" sz="2600" dirty="0"/>
              <a:t>I, N, S, H, R : mỗi ký tự có xac suất khoảng 0,06 đến 0,09</a:t>
            </a:r>
          </a:p>
          <a:p>
            <a:pPr marL="514350" indent="-514350" algn="just">
              <a:spcAft>
                <a:spcPts val="1050"/>
              </a:spcAft>
              <a:buFont typeface="+mj-lt"/>
              <a:buAutoNum type="arabicPeriod"/>
            </a:pPr>
            <a:r>
              <a:rPr lang="vi" sz="2600" dirty="0"/>
              <a:t>D, L : mỗi ký tự có xác suất chừng 0,04</a:t>
            </a:r>
          </a:p>
          <a:p>
            <a:pPr marL="528066" indent="-514350">
              <a:lnSpc>
                <a:spcPts val="3384"/>
              </a:lnSpc>
              <a:spcAft>
                <a:spcPts val="210"/>
              </a:spcAft>
              <a:buFont typeface="+mj-lt"/>
              <a:buAutoNum type="arabicPeriod"/>
            </a:pPr>
            <a:r>
              <a:rPr lang="vi" sz="2600" dirty="0"/>
              <a:t>C, </a:t>
            </a:r>
            <a:r>
              <a:rPr lang="fr" sz="2600" dirty="0"/>
              <a:t>U, </a:t>
            </a:r>
            <a:r>
              <a:rPr lang="vi" sz="2600" dirty="0"/>
              <a:t>M, W, </a:t>
            </a:r>
            <a:r>
              <a:rPr lang="fr" sz="2600" dirty="0"/>
              <a:t>F, G, Y, P, </a:t>
            </a:r>
            <a:r>
              <a:rPr lang="vi" sz="2600" dirty="0"/>
              <a:t>B: mỗi ký tự có xác suất khoảng 0,015 đến 0,023</a:t>
            </a:r>
          </a:p>
          <a:p>
            <a:pPr marL="514350" indent="-514350" algn="just">
              <a:spcAft>
                <a:spcPts val="1050"/>
              </a:spcAft>
              <a:buFont typeface="+mj-lt"/>
              <a:buAutoNum type="arabicPeriod"/>
            </a:pPr>
            <a:r>
              <a:rPr lang="vi" sz="2600" dirty="0"/>
              <a:t>V, </a:t>
            </a:r>
            <a:r>
              <a:rPr lang="fr" sz="2600" dirty="0"/>
              <a:t>K, J, </a:t>
            </a:r>
            <a:r>
              <a:rPr lang="vi" sz="2600" dirty="0"/>
              <a:t>X, Q, Z mỗi ký tự có xác suất nhỏ hơn</a:t>
            </a:r>
            <a:r>
              <a:rPr lang="en-US" sz="2600" dirty="0"/>
              <a:t> </a:t>
            </a:r>
            <a:r>
              <a:rPr lang="vi" sz="2600" dirty="0"/>
              <a:t>0,01</a:t>
            </a:r>
          </a:p>
        </p:txBody>
      </p:sp>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
        <p:nvSpPr>
          <p:cNvPr id="6" name="Rectangle 5"/>
          <p:cNvSpPr/>
          <p:nvPr/>
        </p:nvSpPr>
        <p:spPr>
          <a:xfrm>
            <a:off x="939921" y="474007"/>
            <a:ext cx="7780998" cy="584775"/>
          </a:xfrm>
          <a:prstGeom prst="rect">
            <a:avLst/>
          </a:prstGeom>
        </p:spPr>
        <p:txBody>
          <a:bodyPr wrap="square">
            <a:spAutoFit/>
          </a:bodyPr>
          <a:lstStyle/>
          <a:p>
            <a:pPr indent="0" algn="ctr"/>
            <a:r>
              <a:rPr lang="de" sz="3200" dirty="0">
                <a:solidFill>
                  <a:srgbClr val="045D76"/>
                </a:solidFill>
              </a:rPr>
              <a:t>Beker </a:t>
            </a:r>
            <a:r>
              <a:rPr lang="vi" sz="3200" dirty="0">
                <a:solidFill>
                  <a:srgbClr val="045D76"/>
                </a:solidFill>
              </a:rPr>
              <a:t>và </a:t>
            </a:r>
            <a:r>
              <a:rPr lang="de" sz="3200" dirty="0">
                <a:solidFill>
                  <a:srgbClr val="045D76"/>
                </a:solidFill>
              </a:rPr>
              <a:t>Piper </a:t>
            </a:r>
            <a:r>
              <a:rPr lang="vi" sz="3200" dirty="0">
                <a:solidFill>
                  <a:srgbClr val="045D76"/>
                </a:solidFill>
              </a:rPr>
              <a:t>phân </a:t>
            </a:r>
            <a:r>
              <a:rPr lang="de" sz="3200" dirty="0">
                <a:solidFill>
                  <a:srgbClr val="045D76"/>
                </a:solidFill>
              </a:rPr>
              <a:t>26 </a:t>
            </a:r>
            <a:r>
              <a:rPr lang="vi" sz="3200" dirty="0">
                <a:solidFill>
                  <a:srgbClr val="045D76"/>
                </a:solidFill>
              </a:rPr>
              <a:t>chữ cái thành 5 nhóm</a:t>
            </a:r>
          </a:p>
        </p:txBody>
      </p:sp>
    </p:spTree>
  </p:cSld>
  <p:clrMapOvr>
    <a:overrideClrMapping bg1="lt1" tx1="dk1" bg2="lt2" tx2="dk2" accent1="accent1" accent2="accent2" accent3="accent3" accent4="accent4" accent5="accent5" accent6="accent6" hlink="hlink" folHlink="folHlink"/>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6" name="Diagram 5"/>
          <p:cNvGraphicFramePr/>
          <p:nvPr/>
        </p:nvGraphicFramePr>
        <p:xfrm>
          <a:off x="736980" y="384572"/>
          <a:ext cx="7970292" cy="6339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736980" y="1271379"/>
            <a:ext cx="7970292" cy="5155733"/>
          </a:xfrm>
          <a:prstGeom prst="rect">
            <a:avLst/>
          </a:prstGeom>
        </p:spPr>
        <p:txBody>
          <a:bodyPr lIns="0" tIns="0" rIns="0" bIns="0">
            <a:normAutofit fontScale="97500"/>
          </a:bodyPr>
          <a:lstStyle/>
          <a:p>
            <a:pPr marL="458216" indent="-457200">
              <a:spcBef>
                <a:spcPts val="1470"/>
              </a:spcBef>
              <a:buFont typeface="Wingdings" panose="05000000000000000000" pitchFamily="2" charset="2"/>
              <a:buChar char="v"/>
            </a:pPr>
            <a:r>
              <a:rPr lang="vi" sz="2800" dirty="0">
                <a:latin typeface="Constantia"/>
              </a:rPr>
              <a:t>Việc xem xét các dãy gồm 2 hoặc 3 ký tự liên tiếp (được gọi là bộ đôi - diagrams và bộ ba - Trigrams)</a:t>
            </a:r>
            <a:r>
              <a:rPr lang="en-US" sz="2800" dirty="0">
                <a:latin typeface="Constantia"/>
              </a:rPr>
              <a:t> </a:t>
            </a:r>
            <a:r>
              <a:rPr lang="vi" sz="2800" dirty="0">
                <a:latin typeface="Constantia"/>
              </a:rPr>
              <a:t>cũng rất hữu ích.</a:t>
            </a:r>
          </a:p>
          <a:p>
            <a:pPr marL="457200" indent="-457200" algn="just">
              <a:buFont typeface="Wingdings" panose="05000000000000000000" pitchFamily="2" charset="2"/>
              <a:buChar char="v"/>
            </a:pPr>
            <a:r>
              <a:rPr lang="vi" sz="2800" dirty="0">
                <a:latin typeface="Constantia"/>
              </a:rPr>
              <a:t>30 bộ đôi thông dụng nhất (theo hứ tự giảm dần )</a:t>
            </a:r>
            <a:r>
              <a:rPr lang="en-US" sz="2800" dirty="0">
                <a:latin typeface="Constantia"/>
              </a:rPr>
              <a:t> </a:t>
            </a:r>
            <a:r>
              <a:rPr lang="vi" sz="2800" dirty="0">
                <a:latin typeface="Constantia"/>
              </a:rPr>
              <a:t>là: TH, HE, </a:t>
            </a:r>
            <a:r>
              <a:rPr lang="vi" sz="2800" cap="small" dirty="0">
                <a:latin typeface="Constantia"/>
              </a:rPr>
              <a:t>in; eR, an, re, ED, ON, ES, ST, en,</a:t>
            </a:r>
            <a:r>
              <a:rPr lang="en-US" sz="2800" cap="small" dirty="0">
                <a:latin typeface="Constantia"/>
              </a:rPr>
              <a:t> </a:t>
            </a:r>
            <a:r>
              <a:rPr lang="vi" sz="2800" cap="small" dirty="0">
                <a:latin typeface="Constantia"/>
              </a:rPr>
              <a:t>at, tO, nT, hA, nD, ou, eA, ng, aS, oR, Ti, is, et, it, ar, Te, sE, hi</a:t>
            </a:r>
            <a:r>
              <a:rPr lang="vi" sz="2800" dirty="0">
                <a:latin typeface="Constantia"/>
              </a:rPr>
              <a:t> và </a:t>
            </a:r>
            <a:r>
              <a:rPr lang="vi" sz="2800" cap="small" dirty="0">
                <a:latin typeface="Constantia"/>
              </a:rPr>
              <a:t>Of.</a:t>
            </a:r>
          </a:p>
          <a:p>
            <a:pPr marL="457200" indent="-457200" algn="just">
              <a:buFont typeface="Wingdings" panose="05000000000000000000" pitchFamily="2" charset="2"/>
              <a:buChar char="v"/>
            </a:pPr>
            <a:r>
              <a:rPr lang="vi" sz="2800" dirty="0">
                <a:latin typeface="Constantia"/>
              </a:rPr>
              <a:t>12 bộ ba thông dụng nhất (theo thứ tự giảm dần)</a:t>
            </a:r>
            <a:r>
              <a:rPr lang="en-US" sz="2800" dirty="0">
                <a:latin typeface="Constantia"/>
              </a:rPr>
              <a:t> </a:t>
            </a:r>
            <a:r>
              <a:rPr lang="vi" sz="2800" dirty="0">
                <a:latin typeface="Constantia"/>
              </a:rPr>
              <a:t>là: </a:t>
            </a:r>
            <a:r>
              <a:rPr lang="vi" sz="2800" cap="small" dirty="0">
                <a:latin typeface="Constantia"/>
              </a:rPr>
              <a:t>The, ing, aNd; her, ere, ent, tHa, nth, was, eTh, fOr</a:t>
            </a:r>
            <a:r>
              <a:rPr lang="vi" sz="2800" dirty="0">
                <a:latin typeface="Constantia"/>
              </a:rPr>
              <a:t> và </a:t>
            </a:r>
            <a:r>
              <a:rPr lang="vi" sz="2800" cap="small" dirty="0">
                <a:latin typeface="Constantia"/>
              </a:rPr>
              <a:t>Dth.</a:t>
            </a:r>
          </a:p>
        </p:txBody>
      </p:sp>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Tree>
  </p:cSld>
  <p:clrMapOvr>
    <a:overrideClrMapping bg1="lt1" tx1="dk1" bg2="lt2" tx2="dk2" accent1="accent1" accent2="accent2" accent3="accent3" accent4="accent4" accent5="accent5" accent6="accent6" hlink="hlink" folHlink="folHlink"/>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6" name="Diagram 5"/>
          <p:cNvGraphicFramePr/>
          <p:nvPr/>
        </p:nvGraphicFramePr>
        <p:xfrm>
          <a:off x="752856" y="425901"/>
          <a:ext cx="7781544" cy="7478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p:cNvPicPr>
            <a:picLocks noChangeAspect="1"/>
          </p:cNvPicPr>
          <p:nvPr/>
        </p:nvPicPr>
        <p:blipFill>
          <a:blip r:embed="rId7" cstate="print"/>
          <a:stretch>
            <a:fillRect/>
          </a:stretch>
        </p:blipFill>
        <p:spPr>
          <a:xfrm>
            <a:off x="752856" y="1563329"/>
            <a:ext cx="7781544" cy="2091460"/>
          </a:xfrm>
          <a:prstGeom prst="rect">
            <a:avLst/>
          </a:prstGeom>
        </p:spPr>
      </p:pic>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Tree>
  </p:cSld>
  <p:clrMapOvr>
    <a:overrideClrMapping bg1="lt1" tx1="dk1" bg2="lt2" tx2="dk2" accent1="accent1" accent2="accent2" accent3="accent3" accent4="accent4" accent5="accent5" accent6="accent6" hlink="hlink" folHlink="folHlink"/>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6" name="Diagram 5"/>
          <p:cNvGraphicFramePr/>
          <p:nvPr/>
        </p:nvGraphicFramePr>
        <p:xfrm>
          <a:off x="804626" y="453195"/>
          <a:ext cx="7766167" cy="611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362178107"/>
              </p:ext>
            </p:extLst>
          </p:nvPr>
        </p:nvGraphicFramePr>
        <p:xfrm>
          <a:off x="961621" y="1352537"/>
          <a:ext cx="7609172" cy="4659618"/>
        </p:xfrm>
        <a:graphic>
          <a:graphicData uri="http://schemas.openxmlformats.org/drawingml/2006/table">
            <a:tbl>
              <a:tblPr firstRow="1">
                <a:tableStyleId>{BDBED569-4797-4DF1-A0F4-6AAB3CD982D8}</a:tableStyleId>
              </a:tblPr>
              <a:tblGrid>
                <a:gridCol w="954903">
                  <a:extLst>
                    <a:ext uri="{9D8B030D-6E8A-4147-A177-3AD203B41FA5}">
                      <a16:colId xmlns:a16="http://schemas.microsoft.com/office/drawing/2014/main" val="20000"/>
                    </a:ext>
                  </a:extLst>
                </a:gridCol>
                <a:gridCol w="948225">
                  <a:extLst>
                    <a:ext uri="{9D8B030D-6E8A-4147-A177-3AD203B41FA5}">
                      <a16:colId xmlns:a16="http://schemas.microsoft.com/office/drawing/2014/main" val="20001"/>
                    </a:ext>
                  </a:extLst>
                </a:gridCol>
                <a:gridCol w="951564">
                  <a:extLst>
                    <a:ext uri="{9D8B030D-6E8A-4147-A177-3AD203B41FA5}">
                      <a16:colId xmlns:a16="http://schemas.microsoft.com/office/drawing/2014/main" val="20002"/>
                    </a:ext>
                  </a:extLst>
                </a:gridCol>
                <a:gridCol w="948225">
                  <a:extLst>
                    <a:ext uri="{9D8B030D-6E8A-4147-A177-3AD203B41FA5}">
                      <a16:colId xmlns:a16="http://schemas.microsoft.com/office/drawing/2014/main" val="20003"/>
                    </a:ext>
                  </a:extLst>
                </a:gridCol>
                <a:gridCol w="948225">
                  <a:extLst>
                    <a:ext uri="{9D8B030D-6E8A-4147-A177-3AD203B41FA5}">
                      <a16:colId xmlns:a16="http://schemas.microsoft.com/office/drawing/2014/main" val="20004"/>
                    </a:ext>
                  </a:extLst>
                </a:gridCol>
                <a:gridCol w="951564">
                  <a:extLst>
                    <a:ext uri="{9D8B030D-6E8A-4147-A177-3AD203B41FA5}">
                      <a16:colId xmlns:a16="http://schemas.microsoft.com/office/drawing/2014/main" val="20005"/>
                    </a:ext>
                  </a:extLst>
                </a:gridCol>
                <a:gridCol w="948225">
                  <a:extLst>
                    <a:ext uri="{9D8B030D-6E8A-4147-A177-3AD203B41FA5}">
                      <a16:colId xmlns:a16="http://schemas.microsoft.com/office/drawing/2014/main" val="20006"/>
                    </a:ext>
                  </a:extLst>
                </a:gridCol>
                <a:gridCol w="958241">
                  <a:extLst>
                    <a:ext uri="{9D8B030D-6E8A-4147-A177-3AD203B41FA5}">
                      <a16:colId xmlns:a16="http://schemas.microsoft.com/office/drawing/2014/main" val="20007"/>
                    </a:ext>
                  </a:extLst>
                </a:gridCol>
              </a:tblGrid>
              <a:tr h="459612">
                <a:tc>
                  <a:txBody>
                    <a:bodyPr/>
                    <a:lstStyle/>
                    <a:p>
                      <a:pPr marL="215900" indent="0" algn="l"/>
                      <a:r>
                        <a:rPr lang="vi" sz="1800" b="1" spc="250" dirty="0"/>
                        <a:t>Ký tự</a:t>
                      </a:r>
                      <a:endParaRPr lang="vi" sz="1800" b="1" spc="250" dirty="0">
                        <a:latin typeface="Arial"/>
                      </a:endParaRPr>
                    </a:p>
                  </a:txBody>
                  <a:tcPr marL="0" marR="0" marT="0" marB="0" anchor="ctr"/>
                </a:tc>
                <a:tc>
                  <a:txBody>
                    <a:bodyPr/>
                    <a:lstStyle/>
                    <a:p>
                      <a:pPr indent="0" algn="l"/>
                      <a:r>
                        <a:rPr lang="vi" sz="1800" b="1" spc="250" dirty="0"/>
                        <a:t>Tần </a:t>
                      </a:r>
                      <a:r>
                        <a:rPr lang="vi" sz="1800" b="1" spc="-50" dirty="0"/>
                        <a:t>suất</a:t>
                      </a:r>
                      <a:endParaRPr lang="vi" sz="1800" b="1" spc="-50" dirty="0">
                        <a:latin typeface="Arial"/>
                      </a:endParaRPr>
                    </a:p>
                  </a:txBody>
                  <a:tcPr marL="0" marR="0" marT="0" marB="0" anchor="ctr"/>
                </a:tc>
                <a:tc>
                  <a:txBody>
                    <a:bodyPr/>
                    <a:lstStyle/>
                    <a:p>
                      <a:pPr marL="215900" indent="0" algn="l"/>
                      <a:r>
                        <a:rPr lang="vi" sz="1800" b="1" spc="-50" dirty="0"/>
                        <a:t>Ký tự</a:t>
                      </a:r>
                      <a:endParaRPr lang="vi" sz="1800" b="1" spc="-50" dirty="0">
                        <a:latin typeface="Arial"/>
                      </a:endParaRPr>
                    </a:p>
                  </a:txBody>
                  <a:tcPr marL="0" marR="0" marT="0" marB="0" anchor="ctr"/>
                </a:tc>
                <a:tc>
                  <a:txBody>
                    <a:bodyPr/>
                    <a:lstStyle/>
                    <a:p>
                      <a:pPr marL="88900" indent="0" algn="l"/>
                      <a:r>
                        <a:rPr lang="vi" sz="1800" b="1" spc="-50"/>
                        <a:t>Tần suất</a:t>
                      </a:r>
                      <a:endParaRPr lang="vi" sz="1800" b="1" spc="-50">
                        <a:latin typeface="Arial"/>
                      </a:endParaRPr>
                    </a:p>
                  </a:txBody>
                  <a:tcPr marL="0" marR="0" marT="0" marB="0" anchor="ctr"/>
                </a:tc>
                <a:tc>
                  <a:txBody>
                    <a:bodyPr/>
                    <a:lstStyle/>
                    <a:p>
                      <a:pPr marL="203200" indent="0" algn="l"/>
                      <a:r>
                        <a:rPr lang="vi" sz="1800" b="1" spc="-50"/>
                        <a:t>Ký tự</a:t>
                      </a:r>
                      <a:endParaRPr lang="vi" sz="1800" b="1" spc="-50">
                        <a:latin typeface="Arial"/>
                      </a:endParaRPr>
                    </a:p>
                  </a:txBody>
                  <a:tcPr marL="0" marR="0" marT="0" marB="0" anchor="ctr"/>
                </a:tc>
                <a:tc>
                  <a:txBody>
                    <a:bodyPr/>
                    <a:lstStyle/>
                    <a:p>
                      <a:pPr marL="101600" indent="0" algn="l"/>
                      <a:r>
                        <a:rPr lang="vi" sz="1800" b="1" spc="-50"/>
                        <a:t>Tần suất</a:t>
                      </a:r>
                      <a:endParaRPr lang="vi" sz="1800" b="1" spc="-50">
                        <a:latin typeface="Arial"/>
                      </a:endParaRPr>
                    </a:p>
                  </a:txBody>
                  <a:tcPr marL="0" marR="0" marT="0" marB="0" anchor="ctr"/>
                </a:tc>
                <a:tc>
                  <a:txBody>
                    <a:bodyPr/>
                    <a:lstStyle/>
                    <a:p>
                      <a:pPr marL="215900" indent="0" algn="l"/>
                      <a:r>
                        <a:rPr lang="vi" sz="1800" b="1" spc="-50"/>
                        <a:t>Kỷ tự</a:t>
                      </a:r>
                      <a:endParaRPr lang="vi" sz="1800" b="1" spc="-50">
                        <a:latin typeface="Arial"/>
                      </a:endParaRPr>
                    </a:p>
                  </a:txBody>
                  <a:tcPr marL="0" marR="0" marT="0" marB="0" anchor="ctr"/>
                </a:tc>
                <a:tc>
                  <a:txBody>
                    <a:bodyPr/>
                    <a:lstStyle/>
                    <a:p>
                      <a:pPr marL="101600" indent="0" algn="l"/>
                      <a:r>
                        <a:rPr lang="vi" sz="1800" b="1" spc="-50" dirty="0"/>
                        <a:t>Tần suất</a:t>
                      </a:r>
                      <a:endParaRPr lang="vi" sz="1800" b="1" spc="-50" dirty="0">
                        <a:latin typeface="Arial"/>
                      </a:endParaRPr>
                    </a:p>
                  </a:txBody>
                  <a:tcPr marL="0" marR="0" marT="0" marB="0" anchor="ctr"/>
                </a:tc>
                <a:extLst>
                  <a:ext uri="{0D108BD9-81ED-4DB2-BD59-A6C34878D82A}">
                    <a16:rowId xmlns:a16="http://schemas.microsoft.com/office/drawing/2014/main" val="10000"/>
                  </a:ext>
                </a:extLst>
              </a:tr>
              <a:tr h="670268">
                <a:tc>
                  <a:txBody>
                    <a:bodyPr/>
                    <a:lstStyle/>
                    <a:p>
                      <a:pPr marL="368300" indent="0" algn="l"/>
                      <a:r>
                        <a:rPr lang="vi" sz="2400" spc="-50" dirty="0"/>
                        <a:t>A</a:t>
                      </a:r>
                      <a:endParaRPr lang="vi" sz="2400" spc="-50" dirty="0">
                        <a:latin typeface="Arial"/>
                      </a:endParaRPr>
                    </a:p>
                  </a:txBody>
                  <a:tcPr marL="0" marR="0" marT="0" marB="0" anchor="ctr"/>
                </a:tc>
                <a:tc>
                  <a:txBody>
                    <a:bodyPr/>
                    <a:lstStyle/>
                    <a:p>
                      <a:pPr marL="381000" indent="0" algn="l"/>
                      <a:r>
                        <a:rPr lang="vi" sz="2400" spc="-50" dirty="0"/>
                        <a:t>0</a:t>
                      </a:r>
                      <a:endParaRPr lang="vi" sz="2400" spc="-50" dirty="0">
                        <a:latin typeface="Arial"/>
                      </a:endParaRPr>
                    </a:p>
                  </a:txBody>
                  <a:tcPr marL="0" marR="0" marT="0" marB="0" anchor="ctr"/>
                </a:tc>
                <a:tc>
                  <a:txBody>
                    <a:bodyPr/>
                    <a:lstStyle/>
                    <a:p>
                      <a:pPr marL="368300" indent="0" algn="l"/>
                      <a:r>
                        <a:rPr lang="vi" sz="2400" spc="-50" dirty="0"/>
                        <a:t>H</a:t>
                      </a:r>
                      <a:endParaRPr lang="vi" sz="2400" spc="-50" dirty="0">
                        <a:latin typeface="Arial"/>
                      </a:endParaRPr>
                    </a:p>
                  </a:txBody>
                  <a:tcPr marL="0" marR="0" marT="0" marB="0" anchor="ctr"/>
                </a:tc>
                <a:tc>
                  <a:txBody>
                    <a:bodyPr/>
                    <a:lstStyle/>
                    <a:p>
                      <a:pPr marL="381000" indent="0" algn="l"/>
                      <a:r>
                        <a:rPr lang="vi" sz="2400" spc="-50"/>
                        <a:t>4</a:t>
                      </a:r>
                      <a:endParaRPr lang="vi" sz="2400" spc="-50">
                        <a:latin typeface="Arial"/>
                      </a:endParaRPr>
                    </a:p>
                  </a:txBody>
                  <a:tcPr marL="0" marR="0" marT="0" marB="0" anchor="ctr"/>
                </a:tc>
                <a:tc>
                  <a:txBody>
                    <a:bodyPr/>
                    <a:lstStyle/>
                    <a:p>
                      <a:pPr marL="368300" indent="0" algn="l"/>
                      <a:r>
                        <a:rPr lang="vi" sz="2400" spc="-50"/>
                        <a:t>0</a:t>
                      </a:r>
                      <a:endParaRPr lang="vi" sz="2400" spc="-50">
                        <a:latin typeface="Arial"/>
                      </a:endParaRPr>
                    </a:p>
                  </a:txBody>
                  <a:tcPr marL="0" marR="0" marT="0" marB="0" anchor="ctr"/>
                </a:tc>
                <a:tc>
                  <a:txBody>
                    <a:bodyPr/>
                    <a:lstStyle/>
                    <a:p>
                      <a:pPr marL="381000" indent="0" algn="l"/>
                      <a:r>
                        <a:rPr lang="vi" sz="2400" spc="-50" dirty="0"/>
                        <a:t>0</a:t>
                      </a:r>
                      <a:endParaRPr lang="vi" sz="2400" spc="-50" dirty="0">
                        <a:solidFill>
                          <a:srgbClr val="1C1C1C"/>
                        </a:solidFill>
                        <a:latin typeface="Arial"/>
                      </a:endParaRPr>
                    </a:p>
                  </a:txBody>
                  <a:tcPr marL="0" marR="0" marT="0" marB="0" anchor="ctr"/>
                </a:tc>
                <a:tc>
                  <a:txBody>
                    <a:bodyPr/>
                    <a:lstStyle/>
                    <a:p>
                      <a:pPr marL="355600" indent="0" algn="l"/>
                      <a:r>
                        <a:rPr lang="en-US" sz="2400" dirty="0">
                          <a:latin typeface="+mn-lt"/>
                        </a:rPr>
                        <a:t>U</a:t>
                      </a:r>
                      <a:endParaRPr lang="vi" sz="2400" dirty="0">
                        <a:latin typeface="Calibri"/>
                      </a:endParaRPr>
                    </a:p>
                  </a:txBody>
                  <a:tcPr marL="0" marR="0" marT="0" marB="0" anchor="ctr"/>
                </a:tc>
                <a:tc>
                  <a:txBody>
                    <a:bodyPr/>
                    <a:lstStyle/>
                    <a:p>
                      <a:pPr marL="381000" indent="0" algn="l"/>
                      <a:r>
                        <a:rPr lang="vi" sz="2400" spc="-50"/>
                        <a:t>5</a:t>
                      </a:r>
                      <a:endParaRPr lang="vi" sz="2400" spc="-50">
                        <a:latin typeface="Arial"/>
                      </a:endParaRPr>
                    </a:p>
                  </a:txBody>
                  <a:tcPr marL="0" marR="0" marT="0" marB="0" anchor="ctr"/>
                </a:tc>
                <a:extLst>
                  <a:ext uri="{0D108BD9-81ED-4DB2-BD59-A6C34878D82A}">
                    <a16:rowId xmlns:a16="http://schemas.microsoft.com/office/drawing/2014/main" val="10001"/>
                  </a:ext>
                </a:extLst>
              </a:tr>
              <a:tr h="469188">
                <a:tc>
                  <a:txBody>
                    <a:bodyPr/>
                    <a:lstStyle/>
                    <a:p>
                      <a:pPr marL="368300" indent="0" algn="l"/>
                      <a:r>
                        <a:rPr lang="vi" sz="2400" spc="-50"/>
                        <a:t>B</a:t>
                      </a:r>
                      <a:endParaRPr lang="vi" sz="2400" spc="-50">
                        <a:latin typeface="Arial"/>
                      </a:endParaRPr>
                    </a:p>
                  </a:txBody>
                  <a:tcPr marL="0" marR="0" marT="0" marB="0" anchor="ctr"/>
                </a:tc>
                <a:tc>
                  <a:txBody>
                    <a:bodyPr/>
                    <a:lstStyle/>
                    <a:p>
                      <a:pPr marL="381000" indent="0" algn="l"/>
                      <a:r>
                        <a:rPr lang="vi" sz="2400" spc="-50" dirty="0"/>
                        <a:t>1</a:t>
                      </a:r>
                      <a:endParaRPr lang="vi" sz="2400" spc="-50" dirty="0">
                        <a:latin typeface="Arial"/>
                      </a:endParaRPr>
                    </a:p>
                  </a:txBody>
                  <a:tcPr marL="0" marR="0" marT="0" marB="0" anchor="ctr"/>
                </a:tc>
                <a:tc>
                  <a:txBody>
                    <a:bodyPr/>
                    <a:lstStyle/>
                    <a:p>
                      <a:pPr marL="368300" indent="0" algn="l"/>
                      <a:r>
                        <a:rPr lang="vi" sz="2400" spc="-50" dirty="0"/>
                        <a:t>I</a:t>
                      </a:r>
                      <a:endParaRPr lang="vi" sz="2400" spc="-50" dirty="0">
                        <a:latin typeface="Arial"/>
                      </a:endParaRPr>
                    </a:p>
                  </a:txBody>
                  <a:tcPr marL="0" marR="0" marT="0" marB="0" anchor="ctr"/>
                </a:tc>
                <a:tc>
                  <a:txBody>
                    <a:bodyPr/>
                    <a:lstStyle/>
                    <a:p>
                      <a:pPr marL="381000" indent="0" algn="l"/>
                      <a:r>
                        <a:rPr lang="vi" sz="2400" spc="-50"/>
                        <a:t>5</a:t>
                      </a:r>
                      <a:endParaRPr lang="vi" sz="2400" spc="-50">
                        <a:latin typeface="Arial"/>
                      </a:endParaRPr>
                    </a:p>
                  </a:txBody>
                  <a:tcPr marL="0" marR="0" marT="0" marB="0" anchor="ctr"/>
                </a:tc>
                <a:tc>
                  <a:txBody>
                    <a:bodyPr/>
                    <a:lstStyle/>
                    <a:p>
                      <a:pPr marL="368300" indent="0" algn="l"/>
                      <a:r>
                        <a:rPr lang="vi" sz="2400" spc="-50"/>
                        <a:t>p</a:t>
                      </a:r>
                      <a:endParaRPr lang="vi" sz="2400" spc="-50">
                        <a:latin typeface="Arial"/>
                      </a:endParaRPr>
                    </a:p>
                  </a:txBody>
                  <a:tcPr marL="0" marR="0" marT="0" marB="0" anchor="ctr"/>
                </a:tc>
                <a:tc>
                  <a:txBody>
                    <a:bodyPr/>
                    <a:lstStyle/>
                    <a:p>
                      <a:pPr marL="381000" indent="0" algn="l"/>
                      <a:r>
                        <a:rPr lang="vi" sz="2400" spc="-50"/>
                        <a:t>1</a:t>
                      </a:r>
                      <a:endParaRPr lang="vi" sz="2400" spc="-50">
                        <a:latin typeface="Arial"/>
                      </a:endParaRPr>
                    </a:p>
                  </a:txBody>
                  <a:tcPr marL="0" marR="0" marT="0" marB="0" anchor="ctr"/>
                </a:tc>
                <a:tc>
                  <a:txBody>
                    <a:bodyPr/>
                    <a:lstStyle/>
                    <a:p>
                      <a:pPr marL="355600" indent="0" algn="l"/>
                      <a:r>
                        <a:rPr lang="vi" sz="2400" spc="-50" dirty="0"/>
                        <a:t>V</a:t>
                      </a:r>
                      <a:endParaRPr lang="vi" sz="2400" spc="-50" dirty="0">
                        <a:latin typeface="Arial"/>
                      </a:endParaRPr>
                    </a:p>
                  </a:txBody>
                  <a:tcPr marL="0" marR="0" marT="0" marB="0" anchor="ctr"/>
                </a:tc>
                <a:tc>
                  <a:txBody>
                    <a:bodyPr/>
                    <a:lstStyle/>
                    <a:p>
                      <a:pPr marL="381000" indent="0" algn="l"/>
                      <a:r>
                        <a:rPr lang="vi" sz="2400" spc="-50"/>
                        <a:t>5</a:t>
                      </a:r>
                      <a:endParaRPr lang="vi" sz="2400" spc="-50">
                        <a:latin typeface="Arial"/>
                      </a:endParaRPr>
                    </a:p>
                  </a:txBody>
                  <a:tcPr marL="0" marR="0" marT="0" marB="0" anchor="ctr"/>
                </a:tc>
                <a:extLst>
                  <a:ext uri="{0D108BD9-81ED-4DB2-BD59-A6C34878D82A}">
                    <a16:rowId xmlns:a16="http://schemas.microsoft.com/office/drawing/2014/main" val="10002"/>
                  </a:ext>
                </a:extLst>
              </a:tr>
              <a:tr h="670268">
                <a:tc>
                  <a:txBody>
                    <a:bodyPr/>
                    <a:lstStyle/>
                    <a:p>
                      <a:pPr marL="368300" indent="0" algn="l"/>
                      <a:r>
                        <a:rPr lang="vi" sz="2400" dirty="0"/>
                        <a:t>c</a:t>
                      </a:r>
                      <a:endParaRPr lang="vi" sz="2400" dirty="0">
                        <a:latin typeface="Calibri"/>
                      </a:endParaRPr>
                    </a:p>
                  </a:txBody>
                  <a:tcPr marL="0" marR="0" marT="0" marB="0" anchor="ctr">
                    <a:solidFill>
                      <a:schemeClr val="accent6">
                        <a:lumMod val="40000"/>
                        <a:lumOff val="60000"/>
                      </a:schemeClr>
                    </a:solidFill>
                  </a:tcPr>
                </a:tc>
                <a:tc>
                  <a:txBody>
                    <a:bodyPr/>
                    <a:lstStyle/>
                    <a:p>
                      <a:pPr marL="381000" indent="0" algn="l"/>
                      <a:r>
                        <a:rPr lang="vi" sz="2400" spc="-50" dirty="0"/>
                        <a:t>15</a:t>
                      </a:r>
                      <a:endParaRPr lang="vi" sz="2400" spc="-50" dirty="0">
                        <a:latin typeface="Arial"/>
                      </a:endParaRPr>
                    </a:p>
                  </a:txBody>
                  <a:tcPr marL="0" marR="0" marT="0" marB="0" anchor="ctr">
                    <a:solidFill>
                      <a:schemeClr val="accent6">
                        <a:lumMod val="40000"/>
                        <a:lumOff val="60000"/>
                      </a:schemeClr>
                    </a:solidFill>
                  </a:tcPr>
                </a:tc>
                <a:tc>
                  <a:txBody>
                    <a:bodyPr/>
                    <a:lstStyle/>
                    <a:p>
                      <a:pPr marL="368300" indent="0" algn="l"/>
                      <a:r>
                        <a:rPr lang="vi" sz="2400" spc="-50" dirty="0"/>
                        <a:t>J</a:t>
                      </a:r>
                      <a:endParaRPr lang="vi" sz="2400" spc="-50" dirty="0">
                        <a:latin typeface="Arial"/>
                      </a:endParaRPr>
                    </a:p>
                  </a:txBody>
                  <a:tcPr marL="0" marR="0" marT="0" marB="0" anchor="ctr">
                    <a:solidFill>
                      <a:srgbClr val="FFC000"/>
                    </a:solidFill>
                  </a:tcPr>
                </a:tc>
                <a:tc>
                  <a:txBody>
                    <a:bodyPr/>
                    <a:lstStyle/>
                    <a:p>
                      <a:pPr marL="381000" indent="0" algn="l"/>
                      <a:r>
                        <a:rPr lang="vi" sz="2400" spc="-50" dirty="0"/>
                        <a:t>11</a:t>
                      </a:r>
                      <a:endParaRPr lang="vi" sz="2400" spc="-50" dirty="0">
                        <a:latin typeface="Arial"/>
                      </a:endParaRPr>
                    </a:p>
                  </a:txBody>
                  <a:tcPr marL="0" marR="0" marT="0" marB="0" anchor="ctr">
                    <a:solidFill>
                      <a:srgbClr val="FFC000"/>
                    </a:solidFill>
                  </a:tcPr>
                </a:tc>
                <a:tc>
                  <a:txBody>
                    <a:bodyPr/>
                    <a:lstStyle/>
                    <a:p>
                      <a:pPr marL="368300" indent="0" algn="l"/>
                      <a:r>
                        <a:rPr lang="en-US" sz="2400" dirty="0">
                          <a:latin typeface="+mn-lt"/>
                        </a:rPr>
                        <a:t>Q</a:t>
                      </a:r>
                      <a:endParaRPr lang="vi" sz="2400" dirty="0">
                        <a:latin typeface="Calibri"/>
                      </a:endParaRPr>
                    </a:p>
                  </a:txBody>
                  <a:tcPr marL="0" marR="0" marT="0" marB="0" anchor="ctr"/>
                </a:tc>
                <a:tc>
                  <a:txBody>
                    <a:bodyPr/>
                    <a:lstStyle/>
                    <a:p>
                      <a:pPr marL="381000" indent="0" algn="l"/>
                      <a:r>
                        <a:rPr lang="vi" sz="2400" spc="-50"/>
                        <a:t>4</a:t>
                      </a:r>
                      <a:endParaRPr lang="vi" sz="2400" spc="-50">
                        <a:latin typeface="Arial"/>
                      </a:endParaRPr>
                    </a:p>
                  </a:txBody>
                  <a:tcPr marL="0" marR="0" marT="0" marB="0" anchor="ctr"/>
                </a:tc>
                <a:tc>
                  <a:txBody>
                    <a:bodyPr/>
                    <a:lstStyle/>
                    <a:p>
                      <a:pPr marL="355600" indent="0" algn="l"/>
                      <a:r>
                        <a:rPr lang="en-US" sz="2400" dirty="0">
                          <a:latin typeface="+mn-lt"/>
                        </a:rPr>
                        <a:t>W</a:t>
                      </a:r>
                      <a:endParaRPr lang="vi" sz="2400" dirty="0">
                        <a:latin typeface="Calibri"/>
                      </a:endParaRPr>
                    </a:p>
                  </a:txBody>
                  <a:tcPr marL="0" marR="0" marT="0" marB="0" anchor="ctr"/>
                </a:tc>
                <a:tc>
                  <a:txBody>
                    <a:bodyPr/>
                    <a:lstStyle/>
                    <a:p>
                      <a:pPr marL="381000" indent="0" algn="l"/>
                      <a:r>
                        <a:rPr lang="vi" sz="2400" spc="-50"/>
                        <a:t>8</a:t>
                      </a:r>
                      <a:endParaRPr lang="vi" sz="2400" spc="-50">
                        <a:latin typeface="Arial"/>
                      </a:endParaRPr>
                    </a:p>
                  </a:txBody>
                  <a:tcPr marL="0" marR="0" marT="0" marB="0" anchor="ctr"/>
                </a:tc>
                <a:extLst>
                  <a:ext uri="{0D108BD9-81ED-4DB2-BD59-A6C34878D82A}">
                    <a16:rowId xmlns:a16="http://schemas.microsoft.com/office/drawing/2014/main" val="10003"/>
                  </a:ext>
                </a:extLst>
              </a:tr>
              <a:tr h="465996">
                <a:tc>
                  <a:txBody>
                    <a:bodyPr/>
                    <a:lstStyle/>
                    <a:p>
                      <a:pPr marL="368300" indent="0" algn="l"/>
                      <a:r>
                        <a:rPr lang="vi" sz="2400" spc="-50"/>
                        <a:t>D</a:t>
                      </a:r>
                      <a:endParaRPr lang="vi" sz="2400" spc="-50">
                        <a:latin typeface="Arial"/>
                      </a:endParaRPr>
                    </a:p>
                  </a:txBody>
                  <a:tcPr marL="0" marR="0" marT="0" marB="0" anchor="ctr">
                    <a:solidFill>
                      <a:schemeClr val="accent6">
                        <a:lumMod val="75000"/>
                      </a:schemeClr>
                    </a:solidFill>
                  </a:tcPr>
                </a:tc>
                <a:tc>
                  <a:txBody>
                    <a:bodyPr/>
                    <a:lstStyle/>
                    <a:p>
                      <a:pPr marL="381000" indent="0" algn="l"/>
                      <a:r>
                        <a:rPr lang="vi" sz="2400" spc="-50" dirty="0"/>
                        <a:t>13</a:t>
                      </a:r>
                      <a:endParaRPr lang="vi" sz="2400" spc="-50" dirty="0">
                        <a:latin typeface="Arial"/>
                      </a:endParaRPr>
                    </a:p>
                  </a:txBody>
                  <a:tcPr marL="0" marR="0" marT="0" marB="0" anchor="ctr">
                    <a:solidFill>
                      <a:schemeClr val="accent6">
                        <a:lumMod val="75000"/>
                      </a:schemeClr>
                    </a:solidFill>
                  </a:tcPr>
                </a:tc>
                <a:tc>
                  <a:txBody>
                    <a:bodyPr/>
                    <a:lstStyle/>
                    <a:p>
                      <a:pPr marL="368300" indent="0" algn="l"/>
                      <a:r>
                        <a:rPr lang="vi" sz="2400" spc="-50"/>
                        <a:t>K</a:t>
                      </a:r>
                      <a:endParaRPr lang="vi" sz="2400" spc="-50">
                        <a:latin typeface="Arial"/>
                      </a:endParaRPr>
                    </a:p>
                  </a:txBody>
                  <a:tcPr marL="0" marR="0" marT="0" marB="0" anchor="ctr"/>
                </a:tc>
                <a:tc>
                  <a:txBody>
                    <a:bodyPr/>
                    <a:lstStyle/>
                    <a:p>
                      <a:pPr marL="381000" indent="0" algn="l"/>
                      <a:r>
                        <a:rPr lang="vi" sz="2400" spc="-50" dirty="0"/>
                        <a:t>1</a:t>
                      </a:r>
                      <a:endParaRPr lang="vi" sz="2400" spc="-50" dirty="0">
                        <a:latin typeface="Arial"/>
                      </a:endParaRPr>
                    </a:p>
                  </a:txBody>
                  <a:tcPr marL="0" marR="0" marT="0" marB="0" anchor="ctr"/>
                </a:tc>
                <a:tc>
                  <a:txBody>
                    <a:bodyPr/>
                    <a:lstStyle/>
                    <a:p>
                      <a:pPr marL="368300" indent="0" algn="l"/>
                      <a:r>
                        <a:rPr lang="vi" sz="2400" spc="-50" dirty="0"/>
                        <a:t>R</a:t>
                      </a:r>
                      <a:endParaRPr lang="vi" sz="2400" spc="-50" dirty="0">
                        <a:latin typeface="Arial"/>
                      </a:endParaRPr>
                    </a:p>
                  </a:txBody>
                  <a:tcPr marL="0" marR="0" marT="0" marB="0" anchor="ctr">
                    <a:solidFill>
                      <a:schemeClr val="accent2"/>
                    </a:solidFill>
                  </a:tcPr>
                </a:tc>
                <a:tc>
                  <a:txBody>
                    <a:bodyPr/>
                    <a:lstStyle/>
                    <a:p>
                      <a:pPr marL="381000" indent="0" algn="l"/>
                      <a:r>
                        <a:rPr lang="vi" sz="2400" spc="-50" dirty="0"/>
                        <a:t>10</a:t>
                      </a:r>
                      <a:endParaRPr lang="vi" sz="2400" spc="-50" dirty="0">
                        <a:latin typeface="Arial"/>
                      </a:endParaRPr>
                    </a:p>
                  </a:txBody>
                  <a:tcPr marL="0" marR="0" marT="0" marB="0" anchor="ctr">
                    <a:solidFill>
                      <a:schemeClr val="accent2"/>
                    </a:solidFill>
                  </a:tcPr>
                </a:tc>
                <a:tc>
                  <a:txBody>
                    <a:bodyPr/>
                    <a:lstStyle/>
                    <a:p>
                      <a:pPr marL="355600" indent="0" algn="l"/>
                      <a:r>
                        <a:rPr lang="vi" sz="2400" spc="-50" dirty="0"/>
                        <a:t>X</a:t>
                      </a:r>
                      <a:endParaRPr lang="vi" sz="2400" spc="-50" dirty="0">
                        <a:latin typeface="Arial"/>
                      </a:endParaRPr>
                    </a:p>
                  </a:txBody>
                  <a:tcPr marL="0" marR="0" marT="0" marB="0" anchor="ctr"/>
                </a:tc>
                <a:tc>
                  <a:txBody>
                    <a:bodyPr/>
                    <a:lstStyle/>
                    <a:p>
                      <a:pPr marL="381000" indent="0" algn="l"/>
                      <a:r>
                        <a:rPr lang="vi" sz="2400" spc="-50"/>
                        <a:t>6</a:t>
                      </a:r>
                      <a:endParaRPr lang="vi" sz="2400" spc="-50">
                        <a:latin typeface="Arial"/>
                      </a:endParaRPr>
                    </a:p>
                  </a:txBody>
                  <a:tcPr marL="0" marR="0" marT="0" marB="0" anchor="ctr"/>
                </a:tc>
                <a:extLst>
                  <a:ext uri="{0D108BD9-81ED-4DB2-BD59-A6C34878D82A}">
                    <a16:rowId xmlns:a16="http://schemas.microsoft.com/office/drawing/2014/main" val="10004"/>
                  </a:ext>
                </a:extLst>
              </a:tr>
              <a:tr h="670268">
                <a:tc>
                  <a:txBody>
                    <a:bodyPr/>
                    <a:lstStyle/>
                    <a:p>
                      <a:pPr marL="368300" indent="0" algn="l"/>
                      <a:r>
                        <a:rPr lang="vi" sz="2400" spc="-50"/>
                        <a:t>E</a:t>
                      </a:r>
                      <a:endParaRPr lang="vi" sz="2400" spc="-50">
                        <a:latin typeface="Arial"/>
                      </a:endParaRPr>
                    </a:p>
                  </a:txBody>
                  <a:tcPr marL="0" marR="0" marT="0" marB="0" anchor="ctr"/>
                </a:tc>
                <a:tc>
                  <a:txBody>
                    <a:bodyPr/>
                    <a:lstStyle/>
                    <a:p>
                      <a:pPr marL="381000" indent="0" algn="l"/>
                      <a:r>
                        <a:rPr lang="vi" sz="2400" dirty="0"/>
                        <a:t>1</a:t>
                      </a:r>
                      <a:endParaRPr lang="vi" sz="2400" i="1" dirty="0">
                        <a:latin typeface="Constantia"/>
                      </a:endParaRPr>
                    </a:p>
                  </a:txBody>
                  <a:tcPr marL="0" marR="0" marT="0" marB="0" anchor="ctr"/>
                </a:tc>
                <a:tc>
                  <a:txBody>
                    <a:bodyPr/>
                    <a:lstStyle/>
                    <a:p>
                      <a:pPr marL="368300" indent="0" algn="l"/>
                      <a:r>
                        <a:rPr lang="vi" sz="2400" spc="-50" dirty="0"/>
                        <a:t>L</a:t>
                      </a:r>
                      <a:endParaRPr lang="vi" sz="2400" spc="-50" dirty="0">
                        <a:latin typeface="Arial"/>
                      </a:endParaRPr>
                    </a:p>
                  </a:txBody>
                  <a:tcPr marL="0" marR="0" marT="0" marB="0" anchor="ctr"/>
                </a:tc>
                <a:tc>
                  <a:txBody>
                    <a:bodyPr/>
                    <a:lstStyle/>
                    <a:p>
                      <a:pPr marL="381000" indent="0" algn="l"/>
                      <a:r>
                        <a:rPr lang="vi" sz="2400" spc="-50" dirty="0"/>
                        <a:t>0</a:t>
                      </a:r>
                      <a:endParaRPr lang="vi" sz="2400" spc="-50" dirty="0">
                        <a:solidFill>
                          <a:srgbClr val="1C1C1C"/>
                        </a:solidFill>
                        <a:latin typeface="Arial"/>
                      </a:endParaRPr>
                    </a:p>
                  </a:txBody>
                  <a:tcPr marL="0" marR="0" marT="0" marB="0" anchor="ctr"/>
                </a:tc>
                <a:tc>
                  <a:txBody>
                    <a:bodyPr/>
                    <a:lstStyle/>
                    <a:p>
                      <a:pPr marL="368300" indent="0" algn="l"/>
                      <a:r>
                        <a:rPr lang="en-US" sz="2400" dirty="0">
                          <a:latin typeface="+mn-lt"/>
                        </a:rPr>
                        <a:t>S</a:t>
                      </a:r>
                      <a:endParaRPr lang="vi" sz="2400" dirty="0">
                        <a:latin typeface="Calibri"/>
                      </a:endParaRPr>
                    </a:p>
                  </a:txBody>
                  <a:tcPr marL="0" marR="0" marT="0" marB="0" anchor="ctr"/>
                </a:tc>
                <a:tc>
                  <a:txBody>
                    <a:bodyPr/>
                    <a:lstStyle/>
                    <a:p>
                      <a:pPr marL="381000" indent="0" algn="l"/>
                      <a:r>
                        <a:rPr lang="vi" sz="2400" spc="-50" dirty="0"/>
                        <a:t>3</a:t>
                      </a:r>
                      <a:endParaRPr lang="vi" sz="2400" spc="-50" dirty="0">
                        <a:solidFill>
                          <a:srgbClr val="1C1C1C"/>
                        </a:solidFill>
                        <a:latin typeface="Arial"/>
                      </a:endParaRPr>
                    </a:p>
                  </a:txBody>
                  <a:tcPr marL="0" marR="0" marT="0" marB="0" anchor="ctr"/>
                </a:tc>
                <a:tc>
                  <a:txBody>
                    <a:bodyPr/>
                    <a:lstStyle/>
                    <a:p>
                      <a:pPr marL="355600" indent="0" algn="l"/>
                      <a:r>
                        <a:rPr lang="vi" sz="2400" spc="-50" dirty="0"/>
                        <a:t>Y</a:t>
                      </a:r>
                      <a:endParaRPr lang="vi" sz="2400" spc="-50" dirty="0">
                        <a:latin typeface="Arial"/>
                      </a:endParaRPr>
                    </a:p>
                  </a:txBody>
                  <a:tcPr marL="0" marR="0" marT="0" marB="0" anchor="ctr">
                    <a:solidFill>
                      <a:schemeClr val="accent2"/>
                    </a:solidFill>
                  </a:tcPr>
                </a:tc>
                <a:tc>
                  <a:txBody>
                    <a:bodyPr/>
                    <a:lstStyle/>
                    <a:p>
                      <a:pPr marL="381000" indent="0" algn="l"/>
                      <a:r>
                        <a:rPr lang="vi" sz="2400" spc="-50" dirty="0"/>
                        <a:t>10</a:t>
                      </a:r>
                      <a:endParaRPr lang="vi" sz="2400" spc="-50" dirty="0">
                        <a:latin typeface="Arial"/>
                      </a:endParaRPr>
                    </a:p>
                  </a:txBody>
                  <a:tcPr marL="0" marR="0" marT="0" marB="0" anchor="ctr">
                    <a:solidFill>
                      <a:schemeClr val="accent2"/>
                    </a:solidFill>
                  </a:tcPr>
                </a:tc>
                <a:extLst>
                  <a:ext uri="{0D108BD9-81ED-4DB2-BD59-A6C34878D82A}">
                    <a16:rowId xmlns:a16="http://schemas.microsoft.com/office/drawing/2014/main" val="10005"/>
                  </a:ext>
                </a:extLst>
              </a:tr>
              <a:tr h="670268">
                <a:tc>
                  <a:txBody>
                    <a:bodyPr/>
                    <a:lstStyle/>
                    <a:p>
                      <a:pPr marL="368300" indent="0" algn="l"/>
                      <a:r>
                        <a:rPr lang="vi" sz="2400" spc="-50"/>
                        <a:t>F</a:t>
                      </a:r>
                      <a:endParaRPr lang="vi" sz="2400" spc="-50">
                        <a:latin typeface="Arial"/>
                      </a:endParaRPr>
                    </a:p>
                  </a:txBody>
                  <a:tcPr marL="0" marR="0" marT="0" marB="0" anchor="ctr">
                    <a:solidFill>
                      <a:srgbClr val="FFC000"/>
                    </a:solidFill>
                  </a:tcPr>
                </a:tc>
                <a:tc>
                  <a:txBody>
                    <a:bodyPr/>
                    <a:lstStyle/>
                    <a:p>
                      <a:pPr marL="381000" indent="0" algn="l"/>
                      <a:r>
                        <a:rPr lang="vi" sz="2400" spc="-50" dirty="0"/>
                        <a:t>11</a:t>
                      </a:r>
                      <a:endParaRPr lang="vi" sz="2400" spc="-50" dirty="0">
                        <a:latin typeface="Arial"/>
                      </a:endParaRPr>
                    </a:p>
                  </a:txBody>
                  <a:tcPr marL="0" marR="0" marT="0" marB="0" anchor="ctr">
                    <a:solidFill>
                      <a:srgbClr val="FFC000"/>
                    </a:solidFill>
                  </a:tcPr>
                </a:tc>
                <a:tc>
                  <a:txBody>
                    <a:bodyPr/>
                    <a:lstStyle/>
                    <a:p>
                      <a:pPr marL="368300" indent="0" algn="l"/>
                      <a:r>
                        <a:rPr lang="vi" sz="2400" spc="-50"/>
                        <a:t>M</a:t>
                      </a:r>
                      <a:endParaRPr lang="vi" sz="2400" spc="-50">
                        <a:latin typeface="Arial"/>
                      </a:endParaRPr>
                    </a:p>
                  </a:txBody>
                  <a:tcPr marL="0" marR="0" marT="0" marB="0" anchor="ctr">
                    <a:solidFill>
                      <a:schemeClr val="accent3">
                        <a:lumMod val="60000"/>
                        <a:lumOff val="40000"/>
                      </a:schemeClr>
                    </a:solidFill>
                  </a:tcPr>
                </a:tc>
                <a:tc>
                  <a:txBody>
                    <a:bodyPr/>
                    <a:lstStyle/>
                    <a:p>
                      <a:pPr marL="381000" indent="0" algn="l"/>
                      <a:r>
                        <a:rPr lang="vi" sz="2400" spc="-50" dirty="0"/>
                        <a:t>16</a:t>
                      </a:r>
                      <a:endParaRPr lang="vi" sz="2400" spc="-50" dirty="0">
                        <a:latin typeface="Arial"/>
                      </a:endParaRPr>
                    </a:p>
                  </a:txBody>
                  <a:tcPr marL="0" marR="0" marT="0" marB="0" anchor="ctr">
                    <a:solidFill>
                      <a:schemeClr val="accent3">
                        <a:lumMod val="60000"/>
                        <a:lumOff val="40000"/>
                      </a:schemeClr>
                    </a:solidFill>
                  </a:tcPr>
                </a:tc>
                <a:tc>
                  <a:txBody>
                    <a:bodyPr/>
                    <a:lstStyle/>
                    <a:p>
                      <a:pPr marL="368300" indent="0" algn="l"/>
                      <a:r>
                        <a:rPr lang="vi" sz="2400" spc="-50"/>
                        <a:t>T</a:t>
                      </a:r>
                      <a:endParaRPr lang="vi" sz="2400" spc="-50">
                        <a:latin typeface="Arial"/>
                      </a:endParaRPr>
                    </a:p>
                  </a:txBody>
                  <a:tcPr marL="0" marR="0" marT="0" marB="0" anchor="ctr"/>
                </a:tc>
                <a:tc>
                  <a:txBody>
                    <a:bodyPr/>
                    <a:lstStyle/>
                    <a:p>
                      <a:pPr marL="381000" indent="0" algn="l"/>
                      <a:r>
                        <a:rPr lang="vi" sz="2400" spc="-50" dirty="0"/>
                        <a:t>2</a:t>
                      </a:r>
                      <a:endParaRPr lang="vi" sz="2400" spc="-50" dirty="0">
                        <a:latin typeface="Arial"/>
                      </a:endParaRPr>
                    </a:p>
                  </a:txBody>
                  <a:tcPr marL="0" marR="0" marT="0" marB="0" anchor="ctr"/>
                </a:tc>
                <a:tc>
                  <a:txBody>
                    <a:bodyPr/>
                    <a:lstStyle/>
                    <a:p>
                      <a:pPr marL="355600" indent="0" algn="l"/>
                      <a:r>
                        <a:rPr lang="en-US" sz="2400" b="1" dirty="0">
                          <a:solidFill>
                            <a:srgbClr val="FF0000"/>
                          </a:solidFill>
                          <a:latin typeface="+mn-lt"/>
                        </a:rPr>
                        <a:t>Z</a:t>
                      </a:r>
                      <a:endParaRPr lang="vi" sz="2400" b="1" dirty="0">
                        <a:solidFill>
                          <a:srgbClr val="FF0000"/>
                        </a:solidFill>
                        <a:latin typeface="Calibri"/>
                      </a:endParaRPr>
                    </a:p>
                  </a:txBody>
                  <a:tcPr marL="0" marR="0" marT="0" marB="0" anchor="ctr">
                    <a:solidFill>
                      <a:srgbClr val="92D050"/>
                    </a:solidFill>
                  </a:tcPr>
                </a:tc>
                <a:tc>
                  <a:txBody>
                    <a:bodyPr/>
                    <a:lstStyle/>
                    <a:p>
                      <a:pPr marL="381000" indent="0" algn="l"/>
                      <a:r>
                        <a:rPr lang="vi" sz="2400" b="1" spc="-50" dirty="0">
                          <a:solidFill>
                            <a:srgbClr val="FF0000"/>
                          </a:solidFill>
                        </a:rPr>
                        <a:t>20</a:t>
                      </a:r>
                      <a:endParaRPr lang="vi" sz="2400" b="1" spc="-50" dirty="0">
                        <a:solidFill>
                          <a:srgbClr val="FF0000"/>
                        </a:solidFill>
                        <a:latin typeface="Arial"/>
                      </a:endParaRPr>
                    </a:p>
                  </a:txBody>
                  <a:tcPr marL="0" marR="0" marT="0" marB="0" anchor="ctr">
                    <a:solidFill>
                      <a:srgbClr val="92D050"/>
                    </a:solidFill>
                  </a:tcPr>
                </a:tc>
                <a:extLst>
                  <a:ext uri="{0D108BD9-81ED-4DB2-BD59-A6C34878D82A}">
                    <a16:rowId xmlns:a16="http://schemas.microsoft.com/office/drawing/2014/main" val="10006"/>
                  </a:ext>
                </a:extLst>
              </a:tr>
              <a:tr h="494722">
                <a:tc>
                  <a:txBody>
                    <a:bodyPr/>
                    <a:lstStyle/>
                    <a:p>
                      <a:pPr marL="368300" indent="0" algn="l"/>
                      <a:r>
                        <a:rPr lang="vi" sz="2400" spc="-50"/>
                        <a:t>G</a:t>
                      </a:r>
                      <a:endParaRPr lang="vi" sz="2400" spc="-50">
                        <a:latin typeface="Arial"/>
                      </a:endParaRPr>
                    </a:p>
                  </a:txBody>
                  <a:tcPr marL="0" marR="0" marT="0" marB="0" anchor="ctr"/>
                </a:tc>
                <a:tc>
                  <a:txBody>
                    <a:bodyPr/>
                    <a:lstStyle/>
                    <a:p>
                      <a:pPr marL="381000" indent="0" algn="l"/>
                      <a:r>
                        <a:rPr lang="vi" sz="2400" spc="-50"/>
                        <a:t>1</a:t>
                      </a:r>
                      <a:endParaRPr lang="vi" sz="2400" spc="-50">
                        <a:latin typeface="Arial"/>
                      </a:endParaRPr>
                    </a:p>
                  </a:txBody>
                  <a:tcPr marL="0" marR="0" marT="0" marB="0" anchor="ctr"/>
                </a:tc>
                <a:tc>
                  <a:txBody>
                    <a:bodyPr/>
                    <a:lstStyle/>
                    <a:p>
                      <a:pPr marL="368300" indent="0" algn="l"/>
                      <a:r>
                        <a:rPr lang="vi" sz="2400" spc="-50"/>
                        <a:t>N</a:t>
                      </a:r>
                      <a:endParaRPr lang="vi" sz="2400" spc="-50">
                        <a:latin typeface="Arial"/>
                      </a:endParaRPr>
                    </a:p>
                  </a:txBody>
                  <a:tcPr marL="0" marR="0" marT="0" marB="0" anchor="ctr"/>
                </a:tc>
                <a:tc>
                  <a:txBody>
                    <a:bodyPr/>
                    <a:lstStyle/>
                    <a:p>
                      <a:pPr marL="381000" indent="0" algn="l"/>
                      <a:r>
                        <a:rPr lang="vi" sz="2400" spc="-50"/>
                        <a:t>9</a:t>
                      </a:r>
                      <a:endParaRPr lang="vi" sz="2400" spc="-50">
                        <a:solidFill>
                          <a:srgbClr val="1C1C1C"/>
                        </a:solidFill>
                        <a:latin typeface="Arial"/>
                      </a:endParaRPr>
                    </a:p>
                  </a:txBody>
                  <a:tcPr marL="0" marR="0" marT="0" marB="0" anchor="ctr"/>
                </a:tc>
                <a:tc>
                  <a:txBody>
                    <a:bodyPr/>
                    <a:lstStyle/>
                    <a:p>
                      <a:pPr algn="l"/>
                      <a:endParaRPr sz="2400"/>
                    </a:p>
                  </a:txBody>
                  <a:tcPr marL="0" marR="0" marT="0" marB="0" anchor="ctr"/>
                </a:tc>
                <a:tc>
                  <a:txBody>
                    <a:bodyPr/>
                    <a:lstStyle/>
                    <a:p>
                      <a:pPr algn="l"/>
                      <a:endParaRPr sz="2400"/>
                    </a:p>
                  </a:txBody>
                  <a:tcPr marL="0" marR="0" marT="0" marB="0" anchor="ctr"/>
                </a:tc>
                <a:tc>
                  <a:txBody>
                    <a:bodyPr/>
                    <a:lstStyle/>
                    <a:p>
                      <a:pPr algn="l"/>
                      <a:endParaRPr sz="2400"/>
                    </a:p>
                  </a:txBody>
                  <a:tcPr marL="0" marR="0" marT="0" marB="0" anchor="ctr"/>
                </a:tc>
                <a:tc>
                  <a:txBody>
                    <a:bodyPr/>
                    <a:lstStyle/>
                    <a:p>
                      <a:pPr algn="l"/>
                      <a:endParaRPr sz="2400" dirty="0"/>
                    </a:p>
                  </a:txBody>
                  <a:tcPr marL="0" marR="0" marT="0" marB="0" anchor="ctr"/>
                </a:tc>
                <a:extLst>
                  <a:ext uri="{0D108BD9-81ED-4DB2-BD59-A6C34878D82A}">
                    <a16:rowId xmlns:a16="http://schemas.microsoft.com/office/drawing/2014/main" val="10007"/>
                  </a:ext>
                </a:extLst>
              </a:tr>
            </a:tbl>
          </a:graphicData>
        </a:graphic>
      </p:graphicFrame>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Tree>
  </p:cSld>
  <p:clrMapOvr>
    <a:overrideClrMapping bg1="lt1" tx1="dk1" bg2="lt2" tx2="dk2" accent1="accent1" accent2="accent2" accent3="accent3" accent4="accent4" accent5="accent5" accent6="accent6" hlink="hlink" folHlink="folHlink"/>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2318088111"/>
              </p:ext>
            </p:extLst>
          </p:nvPr>
        </p:nvGraphicFramePr>
        <p:xfrm>
          <a:off x="836426" y="399811"/>
          <a:ext cx="7789414" cy="8011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836426" y="1402170"/>
            <a:ext cx="7789414" cy="4780265"/>
          </a:xfrm>
          <a:prstGeom prst="rect">
            <a:avLst/>
          </a:prstGeom>
        </p:spPr>
        <p:txBody>
          <a:bodyPr lIns="0" tIns="0" rIns="0" bIns="0">
            <a:normAutofit fontScale="97500"/>
          </a:bodyPr>
          <a:lstStyle/>
          <a:p>
            <a:pPr marL="445516" indent="-457200" algn="just">
              <a:lnSpc>
                <a:spcPts val="3336"/>
              </a:lnSpc>
              <a:spcBef>
                <a:spcPts val="1890"/>
              </a:spcBef>
              <a:spcAft>
                <a:spcPts val="420"/>
              </a:spcAft>
              <a:buFont typeface="Wingdings" panose="05000000000000000000" pitchFamily="2" charset="2"/>
              <a:buChar char="v"/>
            </a:pPr>
            <a:r>
              <a:rPr lang="vi" sz="2800" dirty="0">
                <a:latin typeface="Constantia"/>
              </a:rPr>
              <a:t>Do Z xuất hiện nhiều hơn nhiều so với bất kỳ một ký tự nào khác trong bản mã nên có thể phỏng đoán rằng, d</a:t>
            </a:r>
            <a:r>
              <a:rPr lang="vi" sz="2800" baseline="-25000" dirty="0">
                <a:latin typeface="Constantia"/>
              </a:rPr>
              <a:t>Z</a:t>
            </a:r>
            <a:r>
              <a:rPr lang="vi" sz="2800" dirty="0">
                <a:latin typeface="Constantia"/>
              </a:rPr>
              <a:t>(Z) = e.</a:t>
            </a:r>
          </a:p>
          <a:p>
            <a:pPr marL="445516" indent="-457200" algn="just">
              <a:lnSpc>
                <a:spcPts val="3336"/>
              </a:lnSpc>
              <a:buFont typeface="Wingdings" panose="05000000000000000000" pitchFamily="2" charset="2"/>
              <a:buChar char="v"/>
            </a:pPr>
            <a:r>
              <a:rPr lang="vi" sz="2800" dirty="0">
                <a:latin typeface="Constantia"/>
              </a:rPr>
              <a:t>Các ký tự còn lại xuất hiện ít nhất 10 lần (mỗi ký tự) là C, D, F, J, R, M, Y. Ta hy vọng rằng, các ký tự này là mã khoá của (một tập con trong ) t, a, o, i, n, s, h, r, tuy nhiên sự khác biệt về tần suất không đủ cho ta có được sự phỏng đoán thích hợp.</a:t>
            </a:r>
          </a:p>
        </p:txBody>
      </p:sp>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3900094511"/>
              </p:ext>
            </p:extLst>
          </p:nvPr>
        </p:nvGraphicFramePr>
        <p:xfrm>
          <a:off x="672653" y="480492"/>
          <a:ext cx="7734368" cy="6339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768597" y="1114476"/>
            <a:ext cx="7638424" cy="4849596"/>
          </a:xfrm>
          <a:prstGeom prst="rect">
            <a:avLst/>
          </a:prstGeom>
        </p:spPr>
        <p:txBody>
          <a:bodyPr lIns="0" tIns="0" rIns="0" bIns="0">
            <a:normAutofit fontScale="97500"/>
          </a:bodyPr>
          <a:lstStyle/>
          <a:p>
            <a:pPr marL="452120" indent="-457200" algn="just">
              <a:lnSpc>
                <a:spcPts val="5352"/>
              </a:lnSpc>
              <a:spcBef>
                <a:spcPts val="2730"/>
              </a:spcBef>
              <a:buFont typeface="Wingdings" panose="05000000000000000000" pitchFamily="2" charset="2"/>
              <a:buChar char="Ø"/>
            </a:pPr>
            <a:r>
              <a:rPr lang="en-US" sz="2900" i="1" dirty="0">
                <a:latin typeface="Constantia"/>
              </a:rPr>
              <a:t>P</a:t>
            </a:r>
            <a:r>
              <a:rPr lang="vi" sz="2900" i="1" dirty="0">
                <a:latin typeface="Constantia"/>
              </a:rPr>
              <a:t>hương pháp thứ hai</a:t>
            </a:r>
            <a:r>
              <a:rPr lang="vi" sz="2900" dirty="0">
                <a:latin typeface="Palatino Linotype"/>
              </a:rPr>
              <a:t> - phương pháp </a:t>
            </a:r>
            <a:r>
              <a:rPr lang="vi" sz="2900" i="1" dirty="0">
                <a:latin typeface="Constantia"/>
              </a:rPr>
              <a:t>steganography:</a:t>
            </a:r>
            <a:r>
              <a:rPr lang="vi" sz="2900" dirty="0">
                <a:latin typeface="Palatino Linotype"/>
              </a:rPr>
              <a:t> mục tiêu của phương pháp pháp này là che giấu sự hiện hữu của thông</a:t>
            </a:r>
          </a:p>
          <a:p>
            <a:pPr marL="261620" indent="0">
              <a:lnSpc>
                <a:spcPts val="5352"/>
              </a:lnSpc>
              <a:spcAft>
                <a:spcPts val="630"/>
              </a:spcAft>
            </a:pPr>
            <a:r>
              <a:rPr lang="vi" sz="2900" dirty="0">
                <a:latin typeface="Palatino Linotype"/>
              </a:rPr>
              <a:t>tin truyền.</a:t>
            </a:r>
          </a:p>
          <a:p>
            <a:pPr marL="452120" indent="-457200" algn="just">
              <a:lnSpc>
                <a:spcPts val="5376"/>
              </a:lnSpc>
              <a:buFont typeface="Wingdings" panose="05000000000000000000" pitchFamily="2" charset="2"/>
              <a:buChar char="ü"/>
            </a:pPr>
            <a:r>
              <a:rPr lang="vi" sz="2900" dirty="0">
                <a:latin typeface="Palatino Linotype"/>
              </a:rPr>
              <a:t>Để thực hiện có thể sử dụng các kỹ thuật như mực viết bí mật, chỗ giấu bí mật, ...</a:t>
            </a:r>
          </a:p>
        </p:txBody>
      </p:sp>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Tree>
  </p:cSld>
  <p:clrMapOvr>
    <a:overrideClrMapping bg1="lt1" tx1="dk1" bg2="lt2" tx2="dk2" accent1="accent1" accent2="accent2" accent3="accent3" accent4="accent4" accent5="accent5" accent6="accent6" hlink="hlink" folHlink="folHlink"/>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6" name="Diagram 5"/>
          <p:cNvGraphicFramePr/>
          <p:nvPr/>
        </p:nvGraphicFramePr>
        <p:xfrm>
          <a:off x="809130" y="366022"/>
          <a:ext cx="7807566" cy="6575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982638" y="1299084"/>
            <a:ext cx="7634057" cy="4978885"/>
          </a:xfrm>
          <a:prstGeom prst="rect">
            <a:avLst/>
          </a:prstGeom>
        </p:spPr>
        <p:txBody>
          <a:bodyPr lIns="0" tIns="0" rIns="0" bIns="0">
            <a:normAutofit fontScale="97500"/>
          </a:bodyPr>
          <a:lstStyle/>
          <a:p>
            <a:pPr marL="457200" indent="-457200" algn="just">
              <a:spcBef>
                <a:spcPts val="1890"/>
              </a:spcBef>
              <a:spcAft>
                <a:spcPts val="630"/>
              </a:spcAft>
              <a:buFont typeface="Wingdings" panose="05000000000000000000" pitchFamily="2" charset="2"/>
              <a:buChar char="v"/>
            </a:pPr>
            <a:r>
              <a:rPr lang="vi" sz="2800" dirty="0">
                <a:latin typeface="Constantia"/>
              </a:rPr>
              <a:t>Tới lúc này ta phải xem xét các bộ đôi, đặc biệt là</a:t>
            </a:r>
            <a:r>
              <a:rPr lang="en-US" sz="2800" dirty="0">
                <a:latin typeface="Constantia"/>
              </a:rPr>
              <a:t> </a:t>
            </a:r>
            <a:r>
              <a:rPr lang="vi" sz="2800" dirty="0">
                <a:latin typeface="Constantia"/>
              </a:rPr>
              <a:t>các bộ đôi có dạng -Z hoặc Z- do ta đã giả sử rằng</a:t>
            </a:r>
            <a:r>
              <a:rPr lang="en-US" sz="2800" dirty="0">
                <a:latin typeface="Constantia"/>
              </a:rPr>
              <a:t> </a:t>
            </a:r>
            <a:r>
              <a:rPr lang="vi" sz="2800" dirty="0">
                <a:latin typeface="Arial"/>
              </a:rPr>
              <a:t>Z</a:t>
            </a:r>
            <a:r>
              <a:rPr lang="en-US" sz="2800" dirty="0">
                <a:latin typeface="Arial"/>
              </a:rPr>
              <a:t> </a:t>
            </a:r>
            <a:r>
              <a:rPr lang="vi" sz="2800" dirty="0">
                <a:latin typeface="Constantia"/>
              </a:rPr>
              <a:t>sẽ giải mã thành e.</a:t>
            </a:r>
          </a:p>
          <a:p>
            <a:pPr marL="457200" indent="-457200" algn="just">
              <a:lnSpc>
                <a:spcPts val="3360"/>
              </a:lnSpc>
              <a:buFont typeface="Wingdings" panose="05000000000000000000" pitchFamily="2" charset="2"/>
              <a:buChar char="v"/>
            </a:pPr>
            <a:r>
              <a:rPr lang="vi" sz="2800" dirty="0">
                <a:latin typeface="Constantia"/>
              </a:rPr>
              <a:t>Nhận thấy rằng các bộ đôi thường gặp nhất ở dạng này là DZ và ZW (4 lần mỗi bộ ); NZ và ZU</a:t>
            </a:r>
            <a:r>
              <a:rPr lang="en-US" sz="2800" dirty="0">
                <a:latin typeface="Constantia"/>
              </a:rPr>
              <a:t> </a:t>
            </a:r>
            <a:r>
              <a:rPr lang="vi" sz="2800" dirty="0">
                <a:latin typeface="Constantia"/>
              </a:rPr>
              <a:t>(3lần mỗi bộ ); và RZ, </a:t>
            </a:r>
            <a:r>
              <a:rPr lang="vi" sz="3600" cap="small" spc="-50" dirty="0">
                <a:latin typeface="Constantia"/>
              </a:rPr>
              <a:t>hZ, </a:t>
            </a:r>
            <a:r>
              <a:rPr lang="vi" sz="2800" dirty="0">
                <a:latin typeface="Constantia"/>
              </a:rPr>
              <a:t>XZ, FZ, ZR, ZV, ZC, ZD</a:t>
            </a:r>
            <a:r>
              <a:rPr lang="en-US" sz="2800" dirty="0">
                <a:latin typeface="Constantia"/>
              </a:rPr>
              <a:t> </a:t>
            </a:r>
            <a:r>
              <a:rPr lang="vi" sz="2800" dirty="0">
                <a:latin typeface="Constantia"/>
              </a:rPr>
              <a:t>và ZJ (2 lần mỗi bộ).</a:t>
            </a:r>
          </a:p>
        </p:txBody>
      </p:sp>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Tree>
  </p:cSld>
  <p:clrMapOvr>
    <a:overrideClrMapping bg1="lt1" tx1="dk1" bg2="lt2" tx2="dk2" accent1="accent1" accent2="accent2" accent3="accent3" accent4="accent4" accent5="accent5" accent6="accent6" hlink="hlink" folHlink="folHlink"/>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4193690250"/>
              </p:ext>
            </p:extLst>
          </p:nvPr>
        </p:nvGraphicFramePr>
        <p:xfrm>
          <a:off x="768186" y="344015"/>
          <a:ext cx="7911790" cy="7478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902768" y="1365571"/>
            <a:ext cx="7777208" cy="5047893"/>
          </a:xfrm>
          <a:prstGeom prst="rect">
            <a:avLst/>
          </a:prstGeom>
        </p:spPr>
        <p:txBody>
          <a:bodyPr lIns="0" tIns="0" rIns="0" bIns="0">
            <a:normAutofit/>
          </a:bodyPr>
          <a:lstStyle/>
          <a:p>
            <a:pPr marL="342900" indent="-342900" algn="just">
              <a:lnSpc>
                <a:spcPts val="4272"/>
              </a:lnSpc>
              <a:spcBef>
                <a:spcPts val="2310"/>
              </a:spcBef>
              <a:buFont typeface="Wingdings" panose="05000000000000000000" pitchFamily="2" charset="2"/>
              <a:buChar char="Ø"/>
            </a:pPr>
            <a:r>
              <a:rPr lang="vi" sz="2100" dirty="0">
                <a:latin typeface="Constantia"/>
              </a:rPr>
              <a:t>o- r - riend - ro - - arise - a - inedhise - - t---ass - it</a:t>
            </a:r>
          </a:p>
          <a:p>
            <a:pPr marL="342900" indent="-342900" algn="just">
              <a:lnSpc>
                <a:spcPts val="4272"/>
              </a:lnSpc>
              <a:buFont typeface="Wingdings" panose="05000000000000000000" pitchFamily="2" charset="2"/>
              <a:buChar char="Ø"/>
            </a:pPr>
            <a:r>
              <a:rPr lang="vi" sz="2100" dirty="0">
                <a:latin typeface="Constantia"/>
              </a:rPr>
              <a:t>YIFQFMZRWQFYVECFMDZPCVMRZNMDZVEJBTXCDDUMJ</a:t>
            </a:r>
          </a:p>
          <a:p>
            <a:pPr marL="342900" indent="-342900" algn="just">
              <a:lnSpc>
                <a:spcPts val="4272"/>
              </a:lnSpc>
              <a:buFont typeface="Wingdings" panose="05000000000000000000" pitchFamily="2" charset="2"/>
              <a:buChar char="Ø"/>
            </a:pPr>
            <a:r>
              <a:rPr lang="vi" sz="2100" dirty="0">
                <a:latin typeface="Constantia"/>
              </a:rPr>
              <a:t>hs - r - riseasi - e - a - orationhadta - - en - -ace - hi - e</a:t>
            </a:r>
          </a:p>
          <a:p>
            <a:pPr marL="342900" indent="-342900" algn="just">
              <a:lnSpc>
                <a:spcPts val="4272"/>
              </a:lnSpc>
              <a:buFont typeface="Wingdings" panose="05000000000000000000" pitchFamily="2" charset="2"/>
              <a:buChar char="Ø"/>
            </a:pPr>
            <a:r>
              <a:rPr lang="vi" sz="2100" dirty="0">
                <a:latin typeface="Constantia"/>
              </a:rPr>
              <a:t>NDIFEFMDZCDMQZKCEYFCJMYRNCWJCSZREZCHZUNMXZ</a:t>
            </a:r>
          </a:p>
          <a:p>
            <a:pPr marL="342900" indent="-342900" algn="just">
              <a:lnSpc>
                <a:spcPts val="4272"/>
              </a:lnSpc>
              <a:buFont typeface="Wingdings" panose="05000000000000000000" pitchFamily="2" charset="2"/>
              <a:buChar char="Ø"/>
            </a:pPr>
            <a:r>
              <a:rPr lang="vi" sz="2100" dirty="0">
                <a:latin typeface="Constantia"/>
              </a:rPr>
              <a:t>he - asnt - oo - in - i - o - redso - e - ore - ineandhesett</a:t>
            </a:r>
          </a:p>
          <a:p>
            <a:pPr marL="342900" indent="-342900" algn="just">
              <a:lnSpc>
                <a:spcPts val="4272"/>
              </a:lnSpc>
              <a:buFont typeface="Wingdings" panose="05000000000000000000" pitchFamily="2" charset="2"/>
              <a:buChar char="Ø"/>
            </a:pPr>
            <a:r>
              <a:rPr lang="vi" sz="2100" dirty="0">
                <a:latin typeface="Constantia"/>
              </a:rPr>
              <a:t>NZUCDRJXYYSMRTMEYIFZWDYVZVYFZUMRZCRWNZDZJJ</a:t>
            </a:r>
          </a:p>
          <a:p>
            <a:pPr marL="342900" indent="-342900" algn="just">
              <a:lnSpc>
                <a:spcPts val="4272"/>
              </a:lnSpc>
              <a:buFont typeface="Wingdings" panose="05000000000000000000" pitchFamily="2" charset="2"/>
              <a:buChar char="Ø"/>
            </a:pPr>
            <a:r>
              <a:rPr lang="vi" sz="2100" dirty="0">
                <a:latin typeface="Constantia"/>
              </a:rPr>
              <a:t>- ed - ac - inhischair - aceti - ted - - to - ardsthes - n</a:t>
            </a:r>
          </a:p>
          <a:p>
            <a:pPr marL="342900" indent="-342900" algn="just">
              <a:lnSpc>
                <a:spcPts val="4272"/>
              </a:lnSpc>
              <a:buFont typeface="Wingdings" panose="05000000000000000000" pitchFamily="2" charset="2"/>
              <a:buChar char="Ø"/>
            </a:pPr>
            <a:r>
              <a:rPr lang="vi" sz="2100" dirty="0">
                <a:latin typeface="Constantia"/>
              </a:rPr>
              <a:t>ZWGCHSMRNMDHNCMFQCHZJMXJZWIEJYUCFWDJNZDIR</a:t>
            </a:r>
          </a:p>
        </p:txBody>
      </p:sp>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Tree>
  </p:cSld>
  <p:clrMapOvr>
    <a:overrideClrMapping bg1="lt1" tx1="dk1" bg2="lt2" tx2="dk2" accent1="accent1" accent2="accent2" accent3="accent3" accent4="accent4" accent5="accent5" accent6="accent6" hlink="hlink" folHlink="folHlink"/>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2563925979"/>
              </p:ext>
            </p:extLst>
          </p:nvPr>
        </p:nvGraphicFramePr>
        <p:xfrm>
          <a:off x="790978" y="354842"/>
          <a:ext cx="7828765" cy="8188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790978" y="1271153"/>
            <a:ext cx="7828765" cy="4474554"/>
          </a:xfrm>
          <a:prstGeom prst="rect">
            <a:avLst/>
          </a:prstGeom>
        </p:spPr>
        <p:txBody>
          <a:bodyPr lIns="0" tIns="0" rIns="0" bIns="0">
            <a:normAutofit fontScale="97500"/>
          </a:bodyPr>
          <a:lstStyle/>
          <a:p>
            <a:pPr marL="439420" indent="-457200" algn="just">
              <a:lnSpc>
                <a:spcPts val="5736"/>
              </a:lnSpc>
              <a:spcBef>
                <a:spcPts val="2940"/>
              </a:spcBef>
              <a:buFont typeface="Wingdings" panose="05000000000000000000" pitchFamily="2" charset="2"/>
              <a:buChar char="Ø"/>
            </a:pPr>
            <a:r>
              <a:rPr lang="en-US" sz="2900" i="1" dirty="0">
                <a:latin typeface="Constantia"/>
              </a:rPr>
              <a:t>Our friend from </a:t>
            </a:r>
            <a:r>
              <a:rPr lang="en-US" sz="2900" i="1" dirty="0" err="1">
                <a:latin typeface="Constantia"/>
              </a:rPr>
              <a:t>Pais</a:t>
            </a:r>
            <a:r>
              <a:rPr lang="en-US" sz="2900" i="1" dirty="0">
                <a:latin typeface="Constantia"/>
              </a:rPr>
              <a:t> examined his empty glass with surprise, as if evaporation had </a:t>
            </a:r>
            <a:r>
              <a:rPr lang="en-US" sz="2900" i="1" dirty="0" err="1">
                <a:latin typeface="Constantia"/>
              </a:rPr>
              <a:t>taen</a:t>
            </a:r>
            <a:r>
              <a:rPr lang="en-US" sz="2900" i="1" dirty="0">
                <a:latin typeface="Constantia"/>
              </a:rPr>
              <a:t> place while he wasn't looking. I poured some more wine and he settled back in his chair, face tilted up towards the sun.</a:t>
            </a:r>
          </a:p>
        </p:txBody>
      </p:sp>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Tree>
  </p:cSld>
  <p:clrMapOvr>
    <a:overrideClrMapping bg1="lt1" tx1="dk1" bg2="lt2" tx2="dk2" accent1="accent1" accent2="accent2" accent3="accent3" accent4="accent4" accent5="accent5" accent6="accent6" hlink="hlink" folHlink="folHlink"/>
  </p:clrMapOvr>
</p:sld>
</file>

<file path=ppt/slides/slide9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1548041776"/>
              </p:ext>
            </p:extLst>
          </p:nvPr>
        </p:nvGraphicFramePr>
        <p:xfrm>
          <a:off x="670061" y="366887"/>
          <a:ext cx="7943587" cy="697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873457" y="1401533"/>
            <a:ext cx="7629098" cy="4849141"/>
          </a:xfrm>
          <a:prstGeom prst="rect">
            <a:avLst/>
          </a:prstGeom>
        </p:spPr>
        <p:txBody>
          <a:bodyPr lIns="0" tIns="0" rIns="0" bIns="0">
            <a:normAutofit fontScale="97500"/>
          </a:bodyPr>
          <a:lstStyle/>
          <a:p>
            <a:pPr marL="457200" indent="-457200" algn="just">
              <a:spcAft>
                <a:spcPts val="2100"/>
              </a:spcAft>
              <a:buFont typeface="Wingdings" panose="05000000000000000000" pitchFamily="2" charset="2"/>
              <a:buChar char="v"/>
            </a:pPr>
            <a:r>
              <a:rPr lang="vi" sz="2900" dirty="0">
                <a:latin typeface="Palatino Linotype"/>
              </a:rPr>
              <a:t>Hệ mã </a:t>
            </a:r>
            <a:r>
              <a:rPr lang="en-US" sz="2900" dirty="0">
                <a:latin typeface="Palatino Linotype"/>
              </a:rPr>
              <a:t>Hill </a:t>
            </a:r>
            <a:r>
              <a:rPr lang="vi" sz="2900" dirty="0">
                <a:latin typeface="Palatino Linotype"/>
              </a:rPr>
              <a:t>là một hệ mật khó phá hơn nếu</a:t>
            </a:r>
            <a:r>
              <a:rPr lang="en-US" sz="2900" dirty="0">
                <a:latin typeface="Palatino Linotype"/>
              </a:rPr>
              <a:t> </a:t>
            </a:r>
            <a:r>
              <a:rPr lang="vi" sz="2900" dirty="0">
                <a:latin typeface="Palatino Linotype"/>
              </a:rPr>
              <a:t>t</a:t>
            </a:r>
            <a:r>
              <a:rPr lang="en-US" sz="2900" dirty="0">
                <a:latin typeface="Palatino Linotype"/>
              </a:rPr>
              <a:t>ấ</a:t>
            </a:r>
            <a:r>
              <a:rPr lang="vi" sz="2900" dirty="0">
                <a:latin typeface="Palatino Linotype"/>
              </a:rPr>
              <a:t>n công chỉ với bản mã.</a:t>
            </a:r>
          </a:p>
          <a:p>
            <a:pPr marL="457200" indent="-457200" algn="just">
              <a:spcAft>
                <a:spcPts val="2100"/>
              </a:spcAft>
              <a:buFont typeface="Wingdings" panose="05000000000000000000" pitchFamily="2" charset="2"/>
              <a:buChar char="v"/>
            </a:pPr>
            <a:r>
              <a:rPr lang="vi" sz="2900" dirty="0">
                <a:latin typeface="Palatino Linotype"/>
              </a:rPr>
              <a:t>Tuy nhiên hệ mật này d</a:t>
            </a:r>
            <a:r>
              <a:rPr lang="en-US" sz="2900" dirty="0">
                <a:latin typeface="Palatino Linotype"/>
              </a:rPr>
              <a:t>ễ</a:t>
            </a:r>
            <a:r>
              <a:rPr lang="vi" sz="2900" dirty="0">
                <a:latin typeface="Palatino Linotype"/>
              </a:rPr>
              <a:t> bị phá nếu t</a:t>
            </a:r>
            <a:r>
              <a:rPr lang="en-US" sz="2900" dirty="0">
                <a:latin typeface="Palatino Linotype"/>
              </a:rPr>
              <a:t>ấ</a:t>
            </a:r>
            <a:r>
              <a:rPr lang="vi" sz="2900" dirty="0">
                <a:latin typeface="Palatino Linotype"/>
              </a:rPr>
              <a:t>n</a:t>
            </a:r>
            <a:r>
              <a:rPr lang="en-US" sz="2900" dirty="0">
                <a:latin typeface="Palatino Linotype"/>
              </a:rPr>
              <a:t> </a:t>
            </a:r>
            <a:r>
              <a:rPr lang="vi" sz="2900" dirty="0">
                <a:latin typeface="Palatino Linotype"/>
              </a:rPr>
              <a:t>công b</a:t>
            </a:r>
            <a:r>
              <a:rPr lang="en-US" sz="2900" dirty="0">
                <a:latin typeface="Palatino Linotype"/>
              </a:rPr>
              <a:t>ằ</a:t>
            </a:r>
            <a:r>
              <a:rPr lang="vi" sz="2900" dirty="0">
                <a:latin typeface="Palatino Linotype"/>
              </a:rPr>
              <a:t>ng bản rõ đã biết.</a:t>
            </a:r>
          </a:p>
        </p:txBody>
      </p:sp>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Tree>
  </p:cSld>
  <p:clrMapOvr>
    <a:overrideClrMapping bg1="lt1" tx1="dk1" bg2="lt2" tx2="dk2" accent1="accent1" accent2="accent2" accent3="accent3" accent4="accent4" accent5="accent5" accent6="accent6" hlink="hlink" folHlink="folHlink"/>
  </p:clrMapOvr>
</p:sld>
</file>

<file path=ppt/slides/slide9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6" name="Diagram 5"/>
          <p:cNvGraphicFramePr/>
          <p:nvPr/>
        </p:nvGraphicFramePr>
        <p:xfrm>
          <a:off x="750627" y="466844"/>
          <a:ext cx="7866069" cy="6795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a14="http://schemas.microsoft.com/office/drawing/2010/main">
        <mc:Choice Requires="a14">
          <p:sp>
            <p:nvSpPr>
              <p:cNvPr id="3" name="Rectangle 2"/>
              <p:cNvSpPr/>
              <p:nvPr/>
            </p:nvSpPr>
            <p:spPr>
              <a:xfrm>
                <a:off x="850483" y="1313426"/>
                <a:ext cx="7652072" cy="4841714"/>
              </a:xfrm>
              <a:prstGeom prst="rect">
                <a:avLst/>
              </a:prstGeom>
            </p:spPr>
            <p:txBody>
              <a:bodyPr lIns="0" tIns="0" rIns="0" bIns="0">
                <a:normAutofit fontScale="97500"/>
              </a:bodyPr>
              <a:lstStyle/>
              <a:p>
                <a:pPr marL="452120" indent="-457200">
                  <a:lnSpc>
                    <a:spcPts val="5376"/>
                  </a:lnSpc>
                  <a:spcAft>
                    <a:spcPts val="420"/>
                  </a:spcAft>
                  <a:buFont typeface="Wingdings" panose="05000000000000000000" pitchFamily="2" charset="2"/>
                  <a:buChar char="v"/>
                </a:pPr>
                <a:r>
                  <a:rPr lang="vi" sz="2900" dirty="0">
                    <a:latin typeface="Palatino Linotype"/>
                  </a:rPr>
                  <a:t>Trước tiên, giả sử r</a:t>
                </a:r>
                <a:r>
                  <a:rPr lang="en-US" sz="2900" dirty="0">
                    <a:latin typeface="Palatino Linotype"/>
                  </a:rPr>
                  <a:t>ằ</a:t>
                </a:r>
                <a:r>
                  <a:rPr lang="vi" sz="2900" dirty="0">
                    <a:latin typeface="Palatino Linotype"/>
                  </a:rPr>
                  <a:t>ng, thám mã đã biết được giá trị m đang sử dụng.</a:t>
                </a:r>
              </a:p>
              <a:p>
                <a:pPr marL="457200" indent="-457200" algn="just">
                  <a:spcAft>
                    <a:spcPts val="1890"/>
                  </a:spcAft>
                  <a:buFont typeface="Wingdings" panose="05000000000000000000" pitchFamily="2" charset="2"/>
                  <a:buChar char="v"/>
                </a:pPr>
                <a:r>
                  <a:rPr lang="vi" sz="2900" dirty="0">
                    <a:latin typeface="Palatino Linotype"/>
                  </a:rPr>
                  <a:t>Giả sử thám mã có ít nhất m cặp véc tơ khác</a:t>
                </a:r>
                <a:r>
                  <a:rPr lang="en-US" sz="2900" dirty="0">
                    <a:latin typeface="Palatino Linotype"/>
                  </a:rPr>
                  <a:t> n</a:t>
                </a:r>
                <a:r>
                  <a:rPr lang="vi" sz="2900" dirty="0">
                    <a:latin typeface="Palatino Linotype"/>
                  </a:rPr>
                  <a:t>hau</a:t>
                </a:r>
                <a:r>
                  <a:rPr lang="en-US" sz="2900" dirty="0">
                    <a:latin typeface="Palatino Linotype"/>
                  </a:rPr>
                  <a:t> </a:t>
                </a:r>
                <a14:m>
                  <m:oMath xmlns:m="http://schemas.openxmlformats.org/officeDocument/2006/math">
                    <m:sSub>
                      <m:sSubPr>
                        <m:ctrlPr>
                          <a:rPr lang="en-US" sz="2900" i="1" smtClean="0">
                            <a:latin typeface="Cambria Math" panose="02040503050406030204" pitchFamily="18" charset="0"/>
                          </a:rPr>
                        </m:ctrlPr>
                      </m:sSubPr>
                      <m:e>
                        <m:r>
                          <a:rPr lang="en-US" sz="2900" b="0" i="1" smtClean="0">
                            <a:latin typeface="Cambria Math" panose="02040503050406030204" pitchFamily="18" charset="0"/>
                          </a:rPr>
                          <m:t>𝑥</m:t>
                        </m:r>
                      </m:e>
                      <m:sub>
                        <m:r>
                          <a:rPr lang="en-US" sz="2900" b="0" i="1" smtClean="0">
                            <a:latin typeface="Cambria Math" panose="02040503050406030204" pitchFamily="18" charset="0"/>
                          </a:rPr>
                          <m:t>𝑗</m:t>
                        </m:r>
                      </m:sub>
                    </m:sSub>
                    <m:r>
                      <a:rPr lang="en-US" sz="2900" b="0" i="1" smtClean="0">
                        <a:latin typeface="Cambria Math" panose="02040503050406030204" pitchFamily="18" charset="0"/>
                      </a:rPr>
                      <m:t>=</m:t>
                    </m:r>
                    <m:d>
                      <m:dPr>
                        <m:ctrlPr>
                          <a:rPr lang="en-US" sz="2900" b="0" i="1" smtClean="0">
                            <a:latin typeface="Cambria Math" panose="02040503050406030204" pitchFamily="18" charset="0"/>
                          </a:rPr>
                        </m:ctrlPr>
                      </m:dPr>
                      <m:e>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𝑥</m:t>
                            </m:r>
                          </m:e>
                          <m:sub>
                            <m:r>
                              <a:rPr lang="en-US" sz="2900" b="0" i="1" smtClean="0">
                                <a:latin typeface="Cambria Math" panose="02040503050406030204" pitchFamily="18" charset="0"/>
                              </a:rPr>
                              <m:t>1,</m:t>
                            </m:r>
                            <m:r>
                              <a:rPr lang="en-US" sz="2900" b="0" i="1" smtClean="0">
                                <a:latin typeface="Cambria Math" panose="02040503050406030204" pitchFamily="18" charset="0"/>
                              </a:rPr>
                              <m:t>𝑗</m:t>
                            </m:r>
                          </m:sub>
                        </m:sSub>
                        <m:r>
                          <a:rPr lang="en-US" sz="2900" b="0" i="1" smtClean="0">
                            <a:latin typeface="Cambria Math" panose="02040503050406030204" pitchFamily="18" charset="0"/>
                          </a:rPr>
                          <m:t>,</m:t>
                        </m:r>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𝑥</m:t>
                            </m:r>
                          </m:e>
                          <m:sub>
                            <m:r>
                              <a:rPr lang="en-US" sz="2900" b="0" i="1" smtClean="0">
                                <a:latin typeface="Cambria Math" panose="02040503050406030204" pitchFamily="18" charset="0"/>
                              </a:rPr>
                              <m:t>2,</m:t>
                            </m:r>
                            <m:r>
                              <a:rPr lang="en-US" sz="2900" b="0" i="1" smtClean="0">
                                <a:latin typeface="Cambria Math" panose="02040503050406030204" pitchFamily="18" charset="0"/>
                              </a:rPr>
                              <m:t>𝑗</m:t>
                            </m:r>
                          </m:sub>
                        </m:sSub>
                        <m:r>
                          <a:rPr lang="en-US" sz="2900" b="0" i="1" smtClean="0">
                            <a:latin typeface="Cambria Math" panose="02040503050406030204" pitchFamily="18" charset="0"/>
                          </a:rPr>
                          <m:t>,…,</m:t>
                        </m:r>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𝑥</m:t>
                            </m:r>
                          </m:e>
                          <m:sub>
                            <m:r>
                              <a:rPr lang="en-US" sz="2900" b="0" i="1" smtClean="0">
                                <a:latin typeface="Cambria Math" panose="02040503050406030204" pitchFamily="18" charset="0"/>
                              </a:rPr>
                              <m:t>𝑚</m:t>
                            </m:r>
                            <m:r>
                              <a:rPr lang="en-US" sz="2900" b="0" i="1" smtClean="0">
                                <a:latin typeface="Cambria Math" panose="02040503050406030204" pitchFamily="18" charset="0"/>
                              </a:rPr>
                              <m:t>,</m:t>
                            </m:r>
                            <m:r>
                              <a:rPr lang="en-US" sz="2900" b="0" i="1" smtClean="0">
                                <a:latin typeface="Cambria Math" panose="02040503050406030204" pitchFamily="18" charset="0"/>
                              </a:rPr>
                              <m:t>𝑗</m:t>
                            </m:r>
                          </m:sub>
                        </m:sSub>
                      </m:e>
                    </m:d>
                  </m:oMath>
                </a14:m>
                <a:r>
                  <a:rPr lang="en-US" sz="2900" dirty="0">
                    <a:latin typeface="Palatino Linotype"/>
                  </a:rPr>
                  <a:t> và </a:t>
                </a:r>
                <a14:m>
                  <m:oMath xmlns:m="http://schemas.openxmlformats.org/officeDocument/2006/math">
                    <m:sSub>
                      <m:sSubPr>
                        <m:ctrlPr>
                          <a:rPr lang="en-US" sz="2900" i="1" smtClean="0">
                            <a:latin typeface="Cambria Math" panose="02040503050406030204" pitchFamily="18" charset="0"/>
                          </a:rPr>
                        </m:ctrlPr>
                      </m:sSubPr>
                      <m:e>
                        <m:r>
                          <a:rPr lang="en-US" sz="2900" b="0" i="1" smtClean="0">
                            <a:latin typeface="Cambria Math" panose="02040503050406030204" pitchFamily="18" charset="0"/>
                          </a:rPr>
                          <m:t>𝑦</m:t>
                        </m:r>
                      </m:e>
                      <m:sub>
                        <m:r>
                          <a:rPr lang="en-US" sz="2900" b="0" i="1" smtClean="0">
                            <a:latin typeface="Cambria Math" panose="02040503050406030204" pitchFamily="18" charset="0"/>
                          </a:rPr>
                          <m:t>𝑗</m:t>
                        </m:r>
                      </m:sub>
                    </m:sSub>
                    <m:r>
                      <a:rPr lang="en-US" sz="2900" b="0" i="1" smtClean="0">
                        <a:latin typeface="Cambria Math" panose="02040503050406030204" pitchFamily="18" charset="0"/>
                      </a:rPr>
                      <m:t>=</m:t>
                    </m:r>
                    <m:d>
                      <m:dPr>
                        <m:ctrlPr>
                          <a:rPr lang="en-US" sz="2900" b="0" i="1" smtClean="0">
                            <a:latin typeface="Cambria Math" panose="02040503050406030204" pitchFamily="18" charset="0"/>
                          </a:rPr>
                        </m:ctrlPr>
                      </m:dPr>
                      <m:e>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𝑦</m:t>
                            </m:r>
                          </m:e>
                          <m:sub>
                            <m:r>
                              <a:rPr lang="en-US" sz="2900" b="0" i="1" smtClean="0">
                                <a:latin typeface="Cambria Math" panose="02040503050406030204" pitchFamily="18" charset="0"/>
                              </a:rPr>
                              <m:t>1,</m:t>
                            </m:r>
                            <m:r>
                              <a:rPr lang="en-US" sz="2900" b="0" i="1" smtClean="0">
                                <a:latin typeface="Cambria Math" panose="02040503050406030204" pitchFamily="18" charset="0"/>
                              </a:rPr>
                              <m:t>𝑗</m:t>
                            </m:r>
                          </m:sub>
                        </m:sSub>
                        <m:r>
                          <a:rPr lang="en-US" sz="2900" b="0" i="1" smtClean="0">
                            <a:latin typeface="Cambria Math" panose="02040503050406030204" pitchFamily="18" charset="0"/>
                          </a:rPr>
                          <m:t>,</m:t>
                        </m:r>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𝑦</m:t>
                            </m:r>
                          </m:e>
                          <m:sub>
                            <m:r>
                              <a:rPr lang="en-US" sz="2900" b="0" i="1" smtClean="0">
                                <a:latin typeface="Cambria Math" panose="02040503050406030204" pitchFamily="18" charset="0"/>
                              </a:rPr>
                              <m:t>2,</m:t>
                            </m:r>
                            <m:r>
                              <a:rPr lang="en-US" sz="2900" b="0" i="1" smtClean="0">
                                <a:latin typeface="Cambria Math" panose="02040503050406030204" pitchFamily="18" charset="0"/>
                              </a:rPr>
                              <m:t>𝑗</m:t>
                            </m:r>
                          </m:sub>
                        </m:sSub>
                        <m:r>
                          <a:rPr lang="en-US" sz="2900" b="0" i="1" smtClean="0">
                            <a:latin typeface="Cambria Math" panose="02040503050406030204" pitchFamily="18" charset="0"/>
                          </a:rPr>
                          <m:t>,…,</m:t>
                        </m:r>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𝑦</m:t>
                            </m:r>
                          </m:e>
                          <m:sub>
                            <m:r>
                              <a:rPr lang="en-US" sz="2900" b="0" i="1" smtClean="0">
                                <a:latin typeface="Cambria Math" panose="02040503050406030204" pitchFamily="18" charset="0"/>
                              </a:rPr>
                              <m:t>𝑚</m:t>
                            </m:r>
                            <m:r>
                              <a:rPr lang="en-US" sz="2900" b="0" i="1" smtClean="0">
                                <a:latin typeface="Cambria Math" panose="02040503050406030204" pitchFamily="18" charset="0"/>
                              </a:rPr>
                              <m:t>,</m:t>
                            </m:r>
                            <m:r>
                              <a:rPr lang="en-US" sz="2900" b="0" i="1" smtClean="0">
                                <a:latin typeface="Cambria Math" panose="02040503050406030204" pitchFamily="18" charset="0"/>
                              </a:rPr>
                              <m:t>𝑗</m:t>
                            </m:r>
                          </m:sub>
                        </m:sSub>
                      </m:e>
                    </m:d>
                    <m:r>
                      <a:rPr lang="en-US" sz="2900" b="0" i="1" smtClean="0">
                        <a:latin typeface="Cambria Math" panose="02040503050406030204" pitchFamily="18" charset="0"/>
                      </a:rPr>
                      <m:t> (1</m:t>
                    </m:r>
                    <m:r>
                      <a:rPr lang="en-US" sz="2900" b="0" i="1" smtClean="0">
                        <a:latin typeface="Cambria Math" panose="02040503050406030204" pitchFamily="18" charset="0"/>
                        <a:ea typeface="Cambria Math" panose="02040503050406030204" pitchFamily="18" charset="0"/>
                      </a:rPr>
                      <m:t>≤</m:t>
                    </m:r>
                    <m:r>
                      <a:rPr lang="en-US" sz="2900" b="0" i="1" smtClean="0">
                        <a:latin typeface="Cambria Math" panose="02040503050406030204" pitchFamily="18" charset="0"/>
                        <a:ea typeface="Cambria Math" panose="02040503050406030204" pitchFamily="18" charset="0"/>
                      </a:rPr>
                      <m:t>𝑗</m:t>
                    </m:r>
                    <m:r>
                      <a:rPr lang="en-US" sz="2900" b="0" i="1" smtClean="0">
                        <a:latin typeface="Cambria Math" panose="02040503050406030204" pitchFamily="18" charset="0"/>
                        <a:ea typeface="Cambria Math" panose="02040503050406030204" pitchFamily="18" charset="0"/>
                      </a:rPr>
                      <m:t>≤</m:t>
                    </m:r>
                    <m:r>
                      <a:rPr lang="en-US" sz="2900" b="0" i="1" smtClean="0">
                        <a:latin typeface="Cambria Math" panose="02040503050406030204" pitchFamily="18" charset="0"/>
                        <a:ea typeface="Cambria Math" panose="02040503050406030204" pitchFamily="18" charset="0"/>
                      </a:rPr>
                      <m:t>𝑚</m:t>
                    </m:r>
                    <m:r>
                      <a:rPr lang="en-US" sz="2900" b="0" i="1" smtClean="0">
                        <a:latin typeface="Cambria Math" panose="02040503050406030204" pitchFamily="18" charset="0"/>
                      </a:rPr>
                      <m:t>)</m:t>
                    </m:r>
                  </m:oMath>
                </a14:m>
                <a:r>
                  <a:rPr lang="en-US" sz="2900" dirty="0">
                    <a:latin typeface="Palatino Linotype"/>
                  </a:rPr>
                  <a:t> </a:t>
                </a:r>
                <a:r>
                  <a:rPr lang="en-US" sz="2900" dirty="0" err="1">
                    <a:latin typeface="Palatino Linotype"/>
                  </a:rPr>
                  <a:t>sao</a:t>
                </a:r>
                <a:r>
                  <a:rPr lang="en-US" sz="2900" dirty="0">
                    <a:latin typeface="Palatino Linotype"/>
                  </a:rPr>
                  <a:t> </a:t>
                </a:r>
                <a:r>
                  <a:rPr lang="en-US" sz="2900" dirty="0" err="1">
                    <a:latin typeface="Palatino Linotype"/>
                  </a:rPr>
                  <a:t>cho</a:t>
                </a:r>
                <a:r>
                  <a:rPr lang="en-US" sz="2900" dirty="0">
                    <a:latin typeface="Palatino Linotype"/>
                  </a:rPr>
                  <a:t> </a:t>
                </a:r>
                <a14:m>
                  <m:oMath xmlns:m="http://schemas.openxmlformats.org/officeDocument/2006/math">
                    <m:sSub>
                      <m:sSubPr>
                        <m:ctrlPr>
                          <a:rPr lang="en-US" sz="2900" i="1" smtClean="0">
                            <a:latin typeface="Cambria Math" panose="02040503050406030204" pitchFamily="18" charset="0"/>
                          </a:rPr>
                        </m:ctrlPr>
                      </m:sSubPr>
                      <m:e>
                        <m:r>
                          <a:rPr lang="en-US" sz="2900" b="0" i="1" smtClean="0">
                            <a:latin typeface="Cambria Math" panose="02040503050406030204" pitchFamily="18" charset="0"/>
                          </a:rPr>
                          <m:t>𝑦</m:t>
                        </m:r>
                      </m:e>
                      <m:sub>
                        <m:r>
                          <a:rPr lang="en-US" sz="2900" b="0" i="1" smtClean="0">
                            <a:latin typeface="Cambria Math" panose="02040503050406030204" pitchFamily="18" charset="0"/>
                          </a:rPr>
                          <m:t>𝑗</m:t>
                        </m:r>
                      </m:sub>
                    </m:sSub>
                    <m:r>
                      <a:rPr lang="en-US" sz="2900" b="0" i="1" smtClean="0">
                        <a:latin typeface="Cambria Math" panose="02040503050406030204" pitchFamily="18" charset="0"/>
                      </a:rPr>
                      <m:t>=</m:t>
                    </m:r>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𝑒</m:t>
                        </m:r>
                      </m:e>
                      <m:sub>
                        <m:r>
                          <a:rPr lang="en-US" sz="2900" b="0" i="1" smtClean="0">
                            <a:latin typeface="Cambria Math" panose="02040503050406030204" pitchFamily="18" charset="0"/>
                          </a:rPr>
                          <m:t>𝑘</m:t>
                        </m:r>
                      </m:sub>
                    </m:sSub>
                    <m:d>
                      <m:dPr>
                        <m:ctrlPr>
                          <a:rPr lang="en-US" sz="2900" b="0" i="1" smtClean="0">
                            <a:latin typeface="Cambria Math" panose="02040503050406030204" pitchFamily="18" charset="0"/>
                          </a:rPr>
                        </m:ctrlPr>
                      </m:dPr>
                      <m:e>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𝑥</m:t>
                            </m:r>
                          </m:e>
                          <m:sub>
                            <m:r>
                              <a:rPr lang="en-US" sz="2900" b="0" i="1" smtClean="0">
                                <a:latin typeface="Cambria Math" panose="02040503050406030204" pitchFamily="18" charset="0"/>
                              </a:rPr>
                              <m:t>𝑗</m:t>
                            </m:r>
                          </m:sub>
                        </m:sSub>
                      </m:e>
                    </m:d>
                    <m:r>
                      <a:rPr lang="en-US" sz="2900" b="0" i="1" smtClean="0">
                        <a:latin typeface="Cambria Math" panose="02040503050406030204" pitchFamily="18" charset="0"/>
                      </a:rPr>
                      <m:t>, 1</m:t>
                    </m:r>
                    <m:r>
                      <a:rPr lang="en-US" sz="2900" b="0" i="1" smtClean="0">
                        <a:latin typeface="Cambria Math" panose="02040503050406030204" pitchFamily="18" charset="0"/>
                        <a:ea typeface="Cambria Math" panose="02040503050406030204" pitchFamily="18" charset="0"/>
                      </a:rPr>
                      <m:t>≤</m:t>
                    </m:r>
                    <m:r>
                      <a:rPr lang="en-US" sz="2900" b="0" i="1" smtClean="0">
                        <a:latin typeface="Cambria Math" panose="02040503050406030204" pitchFamily="18" charset="0"/>
                        <a:ea typeface="Cambria Math" panose="02040503050406030204" pitchFamily="18" charset="0"/>
                      </a:rPr>
                      <m:t>𝑗</m:t>
                    </m:r>
                    <m:r>
                      <a:rPr lang="en-US" sz="2900" b="0" i="1" smtClean="0">
                        <a:latin typeface="Cambria Math" panose="02040503050406030204" pitchFamily="18" charset="0"/>
                        <a:ea typeface="Cambria Math" panose="02040503050406030204" pitchFamily="18" charset="0"/>
                      </a:rPr>
                      <m:t>≤</m:t>
                    </m:r>
                    <m:r>
                      <a:rPr lang="en-US" sz="2900" b="0" i="1" smtClean="0">
                        <a:latin typeface="Cambria Math" panose="02040503050406030204" pitchFamily="18" charset="0"/>
                        <a:ea typeface="Cambria Math" panose="02040503050406030204" pitchFamily="18" charset="0"/>
                      </a:rPr>
                      <m:t>𝑚</m:t>
                    </m:r>
                  </m:oMath>
                </a14:m>
                <a:r>
                  <a:rPr lang="en-US" sz="2900" dirty="0">
                    <a:latin typeface="Palatino Linotype"/>
                  </a:rPr>
                  <a:t>.</a:t>
                </a:r>
              </a:p>
            </p:txBody>
          </p:sp>
        </mc:Choice>
        <mc:Fallback xmlns="">
          <p:sp>
            <p:nvSpPr>
              <p:cNvPr id="3" name="Rectangle 2"/>
              <p:cNvSpPr>
                <a:spLocks noRot="1" noChangeAspect="1" noMove="1" noResize="1" noEditPoints="1" noAdjustHandles="1" noChangeArrowheads="1" noChangeShapeType="1" noTextEdit="1"/>
              </p:cNvSpPr>
              <p:nvPr/>
            </p:nvSpPr>
            <p:spPr>
              <a:xfrm>
                <a:off x="850483" y="1313426"/>
                <a:ext cx="7652072" cy="4841714"/>
              </a:xfrm>
              <a:prstGeom prst="rect">
                <a:avLst/>
              </a:prstGeom>
              <a:blipFill>
                <a:blip r:embed="rId7" cstate="print"/>
                <a:stretch>
                  <a:fillRect l="-2629" r="-3665"/>
                </a:stretch>
              </a:blipFill>
            </p:spPr>
            <p:txBody>
              <a:bodyPr/>
              <a:lstStyle/>
              <a:p>
                <a:r>
                  <a:rPr lang="en-US">
                    <a:noFill/>
                  </a:rPr>
                  <a:t> </a:t>
                </a:r>
              </a:p>
            </p:txBody>
          </p:sp>
        </mc:Fallback>
      </mc:AlternateContent>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Tree>
  </p:cSld>
  <p:clrMapOvr>
    <a:overrideClrMapping bg1="lt1" tx1="dk1" bg2="lt2" tx2="dk2" accent1="accent1" accent2="accent2" accent3="accent3" accent4="accent4" accent5="accent5" accent6="accent6" hlink="hlink" folHlink="folHlink"/>
  </p:clrMapOvr>
</p:sld>
</file>

<file path=ppt/slides/slide9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2903245406"/>
              </p:ext>
            </p:extLst>
          </p:nvPr>
        </p:nvGraphicFramePr>
        <p:xfrm>
          <a:off x="809130" y="425901"/>
          <a:ext cx="7819758" cy="706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809130" y="1350263"/>
            <a:ext cx="7693425" cy="4886763"/>
          </a:xfrm>
          <a:prstGeom prst="rect">
            <a:avLst/>
          </a:prstGeom>
        </p:spPr>
        <p:txBody>
          <a:bodyPr lIns="0" tIns="0" rIns="0" bIns="0">
            <a:normAutofit fontScale="97500"/>
          </a:bodyPr>
          <a:lstStyle/>
          <a:p>
            <a:pPr marL="452120" indent="-457200" algn="just">
              <a:lnSpc>
                <a:spcPts val="3456"/>
              </a:lnSpc>
              <a:spcBef>
                <a:spcPts val="1680"/>
              </a:spcBef>
              <a:spcAft>
                <a:spcPts val="420"/>
              </a:spcAft>
              <a:buFont typeface="Wingdings" panose="05000000000000000000" pitchFamily="2" charset="2"/>
              <a:buChar char="v"/>
            </a:pPr>
            <a:r>
              <a:rPr lang="vi" sz="2900" dirty="0">
                <a:latin typeface="Palatino Linotype"/>
              </a:rPr>
              <a:t>Nếu xác định hai ma trận: X = (X</a:t>
            </a:r>
            <a:r>
              <a:rPr lang="en-US" sz="2900" dirty="0" err="1">
                <a:latin typeface="Palatino Linotype"/>
              </a:rPr>
              <a:t>i</a:t>
            </a:r>
            <a:r>
              <a:rPr lang="en-US" sz="2900" dirty="0">
                <a:latin typeface="Palatino Linotype"/>
              </a:rPr>
              <a:t>,</a:t>
            </a:r>
            <a:r>
              <a:rPr lang="vi" sz="2900" dirty="0">
                <a:latin typeface="Palatino Linotype"/>
              </a:rPr>
              <a:t>j) và Y = (y</a:t>
            </a:r>
            <a:r>
              <a:rPr lang="vi" sz="2900" baseline="-25000" dirty="0">
                <a:latin typeface="Palatino Linotype"/>
              </a:rPr>
              <a:t>i</a:t>
            </a:r>
            <a:r>
              <a:rPr lang="en-US" sz="2900" baseline="-25000" dirty="0">
                <a:latin typeface="Palatino Linotype"/>
              </a:rPr>
              <a:t>,</a:t>
            </a:r>
            <a:r>
              <a:rPr lang="vi" sz="2900" baseline="-25000" dirty="0">
                <a:latin typeface="Palatino Linotype"/>
              </a:rPr>
              <a:t>j</a:t>
            </a:r>
            <a:r>
              <a:rPr lang="vi" sz="2900" dirty="0">
                <a:latin typeface="Palatino Linotype"/>
              </a:rPr>
              <a:t>) cấp m </a:t>
            </a:r>
            <a:r>
              <a:rPr lang="en-US" sz="2900" dirty="0">
                <a:latin typeface="Palatino Linotype"/>
              </a:rPr>
              <a:t>x</a:t>
            </a:r>
            <a:r>
              <a:rPr lang="vi" sz="2900" dirty="0">
                <a:latin typeface="Palatino Linotype"/>
              </a:rPr>
              <a:t> m thì ta có phương trình ma trận Y = XK, trong đó ma trận K cấp m </a:t>
            </a:r>
            <a:r>
              <a:rPr lang="en-US" sz="2900" dirty="0">
                <a:latin typeface="Palatino Linotype"/>
              </a:rPr>
              <a:t>x</a:t>
            </a:r>
            <a:r>
              <a:rPr lang="vi" sz="2900" dirty="0">
                <a:latin typeface="Palatino Linotype"/>
              </a:rPr>
              <a:t> m là khoá chưa biết.</a:t>
            </a:r>
          </a:p>
          <a:p>
            <a:pPr marL="452120" indent="-457200" algn="just">
              <a:lnSpc>
                <a:spcPts val="3432"/>
              </a:lnSpc>
              <a:spcAft>
                <a:spcPts val="420"/>
              </a:spcAft>
              <a:buFont typeface="Wingdings" panose="05000000000000000000" pitchFamily="2" charset="2"/>
              <a:buChar char="v"/>
            </a:pPr>
            <a:r>
              <a:rPr lang="vi" sz="2900" dirty="0">
                <a:latin typeface="Palatino Linotype"/>
              </a:rPr>
              <a:t>Với điều kiện ma trận X là khả nghịch. Thám mã có thể tính K = X</a:t>
            </a:r>
            <a:r>
              <a:rPr lang="vi" sz="2900" baseline="30000" dirty="0">
                <a:latin typeface="Palatino Linotype"/>
              </a:rPr>
              <a:t>-1</a:t>
            </a:r>
            <a:r>
              <a:rPr lang="vi" sz="2900" dirty="0">
                <a:latin typeface="Palatino Linotype"/>
              </a:rPr>
              <a:t>Y và nhờ vậy phá được hệ mật.</a:t>
            </a:r>
          </a:p>
          <a:p>
            <a:pPr marL="452120" indent="-457200" algn="just">
              <a:lnSpc>
                <a:spcPts val="3456"/>
              </a:lnSpc>
              <a:buFont typeface="Wingdings" panose="05000000000000000000" pitchFamily="2" charset="2"/>
              <a:buChar char="v"/>
            </a:pPr>
            <a:r>
              <a:rPr lang="vi" sz="2900" dirty="0">
                <a:latin typeface="Palatino Linotype"/>
              </a:rPr>
              <a:t>Nếu X không khả nghịch thì cần phải thử các tập khác gồm m cặp rõ - mã.</a:t>
            </a:r>
          </a:p>
        </p:txBody>
      </p:sp>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Tree>
  </p:cSld>
  <p:clrMapOvr>
    <a:overrideClrMapping bg1="lt1" tx1="dk1" bg2="lt2" tx2="dk2" accent1="accent1" accent2="accent2" accent3="accent3" accent4="accent4" accent5="accent5" accent6="accent6" hlink="hlink" folHlink="folHlink"/>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6" name="Diagram 5"/>
          <p:cNvGraphicFramePr/>
          <p:nvPr/>
        </p:nvGraphicFramePr>
        <p:xfrm>
          <a:off x="813498" y="465661"/>
          <a:ext cx="7797102" cy="7216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p:cNvPicPr>
            <a:picLocks noChangeAspect="1"/>
          </p:cNvPicPr>
          <p:nvPr/>
        </p:nvPicPr>
        <p:blipFill>
          <a:blip r:embed="rId7" cstate="print"/>
          <a:stretch>
            <a:fillRect/>
          </a:stretch>
        </p:blipFill>
        <p:spPr>
          <a:xfrm>
            <a:off x="813498" y="1333552"/>
            <a:ext cx="7703222" cy="3821564"/>
          </a:xfrm>
          <a:prstGeom prst="rect">
            <a:avLst/>
          </a:prstGeom>
        </p:spPr>
      </p:pic>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Tree>
  </p:cSld>
  <p:clrMapOvr>
    <a:overrideClrMapping bg1="lt1" tx1="dk1" bg2="lt2" tx2="dk2" accent1="accent1" accent2="accent2" accent3="accent3" accent4="accent4" accent5="accent5" accent6="accent6" hlink="hlink" folHlink="folHlink"/>
  </p:clrMapOvr>
</p:sld>
</file>

<file path=ppt/slides/slide9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6" name="Diagram 5"/>
          <p:cNvGraphicFramePr/>
          <p:nvPr/>
        </p:nvGraphicFramePr>
        <p:xfrm>
          <a:off x="795482" y="412253"/>
          <a:ext cx="7815117" cy="6659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p:cNvPicPr>
            <a:picLocks noChangeAspect="1"/>
          </p:cNvPicPr>
          <p:nvPr/>
        </p:nvPicPr>
        <p:blipFill>
          <a:blip r:embed="rId7" cstate="print"/>
          <a:stretch>
            <a:fillRect/>
          </a:stretch>
        </p:blipFill>
        <p:spPr>
          <a:xfrm>
            <a:off x="795482" y="1201002"/>
            <a:ext cx="7625187" cy="3448622"/>
          </a:xfrm>
          <a:prstGeom prst="rect">
            <a:avLst/>
          </a:prstGeom>
        </p:spPr>
      </p:pic>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Tree>
  </p:cSld>
  <p:clrMapOvr>
    <a:overrideClrMapping bg1="lt1" tx1="dk1" bg2="lt2" tx2="dk2" accent1="accent1" accent2="accent2" accent3="accent3" accent4="accent4" accent5="accent5" accent6="accent6" hlink="hlink" folHlink="folHlink"/>
  </p:clrMapOvr>
</p:sld>
</file>

<file path=ppt/slides/slide9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1873484704"/>
              </p:ext>
            </p:extLst>
          </p:nvPr>
        </p:nvGraphicFramePr>
        <p:xfrm>
          <a:off x="777922" y="402860"/>
          <a:ext cx="7838773" cy="6339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887104" y="1347580"/>
            <a:ext cx="7729591" cy="4848504"/>
          </a:xfrm>
          <a:prstGeom prst="rect">
            <a:avLst/>
          </a:prstGeom>
        </p:spPr>
        <p:txBody>
          <a:bodyPr lIns="0" tIns="0" rIns="0" bIns="0">
            <a:normAutofit fontScale="97500"/>
          </a:bodyPr>
          <a:lstStyle/>
          <a:p>
            <a:pPr marL="457200" indent="-457200" algn="just">
              <a:spcBef>
                <a:spcPts val="1890"/>
              </a:spcBef>
              <a:spcAft>
                <a:spcPts val="630"/>
              </a:spcAft>
              <a:buFont typeface="Wingdings" panose="05000000000000000000" pitchFamily="2" charset="2"/>
              <a:buChar char="v"/>
            </a:pPr>
            <a:r>
              <a:rPr lang="vi" sz="2800" dirty="0">
                <a:latin typeface="Constantia"/>
              </a:rPr>
              <a:t>Vấn đề ở đây là thám mã phải làm gì nếu không</a:t>
            </a:r>
            <a:r>
              <a:rPr lang="en-US" sz="2800" dirty="0">
                <a:latin typeface="Constantia"/>
              </a:rPr>
              <a:t> </a:t>
            </a:r>
            <a:r>
              <a:rPr lang="vi" sz="2800" dirty="0">
                <a:latin typeface="Constantia"/>
              </a:rPr>
              <a:t>biết m?.</a:t>
            </a:r>
          </a:p>
          <a:p>
            <a:pPr marL="458216" indent="-457200">
              <a:lnSpc>
                <a:spcPts val="3384"/>
              </a:lnSpc>
              <a:spcAft>
                <a:spcPts val="420"/>
              </a:spcAft>
              <a:buFont typeface="Wingdings" panose="05000000000000000000" pitchFamily="2" charset="2"/>
              <a:buChar char="v"/>
            </a:pPr>
            <a:r>
              <a:rPr lang="vi" sz="2800" dirty="0">
                <a:latin typeface="Constantia"/>
              </a:rPr>
              <a:t>Giả sử rằng m không quá lớn, khi đó thám má có thể thử với m = 2, 3,. . . cho tới khi tìm được khoá.</a:t>
            </a:r>
          </a:p>
          <a:p>
            <a:pPr marL="457200" indent="-457200" algn="just">
              <a:spcAft>
                <a:spcPts val="630"/>
              </a:spcAft>
              <a:buFont typeface="Wingdings" panose="05000000000000000000" pitchFamily="2" charset="2"/>
              <a:buChar char="v"/>
            </a:pPr>
            <a:r>
              <a:rPr lang="vi" sz="2800" dirty="0">
                <a:latin typeface="Constantia"/>
              </a:rPr>
              <a:t>Nếu một giá trị giả định của m không đúng thì m</a:t>
            </a:r>
            <a:r>
              <a:rPr lang="en-US" sz="2800" dirty="0">
                <a:latin typeface="Constantia"/>
              </a:rPr>
              <a:t>a </a:t>
            </a:r>
            <a:r>
              <a:rPr lang="vi" sz="2800" dirty="0">
                <a:latin typeface="Constantia"/>
              </a:rPr>
              <a:t>trận m x m tìm được theo thuật toán đã mô tả ở</a:t>
            </a:r>
            <a:r>
              <a:rPr lang="en-US" sz="2800" dirty="0">
                <a:latin typeface="Constantia"/>
              </a:rPr>
              <a:t> </a:t>
            </a:r>
            <a:r>
              <a:rPr lang="vi" sz="2800" dirty="0">
                <a:latin typeface="Constantia"/>
              </a:rPr>
              <a:t>trên sẽ không tương thích với các cặp rõ – mã</a:t>
            </a:r>
            <a:r>
              <a:rPr lang="en-US" sz="2800" dirty="0">
                <a:latin typeface="Constantia"/>
              </a:rPr>
              <a:t> </a:t>
            </a:r>
            <a:r>
              <a:rPr lang="vi" sz="2800" dirty="0">
                <a:latin typeface="Constantia"/>
              </a:rPr>
              <a:t>khác.</a:t>
            </a:r>
          </a:p>
        </p:txBody>
      </p:sp>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Tree>
  </p:cSld>
  <p:clrMapOvr>
    <a:overrideClrMapping bg1="lt1" tx1="dk1" bg2="lt2" tx2="dk2" accent1="accent1" accent2="accent2" accent3="accent3" accent4="accent4" accent5="accent5" accent6="accent6" hlink="hlink" folHlink="folHlink"/>
  </p:clrMapOvr>
</p:sld>
</file>

<file path=ppt/slides/slide9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6" name="Diagram 5"/>
          <p:cNvGraphicFramePr/>
          <p:nvPr/>
        </p:nvGraphicFramePr>
        <p:xfrm>
          <a:off x="764276" y="539814"/>
          <a:ext cx="7837180" cy="7294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932370" y="1402079"/>
            <a:ext cx="7669086" cy="4712117"/>
          </a:xfrm>
          <a:prstGeom prst="rect">
            <a:avLst/>
          </a:prstGeom>
        </p:spPr>
        <p:txBody>
          <a:bodyPr lIns="0" tIns="0" rIns="0" bIns="0">
            <a:normAutofit fontScale="97500"/>
          </a:bodyPr>
          <a:lstStyle/>
          <a:p>
            <a:pPr marL="457200" indent="-457200" algn="just">
              <a:lnSpc>
                <a:spcPts val="5376"/>
              </a:lnSpc>
              <a:spcAft>
                <a:spcPts val="420"/>
              </a:spcAft>
              <a:buFont typeface="Wingdings" panose="05000000000000000000" pitchFamily="2" charset="2"/>
              <a:buChar char="v"/>
            </a:pPr>
            <a:r>
              <a:rPr lang="vi" sz="2900" dirty="0">
                <a:latin typeface="Palatino Linotype"/>
              </a:rPr>
              <a:t>Vào hai thập niên cuối của thế kỷ 20, sự giải thích thuật ngữ </a:t>
            </a:r>
            <a:r>
              <a:rPr lang="vi" sz="2900" i="1" dirty="0">
                <a:latin typeface="Constantia"/>
              </a:rPr>
              <a:t>an toàn thông tin </a:t>
            </a:r>
            <a:r>
              <a:rPr lang="en-US" sz="2900" i="1" dirty="0">
                <a:latin typeface="Constantia"/>
              </a:rPr>
              <a:t>(information security)</a:t>
            </a:r>
            <a:r>
              <a:rPr lang="en-US" sz="2900" dirty="0">
                <a:latin typeface="Palatino Linotype"/>
              </a:rPr>
              <a:t> </a:t>
            </a:r>
            <a:r>
              <a:rPr lang="vi" sz="2900" dirty="0">
                <a:latin typeface="Palatino Linotype"/>
              </a:rPr>
              <a:t>đã có hai sự thay đổi quan trọng.</a:t>
            </a:r>
          </a:p>
          <a:p>
            <a:pPr marL="457200" indent="-457200" algn="just">
              <a:spcAft>
                <a:spcPts val="2520"/>
              </a:spcAft>
              <a:buFont typeface="Wingdings" panose="05000000000000000000" pitchFamily="2" charset="2"/>
              <a:buChar char="v"/>
            </a:pPr>
            <a:r>
              <a:rPr lang="en-US" sz="2900" i="1" dirty="0">
                <a:latin typeface="Constantia"/>
              </a:rPr>
              <a:t>A</a:t>
            </a:r>
            <a:r>
              <a:rPr lang="vi" sz="2900" i="1" dirty="0">
                <a:latin typeface="Constantia"/>
              </a:rPr>
              <a:t>n toàn máy tính </a:t>
            </a:r>
            <a:r>
              <a:rPr lang="en-US" sz="2900" i="1" dirty="0">
                <a:latin typeface="Constantia"/>
              </a:rPr>
              <a:t>(computer security).</a:t>
            </a:r>
          </a:p>
          <a:p>
            <a:pPr marL="457200" indent="-457200" algn="just">
              <a:buFont typeface="Wingdings" panose="05000000000000000000" pitchFamily="2" charset="2"/>
              <a:buChar char="v"/>
            </a:pPr>
            <a:r>
              <a:rPr lang="en-US" sz="2900" i="1" dirty="0">
                <a:latin typeface="Constantia"/>
              </a:rPr>
              <a:t>A</a:t>
            </a:r>
            <a:r>
              <a:rPr lang="vi" sz="2900" i="1" dirty="0">
                <a:latin typeface="Constantia"/>
              </a:rPr>
              <a:t>n toàn mạng </a:t>
            </a:r>
            <a:r>
              <a:rPr lang="en-US" sz="2900" i="1" dirty="0">
                <a:latin typeface="Constantia"/>
              </a:rPr>
              <a:t>(network </a:t>
            </a:r>
            <a:r>
              <a:rPr lang="vi" sz="2900" i="1" dirty="0">
                <a:latin typeface="Constantia"/>
              </a:rPr>
              <a:t>securty)</a:t>
            </a:r>
          </a:p>
        </p:txBody>
      </p:sp>
      <p:sp>
        <p:nvSpPr>
          <p:cNvPr id="4" name="TextBox 3"/>
          <p:cNvSpPr txBox="1"/>
          <p:nvPr/>
        </p:nvSpPr>
        <p:spPr>
          <a:xfrm>
            <a:off x="0" y="0"/>
            <a:ext cx="492443"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vert="vert270" wrap="square" rtlCol="0">
            <a:spAutoFit/>
          </a:bodyPr>
          <a:lstStyle/>
          <a:p>
            <a:pPr algn="ctr"/>
            <a:r>
              <a:rPr lang="en-US" sz="2000" b="1" dirty="0"/>
              <a:t>CRYPTOGRAPHY</a:t>
            </a:r>
          </a:p>
        </p:txBody>
      </p:sp>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652</TotalTime>
  <Words>5874</Words>
  <Application>Microsoft Office PowerPoint</Application>
  <PresentationFormat>On-screen Show (4:3)</PresentationFormat>
  <Paragraphs>591</Paragraphs>
  <Slides>115</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115</vt:i4>
      </vt:variant>
    </vt:vector>
  </HeadingPairs>
  <TitlesOfParts>
    <vt:vector size="127" baseType="lpstr">
      <vt:lpstr>.VnTime</vt:lpstr>
      <vt:lpstr>Arial</vt:lpstr>
      <vt:lpstr>Calibri</vt:lpstr>
      <vt:lpstr>Cambria</vt:lpstr>
      <vt:lpstr>Cambria Math</vt:lpstr>
      <vt:lpstr>Constantia</vt:lpstr>
      <vt:lpstr>Corbel</vt:lpstr>
      <vt:lpstr>Franklin Gothic Heavy</vt:lpstr>
      <vt:lpstr>Palatino Linotype</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minhnh</dc:creator>
  <cp:keywords/>
  <cp:lastModifiedBy>VAN LOI CAO</cp:lastModifiedBy>
  <cp:revision>346</cp:revision>
  <dcterms:modified xsi:type="dcterms:W3CDTF">2021-01-18T22:57:57Z</dcterms:modified>
</cp:coreProperties>
</file>