
<file path=[Content_Types].xml><?xml version="1.0" encoding="utf-8"?>
<Types xmlns="http://schemas.openxmlformats.org/package/2006/content-types">
  <Override PartName="/ppt/slides/slide94.xml" ContentType="application/vnd.openxmlformats-officedocument.presentationml.slide+xml"/>
  <Override PartName="/ppt/slides/slide142.xml" ContentType="application/vnd.openxmlformats-officedocument.presentationml.slide+xml"/>
  <Override PartName="/ppt/diagrams/colors102.xml" ContentType="application/vnd.openxmlformats-officedocument.drawingml.diagramColors+xml"/>
  <Override PartName="/ppt/diagrams/drawing134.xml" ContentType="application/vnd.ms-office.drawingml.diagramDrawing+xml"/>
  <Override PartName="/ppt/diagrams/colors11.xml" ContentType="application/vnd.openxmlformats-officedocument.drawingml.diagramColors+xml"/>
  <Override PartName="/ppt/diagrams/data24.xml" ContentType="application/vnd.openxmlformats-officedocument.drawingml.diagramData+xml"/>
  <Override PartName="/ppt/diagrams/quickStyle97.xml" ContentType="application/vnd.openxmlformats-officedocument.drawingml.diagramStyle+xml"/>
  <Override PartName="/ppt/diagrams/drawing98.xml" ContentType="application/vnd.ms-office.drawingml.diagramDrawing+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quickStyle28.xml" ContentType="application/vnd.openxmlformats-officedocument.drawingml.diagramStyle+xml"/>
  <Override PartName="/ppt/diagrams/drawing29.xml" ContentType="application/vnd.ms-office.drawingml.diagramDrawing+xml"/>
  <Override PartName="/ppt/diagrams/data100.xml" ContentType="application/vnd.openxmlformats-officedocument.drawingml.diagramData+xml"/>
  <Override PartName="/ppt/diagrams/layout125.xml" ContentType="application/vnd.openxmlformats-officedocument.drawingml.diagramLayout+xml"/>
  <Default Extension="xml" ContentType="application/xml"/>
  <Override PartName="/ppt/slides/slide50.xml" ContentType="application/vnd.openxmlformats-officedocument.presentationml.slide+xml"/>
  <Override PartName="/ppt/diagrams/layout86.xml" ContentType="application/vnd.openxmlformats-officedocument.drawingml.diagramLayout+xml"/>
  <Override PartName="/ppt/diagrams/layout150.xml" ContentType="application/vnd.openxmlformats-officedocument.drawingml.diagramLayout+xml"/>
  <Override PartName="/ppt/diagrams/layout17.xml" ContentType="application/vnd.openxmlformats-officedocument.drawingml.diagramLayout+xml"/>
  <Override PartName="/ppt/diagrams/quickStyle53.xml" ContentType="application/vnd.openxmlformats-officedocument.drawingml.diagramStyle+xml"/>
  <Override PartName="/ppt/diagrams/drawing54.xml" ContentType="application/vnd.ms-office.drawingml.diagramDrawing+xml"/>
  <Override PartName="/ppt/diagrams/colors96.xml" ContentType="application/vnd.openxmlformats-officedocument.drawingml.diagramColors+xml"/>
  <Override PartName="/ppt/diagrams/colors118.xml" ContentType="application/vnd.openxmlformats-officedocument.drawingml.diagramColors+xml"/>
  <Override PartName="/ppt/diagrams/colors27.xml" ContentType="application/vnd.openxmlformats-officedocument.drawingml.diagramColors+xml"/>
  <Override PartName="/ppt/diagrams/layout42.xml" ContentType="application/vnd.openxmlformats-officedocument.drawingml.diagramLayout+xml"/>
  <Override PartName="/ppt/diagrams/quickStyle124.xml" ContentType="application/vnd.openxmlformats-officedocument.drawingml.diagramStyle+xml"/>
  <Override PartName="/ppt/notesSlides/notesSlide7.xml" ContentType="application/vnd.openxmlformats-officedocument.presentationml.notesSlide+xml"/>
  <Override PartName="/ppt/diagrams/colors143.xml" ContentType="application/vnd.openxmlformats-officedocument.drawingml.diagramColors+xml"/>
  <Override PartName="/ppt/diagrams/drawing10.xml" ContentType="application/vnd.ms-office.drawingml.diagramDrawing+xml"/>
  <Override PartName="/ppt/diagrams/colors52.xml" ContentType="application/vnd.openxmlformats-officedocument.drawingml.diagramColors+xml"/>
  <Override PartName="/ppt/diagrams/data65.xml" ContentType="application/vnd.openxmlformats-officedocument.drawingml.diagramData+xml"/>
  <Override PartName="/ppt/diagrams/data116.xml" ContentType="application/vnd.openxmlformats-officedocument.drawingml.diagramData+xml"/>
  <Override PartName="/ppt/slides/slide66.xml" ContentType="application/vnd.openxmlformats-officedocument.presentationml.slide+xml"/>
  <Override PartName="/ppt/slides/slide114.xml" ContentType="application/vnd.openxmlformats-officedocument.presentationml.slide+xml"/>
  <Default Extension="png" ContentType="image/png"/>
  <Override PartName="/ppt/diagrams/drawing106.xml" ContentType="application/vnd.ms-office.drawingml.diagramDrawing+xml"/>
  <Override PartName="/ppt/diagrams/quickStyle3.xml" ContentType="application/vnd.openxmlformats-officedocument.drawingml.diagramStyle+xml"/>
  <Override PartName="/ppt/diagrams/quickStyle69.xml" ContentType="application/vnd.openxmlformats-officedocument.drawingml.diagramStyle+xml"/>
  <Override PartName="/ppt/diagrams/data90.xml" ContentType="application/vnd.openxmlformats-officedocument.drawingml.diagramData+xml"/>
  <Override PartName="/ppt/diagrams/drawing131.xml" ContentType="application/vnd.ms-office.drawingml.diagramDrawing+xml"/>
  <Override PartName="/ppt/diagrams/data141.xml" ContentType="application/vnd.openxmlformats-officedocument.drawingml.diagramData+xml"/>
  <Override PartName="/ppt/slides/slide91.xml" ContentType="application/vnd.openxmlformats-officedocument.presentationml.slide+xml"/>
  <Override PartName="/ppt/diagrams/data21.xml" ContentType="application/vnd.openxmlformats-officedocument.drawingml.diagramData+xml"/>
  <Override PartName="/ppt/diagrams/quickStyle94.xml" ContentType="application/vnd.openxmlformats-officedocument.drawingml.diagramStyle+xml"/>
  <Override PartName="/ppt/diagrams/drawing95.xml" ContentType="application/vnd.ms-office.drawingml.diagramDrawing+xml"/>
  <Override PartName="/ppt/slides/slide22.xml" ContentType="application/vnd.openxmlformats-officedocument.presentationml.slide+xml"/>
  <Override PartName="/ppt/diagrams/layout6.xml" ContentType="application/vnd.openxmlformats-officedocument.drawingml.diagramLayout+xml"/>
  <Override PartName="/ppt/diagrams/layout58.xml" ContentType="application/vnd.openxmlformats-officedocument.drawingml.diagramLayout+xml"/>
  <Override PartName="/ppt/diagrams/layout122.xml" ContentType="application/vnd.openxmlformats-officedocument.drawingml.diagramLayout+xml"/>
  <Override PartName="/ppt/diagrams/colors159.xml" ContentType="application/vnd.openxmlformats-officedocument.drawingml.diagramColors+xml"/>
  <Override PartName="/ppt/diagrams/quickStyle25.xml" ContentType="application/vnd.openxmlformats-officedocument.drawingml.diagramStyle+xml"/>
  <Override PartName="/ppt/diagrams/drawing26.xml" ContentType="application/vnd.ms-office.drawingml.diagramDrawing+xml"/>
  <Override PartName="/ppt/diagrams/colors68.xml" ContentType="application/vnd.openxmlformats-officedocument.drawingml.diagramColors+xml"/>
  <Override PartName="/ppt/diagrams/layout83.xml" ContentType="application/vnd.openxmlformats-officedocument.drawingml.diagramLayout+xml"/>
  <Override PartName="/ppt/notesSlides/notesSlide13.xml" ContentType="application/vnd.openxmlformats-officedocument.presentationml.notesSlide+xml"/>
  <Override PartName="/ppt/diagrams/drawing8.xml" ContentType="application/vnd.ms-office.drawingml.diagramDrawing+xml"/>
  <Override PartName="/ppt/diagrams/quickStyle50.xml" ContentType="application/vnd.openxmlformats-officedocument.drawingml.diagramStyle+xml"/>
  <Override PartName="/ppt/diagrams/drawing51.xml" ContentType="application/vnd.ms-office.drawingml.diagramDrawing+xml"/>
  <Override PartName="/ppt/diagrams/data157.xml" ContentType="application/vnd.openxmlformats-officedocument.drawingml.diagramData+xml"/>
  <Override PartName="/ppt/diagrams/layout14.xml" ContentType="application/vnd.openxmlformats-officedocument.drawingml.diagramLayout+xml"/>
  <Override PartName="/ppt/diagrams/colors93.xml" ContentType="application/vnd.openxmlformats-officedocument.drawingml.diagramColors+xml"/>
  <Override PartName="/ppt/diagrams/colors115.xml" ContentType="application/vnd.openxmlformats-officedocument.drawingml.diagramColors+xml"/>
  <Override PartName="/ppt/diagrams/drawing147.xml" ContentType="application/vnd.ms-office.drawingml.diagramDrawing+xml"/>
  <Override PartName="/ppt/diagrams/colors24.xml" ContentType="application/vnd.openxmlformats-officedocument.drawingml.diagramColors+xml"/>
  <Override PartName="/ppt/diagrams/data37.xml" ContentType="application/vnd.openxmlformats-officedocument.drawingml.diagramData+xml"/>
  <Override PartName="/ppt/diagrams/quickStyle121.xml" ContentType="application/vnd.openxmlformats-officedocument.drawingml.diagramStyle+xml"/>
  <Override PartName="/ppt/notesSlides/notesSlide4.xml" ContentType="application/vnd.openxmlformats-officedocument.presentationml.notesSlide+xml"/>
  <Override PartName="/ppt/diagrams/colors140.xml" ContentType="application/vnd.openxmlformats-officedocument.drawingml.diagramColors+xml"/>
  <Override PartName="/ppt/slides/slide38.xml" ContentType="application/vnd.openxmlformats-officedocument.presentationml.slide+xml"/>
  <Override PartName="/ppt/diagrams/layout138.xml" ContentType="application/vnd.openxmlformats-officedocument.drawingml.diagramLayout+xml"/>
  <Override PartName="/ppt/slides/slide111.xml" ContentType="application/vnd.openxmlformats-officedocument.presentationml.slide+xml"/>
  <Override PartName="/ppt/diagrams/data62.xml" ContentType="application/vnd.openxmlformats-officedocument.drawingml.diagramData+xml"/>
  <Override PartName="/ppt/diagrams/layout99.xml" ContentType="application/vnd.openxmlformats-officedocument.drawingml.diagramLayout+xml"/>
  <Override PartName="/ppt/diagrams/drawing103.xml" ContentType="application/vnd.ms-office.drawingml.diagramDrawing+xml"/>
  <Override PartName="/ppt/diagrams/data113.xml" ContentType="application/vnd.openxmlformats-officedocument.drawingml.diagramData+xml"/>
  <Override PartName="/ppt/slides/slide63.xml" ContentType="application/vnd.openxmlformats-officedocument.presentationml.slide+xml"/>
  <Override PartName="/ppt/diagrams/quickStyle66.xml" ContentType="application/vnd.openxmlformats-officedocument.drawingml.diagramStyle+xml"/>
  <Override PartName="/ppt/diagrams/drawing67.xml" ContentType="application/vnd.ms-office.drawingml.diagramDrawing+xml"/>
  <Override PartName="/ppt/diagrams/layout55.xml" ContentType="application/vnd.openxmlformats-officedocument.drawingml.diagramLayout+xml"/>
  <Override PartName="/ppt/diagrams/quickStyle91.xml" ContentType="application/vnd.openxmlformats-officedocument.drawingml.diagramStyle+xml"/>
  <Override PartName="/ppt/diagrams/drawing92.xml" ContentType="application/vnd.ms-office.drawingml.diagramDrawing+xml"/>
  <Override PartName="/ppt/diagrams/quickStyle137.xml" ContentType="application/vnd.openxmlformats-officedocument.drawingml.diagramStyle+xml"/>
  <Override PartName="/ppt/diagrams/colors156.xml" ContentType="application/vnd.openxmlformats-officedocument.drawingml.diagramColors+xml"/>
  <Override PartName="/ppt/diagrams/layout3.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diagrams/data78.xml" ContentType="application/vnd.openxmlformats-officedocument.drawingml.diagramData+xml"/>
  <Override PartName="/ppt/diagrams/data129.xml" ContentType="application/vnd.openxmlformats-officedocument.drawingml.diagramData+xml"/>
  <Override PartName="/ppt/slides/slide79.xml" ContentType="application/vnd.openxmlformats-officedocument.presentationml.slide+xml"/>
  <Override PartName="/ppt/slides/slide127.xml" ContentType="application/vnd.openxmlformats-officedocument.presentationml.slide+xml"/>
  <Override PartName="/ppt/diagrams/colors65.xml" ContentType="application/vnd.openxmlformats-officedocument.drawingml.diagramColors+xml"/>
  <Override PartName="/ppt/diagrams/layout80.xml" ContentType="application/vnd.openxmlformats-officedocument.drawingml.diagramLayout+xml"/>
  <Override PartName="/ppt/diagrams/drawing119.xml" ContentType="application/vnd.ms-office.drawingml.diagramDrawing+xml"/>
  <Override PartName="/ppt/notesSlides/notesSlide10.xml" ContentType="application/vnd.openxmlformats-officedocument.presentationml.notesSlide+xml"/>
  <Override PartName="/ppt/diagrams/drawing5.xml" ContentType="application/vnd.ms-office.drawingml.diagramDrawing+xml"/>
  <Override PartName="/ppt/diagrams/layout11.xml" ContentType="application/vnd.openxmlformats-officedocument.drawingml.diagramLayout+xml"/>
  <Override PartName="/ppt/diagrams/colors90.xml" ContentType="application/vnd.openxmlformats-officedocument.drawingml.diagramColors+xml"/>
  <Override PartName="/ppt/diagrams/colors112.xml" ContentType="application/vnd.openxmlformats-officedocument.drawingml.diagramColors+xml"/>
  <Override PartName="/ppt/diagrams/data154.xml" ContentType="application/vnd.openxmlformats-officedocument.drawingml.diagramData+xml"/>
  <Override PartName="/ppt/notesSlides/notesSlide1.xml" ContentType="application/vnd.openxmlformats-officedocument.presentationml.notesSlide+xml"/>
  <Override PartName="/ppt/diagrams/data34.xml" ContentType="application/vnd.openxmlformats-officedocument.drawingml.diagramData+xml"/>
  <Override PartName="/ppt/diagrams/drawing144.xml" ContentType="application/vnd.ms-office.drawingml.diagramDrawing+xml"/>
  <Override PartName="/ppt/diagrams/colors21.xml" ContentType="application/vnd.openxmlformats-officedocument.drawingml.diagramColors+xml"/>
  <Override PartName="/ppt/diagrams/layout135.xml" ContentType="application/vnd.openxmlformats-officedocument.drawingml.diagramLayout+xml"/>
  <Override PartName="/ppt/slides/slide35.xml" ContentType="application/vnd.openxmlformats-officedocument.presentationml.slide+xml"/>
  <Override PartName="/ppt/diagrams/quickStyle38.xml" ContentType="application/vnd.openxmlformats-officedocument.drawingml.diagramStyle+xml"/>
  <Override PartName="/ppt/diagrams/drawing39.xml" ContentType="application/vnd.ms-office.drawingml.diagramDrawing+xml"/>
  <Override PartName="/ppt/diagrams/data110.xml" ContentType="application/vnd.openxmlformats-officedocument.drawingml.diagramData+xml"/>
  <Override PartName="/ppt/slides/slide60.xml" ContentType="application/vnd.openxmlformats-officedocument.presentationml.slide+xml"/>
  <Override PartName="/ppt/diagrams/data9.xml" ContentType="application/vnd.openxmlformats-officedocument.drawingml.diagramData+xml"/>
  <Override PartName="/ppt/diagrams/drawing64.xml" ContentType="application/vnd.ms-office.drawingml.diagramDrawing+xml"/>
  <Override PartName="/ppt/diagrams/layout96.xml" ContentType="application/vnd.openxmlformats-officedocument.drawingml.diagramLayout+xml"/>
  <Override PartName="/ppt/diagrams/drawing100.xml" ContentType="application/vnd.ms-office.drawingml.diagramDrawing+xml"/>
  <Override PartName="/ppt/diagrams/layout160.xml" ContentType="application/vnd.openxmlformats-officedocument.drawingml.diagramLayout+xml"/>
  <Override PartName="/ppt/diagrams/layout27.xml" ContentType="application/vnd.openxmlformats-officedocument.drawingml.diagramLayout+xml"/>
  <Override PartName="/ppt/diagrams/quickStyle63.xml" ContentType="application/vnd.openxmlformats-officedocument.drawingml.diagramStyle+xml"/>
  <Override PartName="/ppt/diagrams/quickStyle109.xml" ContentType="application/vnd.openxmlformats-officedocument.drawingml.diagramStyle+xml"/>
  <Override PartName="/ppt/diagrams/colors128.xml" ContentType="application/vnd.openxmlformats-officedocument.drawingml.diagramColors+xml"/>
  <Override PartName="/ppt/diagrams/colors37.xml" ContentType="application/vnd.openxmlformats-officedocument.drawingml.diagramColors+xml"/>
  <Override PartName="/ppt/diagrams/drawing20.xml" ContentType="application/vnd.ms-office.drawingml.diagramDrawing+xml"/>
  <Override PartName="/ppt/diagrams/layout52.xml" ContentType="application/vnd.openxmlformats-officedocument.drawingml.diagramLayout+xml"/>
  <Override PartName="/ppt/diagrams/quickStyle134.xml" ContentType="application/vnd.openxmlformats-officedocument.drawingml.diagramStyle+xml"/>
  <Override PartName="/ppt/diagrams/colors153.xml" ContentType="application/vnd.openxmlformats-officedocument.drawingml.diagramColors+xml"/>
  <Override PartName="/ppt/slides/slide124.xml" ContentType="application/vnd.openxmlformats-officedocument.presentationml.slide+xml"/>
  <Override PartName="/ppt/diagrams/colors62.xml" ContentType="application/vnd.openxmlformats-officedocument.drawingml.diagramColors+xml"/>
  <Override PartName="/ppt/diagrams/data75.xml" ContentType="application/vnd.openxmlformats-officedocument.drawingml.diagramData+xml"/>
  <Override PartName="/ppt/diagrams/data126.xml" ContentType="application/vnd.openxmlformats-officedocument.drawingml.diagramData+xml"/>
  <Override PartName="/ppt/slides/slide76.xml" ContentType="application/vnd.openxmlformats-officedocument.presentationml.slide+xml"/>
  <Override PartName="/ppt/diagrams/drawing2.xml" ContentType="application/vnd.ms-office.drawingml.diagramDrawing+xml"/>
  <Override PartName="/ppt/diagrams/quickStyle79.xml" ContentType="application/vnd.openxmlformats-officedocument.drawingml.diagramStyle+xml"/>
  <Override PartName="/ppt/diagrams/drawing116.xml" ContentType="application/vnd.ms-office.drawingml.diagramDrawing+xml"/>
  <Override PartName="/ppt/diagrams/data151.xml" ContentType="application/vnd.openxmlformats-officedocument.drawingml.diagramData+xml"/>
  <Override PartName="/ppt/diagrams/layout107.xml" ContentType="application/vnd.openxmlformats-officedocument.drawingml.diagramLayout+xml"/>
  <Override PartName="/ppt/diagrams/drawing141.xml" ContentType="application/vnd.ms-office.drawingml.diagramDrawing+xml"/>
  <Override PartName="/ppt/diagrams/data31.xml" ContentType="application/vnd.openxmlformats-officedocument.drawingml.diagramData+xml"/>
  <Override PartName="/ppt/slides/slide32.xml" ContentType="application/vnd.openxmlformats-officedocument.presentationml.slide+xml"/>
  <Override PartName="/ppt/diagrams/quickStyle35.xml" ContentType="application/vnd.openxmlformats-officedocument.drawingml.diagramStyle+xml"/>
  <Override PartName="/ppt/diagrams/drawing36.xml" ContentType="application/vnd.ms-office.drawingml.diagramDrawing+xml"/>
  <Override PartName="/ppt/diagrams/layout68.xml" ContentType="application/vnd.openxmlformats-officedocument.drawingml.diagramLayout+xml"/>
  <Override PartName="/ppt/diagrams/layout132.xml" ContentType="application/vnd.openxmlformats-officedocument.drawingml.diagramLayout+xml"/>
  <Override PartName="/ppt/slides/slide10.xml" ContentType="application/vnd.openxmlformats-officedocument.presentationml.slide+xml"/>
  <Override PartName="/ppt/diagrams/data6.xml" ContentType="application/vnd.openxmlformats-officedocument.drawingml.diagramData+xml"/>
  <Override PartName="/ppt/diagrams/layout46.xml" ContentType="application/vnd.openxmlformats-officedocument.drawingml.diagramLayout+xml"/>
  <Override PartName="/ppt/diagrams/colors78.xml" ContentType="application/vnd.openxmlformats-officedocument.drawingml.diagramColors+xml"/>
  <Override PartName="/ppt/diagrams/layout93.xml" ContentType="application/vnd.openxmlformats-officedocument.drawingml.diagramLayout+xml"/>
  <Override PartName="/ppt/diagrams/layout110.xml" ContentType="application/vnd.openxmlformats-officedocument.drawingml.diagramLayout+xml"/>
  <Override PartName="/ppt/diagrams/quickStyle128.xml" ContentType="application/vnd.openxmlformats-officedocument.drawingml.diagramStyle+xml"/>
  <Override PartName="/ppt/diagrams/colors147.xml" ContentType="application/vnd.openxmlformats-officedocument.drawingml.diagramColors+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colors56.xml" ContentType="application/vnd.openxmlformats-officedocument.drawingml.diagramColors+xml"/>
  <Override PartName="/ppt/diagrams/quickStyle60.xml" ContentType="application/vnd.openxmlformats-officedocument.drawingml.diagramStyle+xml"/>
  <Override PartName="/ppt/diagrams/drawing61.xml" ContentType="application/vnd.ms-office.drawingml.diagramDrawing+xml"/>
  <Override PartName="/ppt/diagrams/data69.xml" ContentType="application/vnd.openxmlformats-officedocument.drawingml.diagramData+xml"/>
  <Override PartName="/ppt/slides/slide118.xml" ContentType="application/vnd.openxmlformats-officedocument.presentationml.slide+xml"/>
  <Override PartName="/ppt/diagrams/layout24.xml" ContentType="application/vnd.openxmlformats-officedocument.drawingml.diagramLayout+xml"/>
  <Override PartName="/ppt/diagrams/layout71.xml" ContentType="application/vnd.openxmlformats-officedocument.drawingml.diagramLayout+xml"/>
  <Override PartName="/ppt/diagrams/quickStyle106.xml" ContentType="application/vnd.openxmlformats-officedocument.drawingml.diagramStyle+xml"/>
  <Override PartName="/ppt/diagrams/colors125.xml" ContentType="application/vnd.openxmlformats-officedocument.drawingml.diagramColors+xml"/>
  <Override PartName="/ppt/diagrams/quickStyle153.xml" ContentType="application/vnd.openxmlformats-officedocument.drawingml.diagramStyle+xml"/>
  <Override PartName="/ppt/diagrams/drawing157.xml" ContentType="application/vnd.ms-office.drawingml.diagramDrawing+xml"/>
  <Override PartName="/ppt/slides/slide143.xml" ContentType="application/vnd.openxmlformats-officedocument.presentationml.slide+xml"/>
  <Override PartName="/ppt/diagrams/quickStyle7.xml" ContentType="application/vnd.openxmlformats-officedocument.drawingml.diagramStyle+xml"/>
  <Override PartName="/ppt/diagrams/colors34.xml" ContentType="application/vnd.openxmlformats-officedocument.drawingml.diagramColors+xml"/>
  <Override PartName="/ppt/diagrams/data47.xml" ContentType="application/vnd.openxmlformats-officedocument.drawingml.diagramData+xml"/>
  <Override PartName="/ppt/diagrams/colors81.xml" ContentType="application/vnd.openxmlformats-officedocument.drawingml.diagramColors+xml"/>
  <Override PartName="/ppt/diagrams/data94.xml" ContentType="application/vnd.openxmlformats-officedocument.drawingml.diagramData+xml"/>
  <Override PartName="/ppt/diagrams/colors103.xml" ContentType="application/vnd.openxmlformats-officedocument.drawingml.diagramColors+xml"/>
  <Override PartName="/ppt/diagrams/quickStyle131.xml" ContentType="application/vnd.openxmlformats-officedocument.drawingml.diagramStyle+xml"/>
  <Override PartName="/ppt/diagrams/data145.xml" ContentType="application/vnd.openxmlformats-officedocument.drawingml.diagramData+xml"/>
  <Override PartName="/ppt/diagrams/colors150.xml" ContentType="application/vnd.openxmlformats-officedocument.drawingml.diagramColors+xml"/>
  <Override PartName="/ppt/slides/slide48.xml" ContentType="application/vnd.openxmlformats-officedocument.presentationml.slide+xml"/>
  <Override PartName="/ppt/slides/slide95.xml" ContentType="application/vnd.openxmlformats-officedocument.presentationml.slide+xml"/>
  <Override PartName="/ppt/diagrams/colors12.xml" ContentType="application/vnd.openxmlformats-officedocument.drawingml.diagramColors+xml"/>
  <Override PartName="/ppt/diagrams/data25.xml" ContentType="application/vnd.openxmlformats-officedocument.drawingml.diagramData+xml"/>
  <Override PartName="/ppt/diagrams/data72.xml" ContentType="application/vnd.openxmlformats-officedocument.drawingml.diagramData+xml"/>
  <Override PartName="/ppt/diagrams/quickStyle98.xml" ContentType="application/vnd.openxmlformats-officedocument.drawingml.diagramStyle+xml"/>
  <Override PartName="/ppt/diagrams/drawing99.xml" ContentType="application/vnd.ms-office.drawingml.diagramDrawing+xml"/>
  <Override PartName="/ppt/diagrams/data123.xml" ContentType="application/vnd.openxmlformats-officedocument.drawingml.diagramData+xml"/>
  <Override PartName="/ppt/diagrams/drawing135.xml" ContentType="application/vnd.ms-office.drawingml.diagramDrawing+xml"/>
  <Override PartName="/ppt/diagrams/layout148.xml" ContentType="application/vnd.openxmlformats-officedocument.drawingml.diagramLayout+xml"/>
  <Override PartName="/ppt/slides/slide26.xml" ContentType="application/vnd.openxmlformats-officedocument.presentationml.slide+xml"/>
  <Override PartName="/ppt/slides/slide73.xml" ContentType="application/vnd.openxmlformats-officedocument.presentationml.slide+xml"/>
  <Override PartName="/ppt/slides/slide121.xml" ContentType="application/vnd.openxmlformats-officedocument.presentationml.slide+xml"/>
  <Override PartName="/ppt/diagrams/drawing113.xml" ContentType="application/vnd.ms-office.drawingml.diagramDrawing+xml"/>
  <Override PartName="/ppt/diagrams/layout126.xml" ContentType="application/vnd.openxmlformats-officedocument.drawingml.diagramLayout+xml"/>
  <Override PartName="/ppt/diagrams/drawing160.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diagrams/quickStyle29.xml" ContentType="application/vnd.openxmlformats-officedocument.drawingml.diagramStyle+xml"/>
  <Override PartName="/ppt/diagrams/data50.xml" ContentType="application/vnd.openxmlformats-officedocument.drawingml.diagramData+xml"/>
  <Override PartName="/ppt/diagrams/quickStyle76.xml" ContentType="application/vnd.openxmlformats-officedocument.drawingml.diagramStyle+xml"/>
  <Override PartName="/ppt/diagrams/drawing77.xml" ContentType="application/vnd.ms-office.drawingml.diagramDrawing+xml"/>
  <Override PartName="/ppt/diagrams/layout87.xml" ContentType="application/vnd.openxmlformats-officedocument.drawingml.diagramLayout+xml"/>
  <Override PartName="/ppt/diagrams/data101.xml" ContentType="application/vnd.openxmlformats-officedocument.drawingml.diagramData+xml"/>
  <Override PartName="/ppt/slides/slide51.xml" ContentType="application/vnd.openxmlformats-officedocument.presentationml.slide+xml"/>
  <Override PartName="/ppt/diagrams/quickStyle54.xml" ContentType="application/vnd.openxmlformats-officedocument.drawingml.diagramStyle+xml"/>
  <Override PartName="/ppt/diagrams/drawing55.xml" ContentType="application/vnd.ms-office.drawingml.diagramDrawing+xml"/>
  <Override PartName="/ppt/diagrams/layout104.xml" ContentType="application/vnd.openxmlformats-officedocument.drawingml.diagramLayout+xml"/>
  <Override PartName="/ppt/diagrams/layout151.xml" ContentType="application/vnd.openxmlformats-officedocument.drawingml.diagramLayout+xml"/>
  <Override PartName="/ppt/diagrams/layout18.xml" ContentType="application/vnd.openxmlformats-officedocument.drawingml.diagramLayout+xml"/>
  <Override PartName="/ppt/diagrams/layout65.xml" ContentType="application/vnd.openxmlformats-officedocument.drawingml.diagramLayout+xml"/>
  <Override PartName="/ppt/diagrams/colors97.xml" ContentType="application/vnd.openxmlformats-officedocument.drawingml.diagramColors+xml"/>
  <Override PartName="/ppt/diagrams/colors119.xml" ContentType="application/vnd.openxmlformats-officedocument.drawingml.diagramColors+xml"/>
  <Override PartName="/ppt/diagrams/quickStyle147.xml" ContentType="application/vnd.openxmlformats-officedocument.drawingml.diagramStyle+xml"/>
  <Override PartName="/ppt/diagrams/colors28.xml" ContentType="application/vnd.openxmlformats-officedocument.drawingml.diagramColors+xml"/>
  <Override PartName="/ppt/diagrams/quickStyle32.xml" ContentType="application/vnd.openxmlformats-officedocument.drawingml.diagramStyle+xml"/>
  <Override PartName="/ppt/diagrams/drawing33.xml" ContentType="application/vnd.ms-office.drawingml.diagramDrawing+xml"/>
  <Override PartName="/ppt/diagrams/colors75.xml" ContentType="application/vnd.openxmlformats-officedocument.drawingml.diagramColors+xml"/>
  <Override PartName="/ppt/diagrams/drawing80.xml" ContentType="application/vnd.ms-office.drawingml.diagramDrawing+xml"/>
  <Override PartName="/ppt/diagrams/data88.xml" ContentType="application/vnd.openxmlformats-officedocument.drawingml.diagramData+xml"/>
  <Override PartName="/ppt/diagrams/quickStyle125.xml" ContentType="application/vnd.openxmlformats-officedocument.drawingml.diagramStyle+xml"/>
  <Override PartName="/ppt/diagrams/data139.xml" ContentType="application/vnd.openxmlformats-officedocument.drawingml.diagramData+xml"/>
  <Override PartName="/ppt/diagrams/colors144.xml" ContentType="application/vnd.openxmlformats-officedocument.drawingml.diagramColors+xml"/>
  <Override PartName="/ppt/notesSlides/notesSlide8.xml" ContentType="application/vnd.openxmlformats-officedocument.presentationml.notesSlide+xml"/>
  <Override PartName="/ppt/slides/slide89.xml" ContentType="application/vnd.openxmlformats-officedocument.presentationml.slide+xml"/>
  <Override PartName="/ppt/slides/slide137.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drawing11.xml" ContentType="application/vnd.ms-office.drawingml.diagramDrawing+xml"/>
  <Override PartName="/ppt/diagrams/layout43.xml" ContentType="application/vnd.openxmlformats-officedocument.drawingml.diagramLayout+xml"/>
  <Override PartName="/ppt/diagrams/layout90.xml" ContentType="application/vnd.openxmlformats-officedocument.drawingml.diagramLayout+xml"/>
  <Override PartName="/ppt/diagrams/drawing129.xml" ContentType="application/vnd.ms-office.drawingml.diagramDrawing+xml"/>
  <Override PartName="/ppt/slides/slide115.xml" ContentType="application/vnd.openxmlformats-officedocument.presentationml.slide+xml"/>
  <Override PartName="/ppt/diagrams/data19.xml" ContentType="application/vnd.openxmlformats-officedocument.drawingml.diagramData+xml"/>
  <Override PartName="/ppt/diagrams/layout21.xml" ContentType="application/vnd.openxmlformats-officedocument.drawingml.diagramLayout+xml"/>
  <Override PartName="/ppt/diagrams/colors53.xml" ContentType="application/vnd.openxmlformats-officedocument.drawingml.diagramColors+xml"/>
  <Override PartName="/ppt/diagrams/data66.xml" ContentType="application/vnd.openxmlformats-officedocument.drawingml.diagramData+xml"/>
  <Override PartName="/ppt/diagrams/quickStyle103.xml" ContentType="application/vnd.openxmlformats-officedocument.drawingml.diagramStyle+xml"/>
  <Override PartName="/ppt/diagrams/drawing107.xml" ContentType="application/vnd.ms-office.drawingml.diagramDrawing+xml"/>
  <Override PartName="/ppt/diagrams/data117.xml" ContentType="application/vnd.openxmlformats-officedocument.drawingml.diagramData+xml"/>
  <Override PartName="/ppt/diagrams/colors122.xml" ContentType="application/vnd.openxmlformats-officedocument.drawingml.diagramColors+xml"/>
  <Override PartName="/ppt/diagrams/quickStyle150.xml" ContentType="application/vnd.openxmlformats-officedocument.drawingml.diagramStyle+xml"/>
  <Override PartName="/ppt/diagrams/drawing154.xml" ContentType="application/vnd.ms-office.drawingml.diagramDrawing+xml"/>
  <Override PartName="/ppt/slides/slide67.xml" ContentType="application/vnd.openxmlformats-officedocument.presentationml.slide+xml"/>
  <Override PartName="/ppt/diagrams/quickStyle4.xml" ContentType="application/vnd.openxmlformats-officedocument.drawingml.diagramStyle+xml"/>
  <Override PartName="/ppt/diagrams/colors31.xml" ContentType="application/vnd.openxmlformats-officedocument.drawingml.diagramColors+xml"/>
  <Override PartName="/ppt/diagrams/data44.xml" ContentType="application/vnd.openxmlformats-officedocument.drawingml.diagramData+xml"/>
  <Override PartName="/ppt/diagrams/data91.xml" ContentType="application/vnd.openxmlformats-officedocument.drawingml.diagramData+xml"/>
  <Override PartName="/ppt/diagrams/colors100.xml" ContentType="application/vnd.openxmlformats-officedocument.drawingml.diagramColors+xml"/>
  <Override PartName="/ppt/diagrams/data142.xml" ContentType="application/vnd.openxmlformats-officedocument.drawingml.diagramData+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diagrams/drawing132.xml" ContentType="application/vnd.ms-office.drawingml.diagramDrawing+xml"/>
  <Override PartName="/ppt/diagrams/layout145.xml" ContentType="application/vnd.openxmlformats-officedocument.drawingml.diagramLayout+xml"/>
  <Override PartName="/ppt/diagrams/data22.xml" ContentType="application/vnd.openxmlformats-officedocument.drawingml.diagramData+xml"/>
  <Override PartName="/ppt/diagrams/quickStyle48.xml" ContentType="application/vnd.openxmlformats-officedocument.drawingml.diagramStyle+xml"/>
  <Override PartName="/ppt/diagrams/drawing49.xml" ContentType="application/vnd.ms-office.drawingml.diagramDrawing+xml"/>
  <Override PartName="/ppt/diagrams/layout59.xml" ContentType="application/vnd.openxmlformats-officedocument.drawingml.diagramLayout+xml"/>
  <Override PartName="/ppt/diagrams/quickStyle95.xml" ContentType="application/vnd.openxmlformats-officedocument.drawingml.diagramStyle+xml"/>
  <Override PartName="/ppt/diagrams/drawing96.xml" ContentType="application/vnd.ms-office.drawingml.diagramDrawing+xml"/>
  <Override PartName="/ppt/diagrams/data120.xml" ContentType="application/vnd.openxmlformats-officedocument.drawingml.diagramData+xml"/>
  <Override PartName="/ppt/slides/slide23.xml" ContentType="application/vnd.openxmlformats-officedocument.presentationml.slide+xml"/>
  <Override PartName="/ppt/slides/slide70.xml" ContentType="application/vnd.openxmlformats-officedocument.presentationml.slide+xml"/>
  <Override PartName="/ppt/diagrams/layout7.xml" ContentType="application/vnd.openxmlformats-officedocument.drawingml.diagramLayout+xml"/>
  <Override PartName="/ppt/diagrams/quickStyle26.xml" ContentType="application/vnd.openxmlformats-officedocument.drawingml.diagramStyle+xml"/>
  <Override PartName="/ppt/diagrams/drawing27.xml" ContentType="application/vnd.ms-office.drawingml.diagramDrawing+xml"/>
  <Override PartName="/ppt/diagrams/quickStyle73.xml" ContentType="application/vnd.openxmlformats-officedocument.drawingml.diagramStyle+xml"/>
  <Override PartName="/ppt/diagrams/drawing74.xml" ContentType="application/vnd.ms-office.drawingml.diagramDrawing+xml"/>
  <Override PartName="/ppt/diagrams/drawing110.xml" ContentType="application/vnd.ms-office.drawingml.diagramDrawing+xml"/>
  <Override PartName="/ppt/diagrams/layout123.xml" ContentType="application/vnd.openxmlformats-officedocument.drawingml.diagramLayout+xml"/>
  <Override PartName="/ppt/diagrams/layout37.xml" ContentType="application/vnd.openxmlformats-officedocument.drawingml.diagramLayout+xml"/>
  <Override PartName="/ppt/diagrams/colors69.xml" ContentType="application/vnd.openxmlformats-officedocument.drawingml.diagramColors+xml"/>
  <Override PartName="/ppt/diagrams/layout84.xml" ContentType="application/vnd.openxmlformats-officedocument.drawingml.diagramLayout+xml"/>
  <Override PartName="/ppt/diagrams/layout101.xml" ContentType="application/vnd.openxmlformats-officedocument.drawingml.diagramLayout+xml"/>
  <Override PartName="/ppt/diagrams/quickStyle119.xml" ContentType="application/vnd.openxmlformats-officedocument.drawingml.diagramStyle+xml"/>
  <Override PartName="/ppt/diagrams/colors138.xml" ContentType="application/vnd.openxmlformats-officedocument.drawingml.diagramColors+xml"/>
  <Override PartName="/ppt/notesSlides/notesSlide14.xml" ContentType="application/vnd.openxmlformats-officedocument.presentationml.notesSlide+xml"/>
  <Override PartName="/ppt/diagrams/drawing9.xml" ContentType="application/vnd.ms-office.drawingml.diagramDrawing+xml"/>
  <Override PartName="/ppt/diagrams/layout15.xml" ContentType="application/vnd.openxmlformats-officedocument.drawingml.diagramLayout+xml"/>
  <Override PartName="/ppt/diagrams/colors47.xml" ContentType="application/vnd.openxmlformats-officedocument.drawingml.diagramColors+xml"/>
  <Override PartName="/ppt/diagrams/quickStyle51.xml" ContentType="application/vnd.openxmlformats-officedocument.drawingml.diagramStyle+xml"/>
  <Override PartName="/ppt/diagrams/drawing52.xml" ContentType="application/vnd.ms-office.drawingml.diagramDrawing+xml"/>
  <Override PartName="/ppt/diagrams/layout62.xml" ContentType="application/vnd.openxmlformats-officedocument.drawingml.diagramLayout+xml"/>
  <Override PartName="/ppt/diagrams/colors94.xml" ContentType="application/vnd.openxmlformats-officedocument.drawingml.diagramColors+xml"/>
  <Override PartName="/ppt/diagrams/colors116.xml" ContentType="application/vnd.openxmlformats-officedocument.drawingml.diagramColors+xml"/>
  <Override PartName="/ppt/diagrams/quickStyle144.xml" ContentType="application/vnd.openxmlformats-officedocument.drawingml.diagramStyle+xml"/>
  <Override PartName="/ppt/diagrams/data158.xml" ContentType="application/vnd.openxmlformats-officedocument.drawingml.diagramData+xml"/>
  <Override PartName="/ppt/slides/slide109.xml" ContentType="application/vnd.openxmlformats-officedocument.presentationml.slide+xml"/>
  <Override PartName="/ppt/diagrams/drawing30.xml" ContentType="application/vnd.ms-office.drawingml.diagramDrawing+xml"/>
  <Override PartName="/ppt/diagrams/drawing148.xml" ContentType="application/vnd.ms-office.drawingml.diagramDrawing+xml"/>
  <Override PartName="/ppt/slides/slide134.xml" ContentType="application/vnd.openxmlformats-officedocument.presentationml.slide+xml"/>
  <Override PartName="/ppt/diagrams/colors25.xml" ContentType="application/vnd.openxmlformats-officedocument.drawingml.diagramColors+xml"/>
  <Override PartName="/ppt/diagrams/data38.xml" ContentType="application/vnd.openxmlformats-officedocument.drawingml.diagramData+xml"/>
  <Override PartName="/ppt/diagrams/layout40.xml" ContentType="application/vnd.openxmlformats-officedocument.drawingml.diagramLayout+xml"/>
  <Override PartName="/ppt/diagrams/colors72.xml" ContentType="application/vnd.openxmlformats-officedocument.drawingml.diagramColors+xml"/>
  <Override PartName="/ppt/diagrams/data85.xml" ContentType="application/vnd.openxmlformats-officedocument.drawingml.diagramData+xml"/>
  <Override PartName="/ppt/diagrams/quickStyle122.xml" ContentType="application/vnd.openxmlformats-officedocument.drawingml.diagramStyle+xml"/>
  <Override PartName="/ppt/diagrams/drawing126.xml" ContentType="application/vnd.ms-office.drawingml.diagramDrawing+xml"/>
  <Override PartName="/ppt/diagrams/data136.xml" ContentType="application/vnd.openxmlformats-officedocument.drawingml.diagramData+xml"/>
  <Override PartName="/ppt/notesSlides/notesSlide5.xml" ContentType="application/vnd.openxmlformats-officedocument.presentationml.notesSlide+xml"/>
  <Override PartName="/ppt/diagrams/colors141.xml" ContentType="application/vnd.openxmlformats-officedocument.drawingml.diagramColors+xml"/>
  <Override PartName="/ppt/slides/slide39.xml" ContentType="application/vnd.openxmlformats-officedocument.presentationml.slide+xml"/>
  <Override PartName="/ppt/slides/slide86.xml" ContentType="application/vnd.openxmlformats-officedocument.presentationml.slide+xml"/>
  <Override PartName="/ppt/diagrams/colors2.xml" ContentType="application/vnd.openxmlformats-officedocument.drawingml.diagramColors+xml"/>
  <Override PartName="/ppt/diagrams/data16.xml" ContentType="application/vnd.openxmlformats-officedocument.drawingml.diagramData+xml"/>
  <Override PartName="/ppt/diagrams/colors50.xml" ContentType="application/vnd.openxmlformats-officedocument.drawingml.diagramColors+xml"/>
  <Override PartName="/ppt/diagrams/data63.xml" ContentType="application/vnd.openxmlformats-officedocument.drawingml.diagramData+xml"/>
  <Override PartName="/ppt/diagrams/quickStyle89.xml" ContentType="application/vnd.openxmlformats-officedocument.drawingml.diagramStyle+xml"/>
  <Override PartName="/ppt/diagrams/quickStyle100.xml" ContentType="application/vnd.openxmlformats-officedocument.drawingml.diagramStyle+xml"/>
  <Override PartName="/ppt/diagrams/data114.xml" ContentType="application/vnd.openxmlformats-officedocument.drawingml.diagramData+xml"/>
  <Override PartName="/ppt/diagrams/layout139.xml" ContentType="application/vnd.openxmlformats-officedocument.drawingml.diagramLayout+xml"/>
  <Override PartName="/ppt/slides/slide17.xml" ContentType="application/vnd.openxmlformats-officedocument.presentationml.slide+xml"/>
  <Override PartName="/ppt/slides/slide64.xml" ContentType="application/vnd.openxmlformats-officedocument.presentationml.slide+xml"/>
  <Override PartName="/ppt/slides/slide112.xml" ContentType="application/vnd.openxmlformats-officedocument.presentationml.slide+xml"/>
  <Override PartName="/ppt/diagrams/drawing104.xml" ContentType="application/vnd.ms-office.drawingml.diagramDrawing+xml"/>
  <Override PartName="/ppt/diagrams/layout117.xml" ContentType="application/vnd.openxmlformats-officedocument.drawingml.diagramLayout+xml"/>
  <Override PartName="/ppt/diagrams/drawing151.xml" ContentType="application/vnd.ms-office.drawingml.diagramDrawing+xml"/>
  <Override PartName="/ppt/diagrams/quickStyle1.xml" ContentType="application/vnd.openxmlformats-officedocument.drawingml.diagramStyle+xml"/>
  <Override PartName="/ppt/diagrams/data41.xml" ContentType="application/vnd.openxmlformats-officedocument.drawingml.diagramData+xml"/>
  <Override PartName="/ppt/diagrams/quickStyle67.xml" ContentType="application/vnd.openxmlformats-officedocument.drawingml.diagramStyle+xml"/>
  <Override PartName="/ppt/diagrams/drawing68.xml" ContentType="application/vnd.ms-office.drawingml.diagramDrawing+xml"/>
  <Override PartName="/ppt/diagrams/layout78.xml" ContentType="application/vnd.openxmlformats-officedocument.drawingml.diagramLayout+xml"/>
  <Override PartName="/ppt/slides/slide42.xml" ContentType="application/vnd.openxmlformats-officedocument.presentationml.slide+xml"/>
  <Override PartName="/ppt/diagrams/quickStyle45.xml" ContentType="application/vnd.openxmlformats-officedocument.drawingml.diagramStyle+xml"/>
  <Override PartName="/ppt/diagrams/drawing46.xml" ContentType="application/vnd.ms-office.drawingml.diagramDrawing+xml"/>
  <Override PartName="/ppt/diagrams/quickStyle92.xml" ContentType="application/vnd.openxmlformats-officedocument.drawingml.diagramStyle+xml"/>
  <Override PartName="/ppt/diagrams/drawing93.xml" ContentType="application/vnd.ms-office.drawingml.diagramDrawing+xml"/>
  <Override PartName="/ppt/diagrams/layout142.xml" ContentType="application/vnd.openxmlformats-officedocument.drawingml.diagramLayout+xml"/>
  <Override PartName="/ppt/slides/slide20.xml" ContentType="application/vnd.openxmlformats-officedocument.presentationml.slide+xml"/>
  <Override PartName="/ppt/diagrams/layout4.xml" ContentType="application/vnd.openxmlformats-officedocument.drawingml.diagramLayout+xml"/>
  <Override PartName="/ppt/diagrams/layout56.xml" ContentType="application/vnd.openxmlformats-officedocument.drawingml.diagramLayout+xml"/>
  <Override PartName="/ppt/diagrams/colors88.xml" ContentType="application/vnd.openxmlformats-officedocument.drawingml.diagramColors+xml"/>
  <Override PartName="/ppt/diagrams/layout120.xml" ContentType="application/vnd.openxmlformats-officedocument.drawingml.diagramLayout+xml"/>
  <Override PartName="/ppt/diagrams/quickStyle138.xml" ContentType="application/vnd.openxmlformats-officedocument.drawingml.diagramStyle+xml"/>
  <Override PartName="/ppt/diagrams/colors157.xml" ContentType="application/vnd.openxmlformats-officedocument.drawingml.diagramColors+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diagrams/layout34.xml" ContentType="application/vnd.openxmlformats-officedocument.drawingml.diagramLayout+xml"/>
  <Override PartName="/ppt/diagrams/colors66.xml" ContentType="application/vnd.openxmlformats-officedocument.drawingml.diagramColors+xml"/>
  <Override PartName="/ppt/diagrams/quickStyle70.xml" ContentType="application/vnd.openxmlformats-officedocument.drawingml.diagramStyle+xml"/>
  <Override PartName="/ppt/diagrams/drawing71.xml" ContentType="application/vnd.ms-office.drawingml.diagramDrawing+xml"/>
  <Override PartName="/ppt/diagrams/data79.xml" ContentType="application/vnd.openxmlformats-officedocument.drawingml.diagramData+xml"/>
  <Override PartName="/ppt/diagrams/layout81.xml" ContentType="application/vnd.openxmlformats-officedocument.drawingml.diagramLayout+xml"/>
  <Override PartName="/ppt/diagrams/quickStyle116.xml" ContentType="application/vnd.openxmlformats-officedocument.drawingml.diagramStyle+xml"/>
  <Override PartName="/ppt/diagrams/colors135.xml" ContentType="application/vnd.openxmlformats-officedocument.drawingml.diagramColors+xml"/>
  <Override PartName="/ppt/notesSlides/notesSlide11.xml" ContentType="application/vnd.openxmlformats-officedocument.presentationml.notesSlide+xml"/>
  <Override PartName="/ppt/slides/slide128.xml" ContentType="application/vnd.openxmlformats-officedocument.presentationml.slide+xml"/>
  <Override PartName="/ppt/diagrams/drawing6.xml" ContentType="application/vnd.ms-office.drawingml.diagramDrawing+xml"/>
  <Override PartName="/ppt/diagrams/data57.xml" ContentType="application/vnd.openxmlformats-officedocument.drawingml.diagramData+xml"/>
  <Override PartName="/ppt/diagrams/data108.xml" ContentType="application/vnd.openxmlformats-officedocument.drawingml.diagramData+xml"/>
  <Override PartName="/ppt/diagrams/data155.xml" ContentType="application/vnd.openxmlformats-officedocument.drawingml.diagramData+xml"/>
  <Override PartName="/ppt/slides/slide8.xml" ContentType="application/vnd.openxmlformats-officedocument.presentationml.slide+xml"/>
  <Override PartName="/ppt/slides/slide106.xml" ContentType="application/vnd.openxmlformats-officedocument.presentationml.slide+xml"/>
  <Override PartName="/ppt/diagrams/layout12.xml" ContentType="application/vnd.openxmlformats-officedocument.drawingml.diagramLayout+xml"/>
  <Override PartName="/ppt/diagrams/colors44.xml" ContentType="application/vnd.openxmlformats-officedocument.drawingml.diagramColors+xml"/>
  <Override PartName="/ppt/diagrams/colors91.xml" ContentType="application/vnd.openxmlformats-officedocument.drawingml.diagramColors+xml"/>
  <Override PartName="/ppt/diagrams/colors113.xml" ContentType="application/vnd.openxmlformats-officedocument.drawingml.diagramColors+xml"/>
  <Override PartName="/ppt/diagrams/quickStyle141.xml" ContentType="application/vnd.openxmlformats-officedocument.drawingml.diagramStyle+xml"/>
  <Override PartName="/ppt/diagrams/drawing145.xml" ContentType="application/vnd.ms-office.drawingml.diagramDrawing+xml"/>
  <Override PartName="/ppt/diagrams/layout158.xml" ContentType="application/vnd.openxmlformats-officedocument.drawingml.diagramLayout+xml"/>
  <Override PartName="/ppt/diagrams/colors160.xml" ContentType="application/vnd.openxmlformats-officedocument.drawingml.diagramColors+xml"/>
  <Override PartName="/ppt/slides/slide58.xml" ContentType="application/vnd.openxmlformats-officedocument.presentationml.slide+xml"/>
  <Override PartName="/ppt/diagrams/colors22.xml" ContentType="application/vnd.openxmlformats-officedocument.drawingml.diagramColors+xml"/>
  <Override PartName="/ppt/notesSlides/notesSlide2.xml" ContentType="application/vnd.openxmlformats-officedocument.presentationml.notesSlide+xml"/>
  <Override PartName="/ppt/diagrams/data35.xml" ContentType="application/vnd.openxmlformats-officedocument.drawingml.diagramData+xml"/>
  <Override PartName="/ppt/diagrams/data82.xml" ContentType="application/vnd.openxmlformats-officedocument.drawingml.diagramData+xml"/>
  <Override PartName="/ppt/diagrams/data133.xml" ContentType="application/vnd.openxmlformats-officedocument.drawingml.diagramData+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diagrams/quickStyle39.xml" ContentType="application/vnd.openxmlformats-officedocument.drawingml.diagramStyle+xml"/>
  <Override PartName="/ppt/diagrams/quickStyle86.xml" ContentType="application/vnd.openxmlformats-officedocument.drawingml.diagramStyle+xml"/>
  <Override PartName="/ppt/diagrams/drawing87.xml" ContentType="application/vnd.ms-office.drawingml.diagramDrawing+xml"/>
  <Override PartName="/ppt/diagrams/data111.xml" ContentType="application/vnd.openxmlformats-officedocument.drawingml.diagramData+xml"/>
  <Override PartName="/ppt/diagrams/drawing123.xml" ContentType="application/vnd.ms-office.drawingml.diagramDrawing+xml"/>
  <Override PartName="/ppt/diagrams/layout136.xml" ContentType="application/vnd.openxmlformats-officedocument.drawingml.diagramLayout+xml"/>
  <Override PartName="/ppt/diagrams/data13.xml" ContentType="application/vnd.openxmlformats-officedocument.drawingml.diagramData+xml"/>
  <Override PartName="/ppt/diagrams/data60.xml" ContentType="application/vnd.openxmlformats-officedocument.drawingml.diagramData+xml"/>
  <Override PartName="/ppt/diagrams/layout97.xml" ContentType="application/vnd.openxmlformats-officedocument.drawingml.diagramLayout+xml"/>
  <Override PartName="/ppt/diagrams/drawing101.xml" ContentType="application/vnd.ms-office.drawingml.diagramDrawing+xml"/>
  <Override PartName="/ppt/diagrams/layout114.xml" ContentType="application/vnd.openxmlformats-officedocument.drawingml.diagramLayout+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diagrams/drawing18.xml" ContentType="application/vnd.ms-office.drawingml.diagramDrawing+xml"/>
  <Override PartName="/ppt/diagrams/quickStyle64.xml" ContentType="application/vnd.openxmlformats-officedocument.drawingml.diagramStyle+xml"/>
  <Override PartName="/ppt/diagrams/drawing65.xml" ContentType="application/vnd.ms-office.drawingml.diagramDrawing+xml"/>
  <Override PartName="/ppt/tableStyles.xml" ContentType="application/vnd.openxmlformats-officedocument.presentationml.tableStyles+xml"/>
  <Override PartName="/ppt/diagrams/layout28.xml" ContentType="application/vnd.openxmlformats-officedocument.drawingml.diagramLayout+xml"/>
  <Override PartName="/ppt/diagrams/drawing43.xml" ContentType="application/vnd.ms-office.drawingml.diagramDrawing+xml"/>
  <Override PartName="/ppt/diagrams/layout75.xml" ContentType="application/vnd.openxmlformats-officedocument.drawingml.diagramLayout+xml"/>
  <Override PartName="/ppt/diagrams/colors129.xml" ContentType="application/vnd.openxmlformats-officedocument.drawingml.diagramColors+xml"/>
  <Override PartName="/ppt/diagrams/quickStyle157.xml" ContentType="application/vnd.openxmlformats-officedocument.drawingml.diagramStyle+xml"/>
  <Override PartName="/ppt/slides/slide147.xml" ContentType="application/vnd.openxmlformats-officedocument.presentationml.slide+xml"/>
  <Override PartName="/ppt/diagrams/colors38.xml" ContentType="application/vnd.openxmlformats-officedocument.drawingml.diagramColors+xml"/>
  <Override PartName="/ppt/diagrams/quickStyle42.xml" ContentType="application/vnd.openxmlformats-officedocument.drawingml.diagramStyle+xml"/>
  <Override PartName="/ppt/diagrams/layout53.xml" ContentType="application/vnd.openxmlformats-officedocument.drawingml.diagramLayout+xml"/>
  <Override PartName="/ppt/diagrams/colors85.xml" ContentType="application/vnd.openxmlformats-officedocument.drawingml.diagramColors+xml"/>
  <Override PartName="/ppt/diagrams/drawing90.xml" ContentType="application/vnd.ms-office.drawingml.diagramDrawing+xml"/>
  <Override PartName="/ppt/diagrams/data98.xml" ContentType="application/vnd.openxmlformats-officedocument.drawingml.diagramData+xml"/>
  <Override PartName="/ppt/diagrams/colors107.xml" ContentType="application/vnd.openxmlformats-officedocument.drawingml.diagramColors+xml"/>
  <Override PartName="/ppt/diagrams/quickStyle135.xml" ContentType="application/vnd.openxmlformats-officedocument.drawingml.diagramStyle+xml"/>
  <Override PartName="/ppt/diagrams/data149.xml" ContentType="application/vnd.openxmlformats-officedocument.drawingml.diagramData+xml"/>
  <Override PartName="/ppt/diagrams/colors154.xml" ContentType="application/vnd.openxmlformats-officedocument.drawingml.diagramColors+xml"/>
  <Override PartName="/ppt/slides/slide99.xml" ContentType="application/vnd.openxmlformats-officedocument.presentationml.slide+xml"/>
  <Override PartName="/ppt/diagrams/layout1.xml" ContentType="application/vnd.openxmlformats-officedocument.drawingml.diagramLayout+xml"/>
  <Override PartName="/ppt/diagrams/quickStyle20.xml" ContentType="application/vnd.openxmlformats-officedocument.drawingml.diagramStyle+xml"/>
  <Override PartName="/ppt/diagrams/drawing21.xml" ContentType="application/vnd.ms-office.drawingml.diagramDrawing+xml"/>
  <Override PartName="/ppt/diagrams/data29.xml" ContentType="application/vnd.openxmlformats-officedocument.drawingml.diagramData+xml"/>
  <Override PartName="/ppt/diagrams/data76.xml" ContentType="application/vnd.openxmlformats-officedocument.drawingml.diagramData+xml"/>
  <Override PartName="/ppt/diagrams/data127.xml" ContentType="application/vnd.openxmlformats-officedocument.drawingml.diagramData+xml"/>
  <Override PartName="/ppt/diagrams/drawing139.xml" ContentType="application/vnd.ms-office.drawingml.diagramDrawing+xml"/>
  <Override PartName="/ppt/slides/slide77.xml" ContentType="application/vnd.openxmlformats-officedocument.presentationml.slide+xml"/>
  <Override PartName="/ppt/slides/slide125.xml" ContentType="application/vnd.openxmlformats-officedocument.presentationml.slide+xml"/>
  <Override PartName="/ppt/diagrams/colors16.xml" ContentType="application/vnd.openxmlformats-officedocument.drawingml.diagramColors+xml"/>
  <Override PartName="/ppt/diagrams/layout31.xml" ContentType="application/vnd.openxmlformats-officedocument.drawingml.diagramLayout+xml"/>
  <Override PartName="/ppt/diagrams/colors63.xml" ContentType="application/vnd.openxmlformats-officedocument.drawingml.diagramColors+xml"/>
  <Override PartName="/ppt/diagrams/quickStyle113.xml" ContentType="application/vnd.openxmlformats-officedocument.drawingml.diagramStyle+xml"/>
  <Override PartName="/ppt/diagrams/drawing117.xml" ContentType="application/vnd.ms-office.drawingml.diagramDrawing+xml"/>
  <Override PartName="/ppt/diagrams/colors132.xml" ContentType="application/vnd.openxmlformats-officedocument.drawingml.diagramColors+xml"/>
  <Override PartName="/ppt/diagrams/quickStyle160.xml" ContentType="application/vnd.openxmlformats-officedocument.drawingml.diagramStyle+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diagrams/drawing3.xml" ContentType="application/vnd.ms-office.drawingml.diagramDrawing+xml"/>
  <Override PartName="/ppt/diagrams/colors41.xml" ContentType="application/vnd.openxmlformats-officedocument.drawingml.diagramColors+xml"/>
  <Override PartName="/ppt/diagrams/data54.xml" ContentType="application/vnd.openxmlformats-officedocument.drawingml.diagramData+xml"/>
  <Override PartName="/ppt/diagrams/data105.xml" ContentType="application/vnd.openxmlformats-officedocument.drawingml.diagramData+xml"/>
  <Override PartName="/ppt/diagrams/colors110.xml" ContentType="application/vnd.openxmlformats-officedocument.drawingml.diagramColors+xml"/>
  <Override PartName="/ppt/diagrams/data152.xml" ContentType="application/vnd.openxmlformats-officedocument.drawingml.diagramData+xml"/>
  <Override PartName="/ppt/slides/slide55.xml" ContentType="application/vnd.openxmlformats-officedocument.presentationml.slide+xml"/>
  <Override PartName="/ppt/diagrams/data32.xml" ContentType="application/vnd.openxmlformats-officedocument.drawingml.diagramData+xml"/>
  <Override PartName="/ppt/diagrams/quickStyle58.xml" ContentType="application/vnd.openxmlformats-officedocument.drawingml.diagramStyle+xml"/>
  <Override PartName="/ppt/diagrams/drawing59.xml" ContentType="application/vnd.ms-office.drawingml.diagramDrawing+xml"/>
  <Override PartName="/ppt/diagrams/layout108.xml" ContentType="application/vnd.openxmlformats-officedocument.drawingml.diagramLayout+xml"/>
  <Override PartName="/ppt/diagrams/data130.xml" ContentType="application/vnd.openxmlformats-officedocument.drawingml.diagramData+xml"/>
  <Override PartName="/ppt/diagrams/drawing142.xml" ContentType="application/vnd.ms-office.drawingml.diagramDrawing+xml"/>
  <Override PartName="/ppt/diagrams/layout155.xml" ContentType="application/vnd.openxmlformats-officedocument.drawingml.diagramLayout+xml"/>
  <Override PartName="/ppt/slides/slide33.xml" ContentType="application/vnd.openxmlformats-officedocument.presentationml.slide+xml"/>
  <Override PartName="/ppt/slides/slide80.xml" ContentType="application/vnd.openxmlformats-officedocument.presentationml.slide+xml"/>
  <Override PartName="/ppt/diagrams/layout69.xml" ContentType="application/vnd.openxmlformats-officedocument.drawingml.diagramLayout+xml"/>
  <Override PartName="/ppt/diagrams/drawing120.xml" ContentType="application/vnd.ms-office.drawingml.diagramDrawing+xml"/>
  <Override PartName="/ppt/diagrams/layout133.xml" ContentType="application/vnd.openxmlformats-officedocument.drawingml.diagramLayout+xml"/>
  <Override PartName="/ppt/presentation.xml" ContentType="application/vnd.openxmlformats-officedocument.presentationml.presentation.main+xml"/>
  <Override PartName="/ppt/diagrams/data10.xml" ContentType="application/vnd.openxmlformats-officedocument.drawingml.diagramData+xml"/>
  <Override PartName="/ppt/diagrams/quickStyle36.xml" ContentType="application/vnd.openxmlformats-officedocument.drawingml.diagramStyle+xml"/>
  <Override PartName="/ppt/diagrams/drawing37.xml" ContentType="application/vnd.ms-office.drawingml.diagramDrawing+xml"/>
  <Override PartName="/ppt/diagrams/colors79.xml" ContentType="application/vnd.openxmlformats-officedocument.drawingml.diagramColors+xml"/>
  <Override PartName="/ppt/diagrams/quickStyle83.xml" ContentType="application/vnd.openxmlformats-officedocument.drawingml.diagramStyle+xml"/>
  <Override PartName="/ppt/diagrams/drawing84.xml" ContentType="application/vnd.ms-office.drawingml.diagramDrawing+xml"/>
  <Override PartName="/ppt/diagrams/colors148.xml" ContentType="application/vnd.openxmlformats-officedocument.drawingml.diagramColors+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47.xml" ContentType="application/vnd.openxmlformats-officedocument.drawingml.diagramLayout+xml"/>
  <Override PartName="/ppt/diagrams/quickStyle61.xml" ContentType="application/vnd.openxmlformats-officedocument.drawingml.diagramStyle+xml"/>
  <Override PartName="/ppt/diagrams/drawing62.xml" ContentType="application/vnd.ms-office.drawingml.diagramDrawing+xml"/>
  <Override PartName="/ppt/diagrams/layout94.xml" ContentType="application/vnd.openxmlformats-officedocument.drawingml.diagramLayout+xml"/>
  <Override PartName="/ppt/diagrams/layout111.xml" ContentType="application/vnd.openxmlformats-officedocument.drawingml.diagramLayout+xml"/>
  <Override PartName="/ppt/diagrams/quickStyle129.xml" ContentType="application/vnd.openxmlformats-officedocument.drawingml.diagramStyle+xml"/>
  <Override PartName="/ppt/slides/slide119.xml" ContentType="application/vnd.openxmlformats-officedocument.presentationml.slide+xml"/>
  <Override PartName="/ppt/diagrams/layout25.xml" ContentType="application/vnd.openxmlformats-officedocument.drawingml.diagramLayout+xml"/>
  <Override PartName="/ppt/diagrams/colors57.xml" ContentType="application/vnd.openxmlformats-officedocument.drawingml.diagramColors+xml"/>
  <Override PartName="/ppt/diagrams/layout72.xml" ContentType="application/vnd.openxmlformats-officedocument.drawingml.diagramLayout+xml"/>
  <Override PartName="/ppt/diagrams/quickStyle107.xml" ContentType="application/vnd.openxmlformats-officedocument.drawingml.diagramStyle+xml"/>
  <Override PartName="/ppt/diagrams/colors126.xml" ContentType="application/vnd.openxmlformats-officedocument.drawingml.diagramColors+xml"/>
  <Override PartName="/ppt/diagrams/quickStyle154.xml" ContentType="application/vnd.openxmlformats-officedocument.drawingml.diagramStyle+xml"/>
  <Override PartName="/ppt/diagrams/quickStyle8.xml" ContentType="application/vnd.openxmlformats-officedocument.drawingml.diagramStyle+xml"/>
  <Override PartName="/ppt/diagrams/colors35.xml" ContentType="application/vnd.openxmlformats-officedocument.drawingml.diagramColors+xml"/>
  <Override PartName="/ppt/diagrams/drawing40.xml" ContentType="application/vnd.ms-office.drawingml.diagramDrawing+xml"/>
  <Override PartName="/ppt/diagrams/data48.xml" ContentType="application/vnd.openxmlformats-officedocument.drawingml.diagramData+xml"/>
  <Override PartName="/ppt/diagrams/colors82.xml" ContentType="application/vnd.openxmlformats-officedocument.drawingml.diagramColors+xml"/>
  <Override PartName="/ppt/diagrams/data95.xml" ContentType="application/vnd.openxmlformats-officedocument.drawingml.diagramData+xml"/>
  <Override PartName="/ppt/diagrams/data146.xml" ContentType="application/vnd.openxmlformats-officedocument.drawingml.diagramData+xml"/>
  <Override PartName="/ppt/diagrams/drawing158.xml" ContentType="application/vnd.ms-office.drawingml.diagramDrawing+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diagrams/layout50.xml" ContentType="application/vnd.openxmlformats-officedocument.drawingml.diagramLayout+xml"/>
  <Override PartName="/ppt/diagrams/colors104.xml" ContentType="application/vnd.openxmlformats-officedocument.drawingml.diagramColors+xml"/>
  <Override PartName="/ppt/diagrams/quickStyle132.xml" ContentType="application/vnd.openxmlformats-officedocument.drawingml.diagramStyle+xml"/>
  <Override PartName="/ppt/diagrams/drawing136.xml" ContentType="application/vnd.ms-office.drawingml.diagramDrawing+xml"/>
  <Override PartName="/ppt/diagrams/layout149.xml" ContentType="application/vnd.openxmlformats-officedocument.drawingml.diagramLayout+xml"/>
  <Override PartName="/ppt/diagrams/colors151.xml" ContentType="application/vnd.openxmlformats-officedocument.drawingml.diagramColors+xml"/>
  <Override PartName="/ppt/slides/slide122.xml" ContentType="application/vnd.openxmlformats-officedocument.presentationml.slide+xml"/>
  <Override PartName="/ppt/diagrams/colors13.xml" ContentType="application/vnd.openxmlformats-officedocument.drawingml.diagramColors+xml"/>
  <Override PartName="/ppt/diagrams/data26.xml" ContentType="application/vnd.openxmlformats-officedocument.drawingml.diagramData+xml"/>
  <Override PartName="/ppt/diagrams/colors60.xml" ContentType="application/vnd.openxmlformats-officedocument.drawingml.diagramColors+xml"/>
  <Override PartName="/ppt/diagrams/data73.xml" ContentType="application/vnd.openxmlformats-officedocument.drawingml.diagramData+xml"/>
  <Override PartName="/ppt/diagrams/quickStyle99.xml" ContentType="application/vnd.openxmlformats-officedocument.drawingml.diagramStyle+xml"/>
  <Override PartName="/ppt/diagrams/quickStyle110.xml" ContentType="application/vnd.openxmlformats-officedocument.drawingml.diagramStyle+xml"/>
  <Override PartName="/ppt/diagrams/data124.xml" ContentType="application/vnd.openxmlformats-officedocument.drawingml.diagramData+xml"/>
  <Override PartName="/ppt/slides/slide27.xml" ContentType="application/vnd.openxmlformats-officedocument.presentationml.slide+xml"/>
  <Override PartName="/ppt/slides/slide74.xml" ContentType="application/vnd.openxmlformats-officedocument.presentationml.slide+xml"/>
  <Override PartName="/ppt/diagrams/data51.xml" ContentType="application/vnd.openxmlformats-officedocument.drawingml.diagramData+xml"/>
  <Override PartName="/ppt/diagrams/quickStyle77.xml" ContentType="application/vnd.openxmlformats-officedocument.drawingml.diagramStyle+xml"/>
  <Override PartName="/ppt/diagrams/drawing78.xml" ContentType="application/vnd.ms-office.drawingml.diagramDrawing+xml"/>
  <Override PartName="/ppt/diagrams/data102.xml" ContentType="application/vnd.openxmlformats-officedocument.drawingml.diagramData+xml"/>
  <Override PartName="/ppt/diagrams/drawing114.xml" ContentType="application/vnd.ms-office.drawingml.diagramDrawing+xml"/>
  <Override PartName="/ppt/diagrams/layout127.xml" ContentType="application/vnd.openxmlformats-officedocument.drawingml.diagramLayout+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Override PartName="/ppt/diagrams/layout88.xml" ContentType="application/vnd.openxmlformats-officedocument.drawingml.diagramLayout+xml"/>
  <Override PartName="/ppt/diagrams/layout105.xml" ContentType="application/vnd.openxmlformats-officedocument.drawingml.diagramLayout+xml"/>
  <Override PartName="/ppt/diagrams/layout152.xml" ContentType="application/vnd.openxmlformats-officedocument.drawingml.diagramLayout+xml"/>
  <Override PartName="/ppt/diagrams/quickStyle55.xml" ContentType="application/vnd.openxmlformats-officedocument.drawingml.diagramStyle+xml"/>
  <Override PartName="/ppt/diagrams/drawing56.xml" ContentType="application/vnd.ms-office.drawingml.diagramDrawing+xml"/>
  <Override PartName="/ppt/diagrams/colors98.xml" ContentType="application/vnd.openxmlformats-officedocument.drawingml.diagramColors+xml"/>
  <Override PartName="/ppt/diagrams/quickStyle148.xml" ContentType="application/vnd.openxmlformats-officedocument.drawingml.diagramStyle+xml"/>
  <Override PartName="/ppt/slides/slide30.xml" ContentType="application/vnd.openxmlformats-officedocument.presentationml.slide+xml"/>
  <Override PartName="/ppt/diagrams/layout19.xml" ContentType="application/vnd.openxmlformats-officedocument.drawingml.diagramLayout+xml"/>
  <Override PartName="/ppt/diagrams/quickStyle33.xml" ContentType="application/vnd.openxmlformats-officedocument.drawingml.diagramStyle+xml"/>
  <Override PartName="/ppt/diagrams/drawing34.xml" ContentType="application/vnd.ms-office.drawingml.diagramDrawing+xml"/>
  <Override PartName="/ppt/diagrams/layout66.xml" ContentType="application/vnd.openxmlformats-officedocument.drawingml.diagramLayout+xml"/>
  <Override PartName="/ppt/diagrams/quickStyle80.xml" ContentType="application/vnd.openxmlformats-officedocument.drawingml.diagramStyle+xml"/>
  <Override PartName="/ppt/diagrams/drawing81.xml" ContentType="application/vnd.ms-office.drawingml.diagramDrawing+xml"/>
  <Override PartName="/ppt/diagrams/layout130.xml" ContentType="application/vnd.openxmlformats-officedocument.drawingml.diagramLayout+xml"/>
  <Override PartName="/ppt/slides/slide138.xml" ContentType="application/vnd.openxmlformats-officedocument.presentationml.slide+xml"/>
  <Override PartName="/ppt/diagrams/data4.xml" ContentType="application/vnd.openxmlformats-officedocument.drawingml.diagramData+xml"/>
  <Override PartName="/ppt/diagrams/colors29.xml" ContentType="application/vnd.openxmlformats-officedocument.drawingml.diagramColors+xml"/>
  <Override PartName="/ppt/diagrams/layout44.xml" ContentType="application/vnd.openxmlformats-officedocument.drawingml.diagramLayout+xml"/>
  <Override PartName="/ppt/diagrams/colors76.xml" ContentType="application/vnd.openxmlformats-officedocument.drawingml.diagramColors+xml"/>
  <Override PartName="/ppt/diagrams/data89.xml" ContentType="application/vnd.openxmlformats-officedocument.drawingml.diagramData+xml"/>
  <Override PartName="/ppt/diagrams/layout91.xml" ContentType="application/vnd.openxmlformats-officedocument.drawingml.diagramLayout+xml"/>
  <Override PartName="/ppt/diagrams/quickStyle126.xml" ContentType="application/vnd.openxmlformats-officedocument.drawingml.diagramStyle+xml"/>
  <Override PartName="/ppt/diagrams/colors145.xml" ContentType="application/vnd.openxmlformats-officedocument.drawingml.diagramColors+xml"/>
  <Override PartName="/ppt/notesSlides/notesSlide9.xml" ContentType="application/vnd.openxmlformats-officedocument.presentationml.notesSlide+xml"/>
  <Override PartName="/ppt/diagrams/colors6.xml" ContentType="application/vnd.openxmlformats-officedocument.drawingml.diagramColors+xml"/>
  <Override PartName="/ppt/diagrams/quickStyle11.xml" ContentType="application/vnd.openxmlformats-officedocument.drawingml.diagramStyle+xml"/>
  <Override PartName="/ppt/diagrams/drawing12.xml" ContentType="application/vnd.ms-office.drawingml.diagramDrawing+xml"/>
  <Override PartName="/ppt/diagrams/colors54.xml" ContentType="application/vnd.openxmlformats-officedocument.drawingml.diagramColors+xml"/>
  <Override PartName="/ppt/diagrams/data67.xml" ContentType="application/vnd.openxmlformats-officedocument.drawingml.diagramData+xml"/>
  <Override PartName="/ppt/diagrams/quickStyle104.xml" ContentType="application/vnd.openxmlformats-officedocument.drawingml.diagramStyle+xml"/>
  <Override PartName="/ppt/diagrams/data118.xml" ContentType="application/vnd.openxmlformats-officedocument.drawingml.diagramData+xml"/>
  <Override PartName="/ppt/diagrams/colors123.xml" ContentType="application/vnd.openxmlformats-officedocument.drawingml.diagramColors+xml"/>
  <Override PartName="/ppt/diagrams/quickStyle151.xml" ContentType="application/vnd.openxmlformats-officedocument.drawingml.diagramStyle+xml"/>
  <Override PartName="/ppt/slides/slide68.xml" ContentType="application/vnd.openxmlformats-officedocument.presentationml.slide+xml"/>
  <Override PartName="/ppt/slides/slide116.xml" ContentType="application/vnd.openxmlformats-officedocument.presentationml.slide+xml"/>
  <Override PartName="/ppt/diagrams/layout22.xml" ContentType="application/vnd.openxmlformats-officedocument.drawingml.diagramLayout+xml"/>
  <Override PartName="/ppt/diagrams/drawing108.xml" ContentType="application/vnd.ms-office.drawingml.diagramDrawing+xml"/>
  <Override PartName="/ppt/diagrams/drawing155.xml" ContentType="application/vnd.ms-office.drawingml.diagramDrawing+xml"/>
  <Override PartName="/ppt/slides/slide141.xml" ContentType="application/vnd.openxmlformats-officedocument.presentationml.slide+xml"/>
  <Override PartName="/ppt/diagrams/quickStyle5.xml" ContentType="application/vnd.openxmlformats-officedocument.drawingml.diagramStyle+xml"/>
  <Override PartName="/ppt/diagrams/colors32.xml" ContentType="application/vnd.openxmlformats-officedocument.drawingml.diagramColors+xml"/>
  <Override PartName="/ppt/diagrams/data45.xml" ContentType="application/vnd.openxmlformats-officedocument.drawingml.diagramData+xml"/>
  <Override PartName="/ppt/diagrams/data92.xml" ContentType="application/vnd.openxmlformats-officedocument.drawingml.diagramData+xml"/>
  <Override PartName="/ppt/diagrams/colors101.xml" ContentType="application/vnd.openxmlformats-officedocument.drawingml.diagramColors+xml"/>
  <Override PartName="/ppt/diagrams/data143.xml" ContentType="application/vnd.openxmlformats-officedocument.drawingml.diagramData+xml"/>
  <Override PartName="/ppt/slides/slide46.xml" ContentType="application/vnd.openxmlformats-officedocument.presentationml.slide+xml"/>
  <Override PartName="/ppt/slides/slide93.xml" ContentType="application/vnd.openxmlformats-officedocument.presentationml.slide+xml"/>
  <Override PartName="/ppt/diagrams/colors10.xml" ContentType="application/vnd.openxmlformats-officedocument.drawingml.diagramColors+xml"/>
  <Override PartName="/ppt/diagrams/data23.xml" ContentType="application/vnd.openxmlformats-officedocument.drawingml.diagramData+xml"/>
  <Override PartName="/ppt/diagrams/quickStyle49.xml" ContentType="application/vnd.openxmlformats-officedocument.drawingml.diagramStyle+xml"/>
  <Override PartName="/ppt/diagrams/data70.xml" ContentType="application/vnd.openxmlformats-officedocument.drawingml.diagramData+xml"/>
  <Override PartName="/ppt/diagrams/quickStyle96.xml" ContentType="application/vnd.openxmlformats-officedocument.drawingml.diagramStyle+xml"/>
  <Override PartName="/ppt/diagrams/drawing97.xml" ContentType="application/vnd.ms-office.drawingml.diagramDrawing+xml"/>
  <Override PartName="/ppt/diagrams/data121.xml" ContentType="application/vnd.openxmlformats-officedocument.drawingml.diagramData+xml"/>
  <Override PartName="/ppt/diagrams/drawing133.xml" ContentType="application/vnd.ms-office.drawingml.diagramDrawing+xml"/>
  <Override PartName="/ppt/diagrams/layout146.xml" ContentType="application/vnd.openxmlformats-officedocument.drawingml.diagramLayout+xml"/>
  <Override PartName="/ppt/slides/slide24.xml" ContentType="application/vnd.openxmlformats-officedocument.presentationml.slide+xml"/>
  <Override PartName="/ppt/slides/slide71.xml" ContentType="application/vnd.openxmlformats-officedocument.presentationml.slide+xml"/>
  <Override PartName="/ppt/diagrams/layout8.xml" ContentType="application/vnd.openxmlformats-officedocument.drawingml.diagramLayout+xml"/>
  <Override PartName="/ppt/diagrams/drawing111.xml" ContentType="application/vnd.ms-office.drawingml.diagramDrawing+xml"/>
  <Override PartName="/ppt/diagrams/layout124.xml" ContentType="application/vnd.openxmlformats-officedocument.drawingml.diagramLayout+xml"/>
  <Override PartName="/ppt/slideLayouts/slideLayout1.xml" ContentType="application/vnd.openxmlformats-officedocument.presentationml.slideLayout+xml"/>
  <Override PartName="/ppt/diagrams/quickStyle27.xml" ContentType="application/vnd.openxmlformats-officedocument.drawingml.diagramStyle+xml"/>
  <Override PartName="/ppt/diagrams/drawing28.xml" ContentType="application/vnd.ms-office.drawingml.diagramDrawing+xml"/>
  <Override PartName="/ppt/diagrams/layout38.xml" ContentType="application/vnd.openxmlformats-officedocument.drawingml.diagramLayout+xml"/>
  <Override PartName="/ppt/diagrams/quickStyle74.xml" ContentType="application/vnd.openxmlformats-officedocument.drawingml.diagramStyle+xml"/>
  <Override PartName="/ppt/diagrams/drawing75.xml" ContentType="application/vnd.ms-office.drawingml.diagramDrawing+xml"/>
  <Override PartName="/ppt/diagrams/layout85.xml" ContentType="application/vnd.openxmlformats-officedocument.drawingml.diagramLayout+xml"/>
  <Override PartName="/ppt/diagrams/colors139.xml" ContentType="application/vnd.openxmlformats-officedocument.drawingml.diagramColors+xml"/>
  <Override PartName="/ppt/notesSlides/notesSlide15.xml" ContentType="application/vnd.openxmlformats-officedocument.presentationml.notesSlide+xml"/>
  <Override PartName="/ppt/diagrams/quickStyle52.xml" ContentType="application/vnd.openxmlformats-officedocument.drawingml.diagramStyle+xml"/>
  <Override PartName="/ppt/diagrams/drawing53.xml" ContentType="application/vnd.ms-office.drawingml.diagramDrawing+xml"/>
  <Override PartName="/ppt/diagrams/layout102.xml" ContentType="application/vnd.openxmlformats-officedocument.drawingml.diagramLayout+xml"/>
  <Override PartName="/ppt/diagrams/layout16.xml" ContentType="application/vnd.openxmlformats-officedocument.drawingml.diagramLayout+xml"/>
  <Override PartName="/ppt/diagrams/colors48.xml" ContentType="application/vnd.openxmlformats-officedocument.drawingml.diagramColors+xml"/>
  <Override PartName="/ppt/diagrams/layout63.xml" ContentType="application/vnd.openxmlformats-officedocument.drawingml.diagramLayout+xml"/>
  <Override PartName="/ppt/diagrams/colors95.xml" ContentType="application/vnd.openxmlformats-officedocument.drawingml.diagramColors+xml"/>
  <Override PartName="/ppt/diagrams/colors117.xml" ContentType="application/vnd.openxmlformats-officedocument.drawingml.diagramColors+xml"/>
  <Override PartName="/ppt/diagrams/quickStyle145.xml" ContentType="application/vnd.openxmlformats-officedocument.drawingml.diagramStyle+xml"/>
  <Override PartName="/ppt/diagrams/drawing149.xml" ContentType="application/vnd.ms-office.drawingml.diagramDrawing+xml"/>
  <Override PartName="/ppt/diagrams/data159.xml" ContentType="application/vnd.openxmlformats-officedocument.drawingml.diagramData+xml"/>
  <Override PartName="/ppt/diagrams/colors26.xml" ContentType="application/vnd.openxmlformats-officedocument.drawingml.diagramColors+xml"/>
  <Override PartName="/ppt/diagrams/quickStyle30.xml" ContentType="application/vnd.openxmlformats-officedocument.drawingml.diagramStyle+xml"/>
  <Override PartName="/ppt/diagrams/drawing31.xml" ContentType="application/vnd.ms-office.drawingml.diagramDrawing+xml"/>
  <Override PartName="/ppt/diagrams/data39.xml" ContentType="application/vnd.openxmlformats-officedocument.drawingml.diagramData+xml"/>
  <Override PartName="/ppt/diagrams/layout41.xml" ContentType="application/vnd.openxmlformats-officedocument.drawingml.diagramLayout+xml"/>
  <Override PartName="/ppt/diagrams/colors73.xml" ContentType="application/vnd.openxmlformats-officedocument.drawingml.diagramColors+xml"/>
  <Override PartName="/ppt/diagrams/data86.xml" ContentType="application/vnd.openxmlformats-officedocument.drawingml.diagramData+xml"/>
  <Override PartName="/ppt/diagrams/quickStyle123.xml" ContentType="application/vnd.openxmlformats-officedocument.drawingml.diagramStyle+xml"/>
  <Override PartName="/ppt/diagrams/data137.xml" ContentType="application/vnd.openxmlformats-officedocument.drawingml.diagramData+xml"/>
  <Override PartName="/ppt/notesSlides/notesSlide6.xml" ContentType="application/vnd.openxmlformats-officedocument.presentationml.notesSlide+xml"/>
  <Override PartName="/ppt/diagrams/colors142.xml" ContentType="application/vnd.openxmlformats-officedocument.drawingml.diagramColors+xml"/>
  <Override PartName="/ppt/slides/slide87.xml" ContentType="application/vnd.openxmlformats-officedocument.presentationml.slide+xml"/>
  <Override PartName="/ppt/slides/slide135.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127.xml" ContentType="application/vnd.ms-office.drawingml.diagramDrawing+xml"/>
  <Override PartName="/ppt/slides/slide113.xml" ContentType="application/vnd.openxmlformats-officedocument.presentationml.slide+xml"/>
  <Override PartName="/ppt/diagrams/data17.xml" ContentType="application/vnd.openxmlformats-officedocument.drawingml.diagramData+xml"/>
  <Override PartName="/ppt/diagrams/colors51.xml" ContentType="application/vnd.openxmlformats-officedocument.drawingml.diagramColors+xml"/>
  <Override PartName="/ppt/diagrams/data64.xml" ContentType="application/vnd.openxmlformats-officedocument.drawingml.diagramData+xml"/>
  <Override PartName="/ppt/diagrams/quickStyle101.xml" ContentType="application/vnd.openxmlformats-officedocument.drawingml.diagramStyle+xml"/>
  <Override PartName="/ppt/diagrams/drawing105.xml" ContentType="application/vnd.ms-office.drawingml.diagramDrawing+xml"/>
  <Override PartName="/ppt/diagrams/data115.xml" ContentType="application/vnd.openxmlformats-officedocument.drawingml.diagramData+xml"/>
  <Override PartName="/ppt/diagrams/colors120.xml" ContentType="application/vnd.openxmlformats-officedocument.drawingml.diagramColors+xml"/>
  <Override PartName="/ppt/diagrams/drawing152.xml" ContentType="application/vnd.ms-office.drawingml.diagramDrawing+xml"/>
  <Override PartName="/ppt/slides/slide18.xml" ContentType="application/vnd.openxmlformats-officedocument.presentationml.slide+xml"/>
  <Override PartName="/ppt/slides/slide65.xml" ContentType="application/vnd.openxmlformats-officedocument.presentationml.slide+xml"/>
  <Override PartName="/ppt/diagrams/quickStyle2.xml" ContentType="application/vnd.openxmlformats-officedocument.drawingml.diagramStyle+xml"/>
  <Override PartName="/ppt/diagrams/data42.xml" ContentType="application/vnd.openxmlformats-officedocument.drawingml.diagramData+xml"/>
  <Override PartName="/ppt/diagrams/quickStyle68.xml" ContentType="application/vnd.openxmlformats-officedocument.drawingml.diagramStyle+xml"/>
  <Override PartName="/ppt/diagrams/drawing69.xml" ContentType="application/vnd.ms-office.drawingml.diagramDrawing+xml"/>
  <Override PartName="/ppt/diagrams/layout118.xml" ContentType="application/vnd.openxmlformats-officedocument.drawingml.diagramLayout+xml"/>
  <Override PartName="/ppt/diagrams/data140.xml" ContentType="application/vnd.openxmlformats-officedocument.drawingml.diagramData+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diagrams/layout79.xml" ContentType="application/vnd.openxmlformats-officedocument.drawingml.diagramLayout+xml"/>
  <Override PartName="/ppt/diagrams/drawing130.xml" ContentType="application/vnd.ms-office.drawingml.diagramDrawing+xml"/>
  <Override PartName="/ppt/diagrams/layout143.xml" ContentType="application/vnd.openxmlformats-officedocument.drawingml.diagramLayout+xml"/>
  <Override PartName="/ppt/diagrams/data20.xml" ContentType="application/vnd.openxmlformats-officedocument.drawingml.diagramData+xml"/>
  <Override PartName="/ppt/diagrams/quickStyle46.xml" ContentType="application/vnd.openxmlformats-officedocument.drawingml.diagramStyle+xml"/>
  <Override PartName="/ppt/diagrams/drawing47.xml" ContentType="application/vnd.ms-office.drawingml.diagramDrawing+xml"/>
  <Override PartName="/ppt/diagrams/layout57.xml" ContentType="application/vnd.openxmlformats-officedocument.drawingml.diagramLayout+xml"/>
  <Override PartName="/ppt/diagrams/colors89.xml" ContentType="application/vnd.openxmlformats-officedocument.drawingml.diagramColors+xml"/>
  <Override PartName="/ppt/diagrams/quickStyle93.xml" ContentType="application/vnd.openxmlformats-officedocument.drawingml.diagramStyle+xml"/>
  <Override PartName="/ppt/diagrams/drawing94.xml" ContentType="application/vnd.ms-office.drawingml.diagramDrawing+xml"/>
  <Override PartName="/ppt/diagrams/quickStyle139.xml" ContentType="application/vnd.openxmlformats-officedocument.drawingml.diagramStyle+xml"/>
  <Override PartName="/ppt/diagrams/colors158.xml" ContentType="application/vnd.openxmlformats-officedocument.drawingml.diagramColors+xml"/>
  <Override PartName="/ppt/slides/slide21.xml" ContentType="application/vnd.openxmlformats-officedocument.presentationml.slide+xml"/>
  <Override PartName="/ppt/diagrams/layout5.xml" ContentType="application/vnd.openxmlformats-officedocument.drawingml.diagramLayout+xml"/>
  <Override PartName="/ppt/diagrams/quickStyle24.xml" ContentType="application/vnd.openxmlformats-officedocument.drawingml.diagramStyle+xml"/>
  <Override PartName="/ppt/diagrams/drawing25.xml" ContentType="application/vnd.ms-office.drawingml.diagramDrawing+xml"/>
  <Override PartName="/ppt/diagrams/quickStyle71.xml" ContentType="application/vnd.openxmlformats-officedocument.drawingml.diagramStyle+xml"/>
  <Override PartName="/ppt/diagrams/drawing72.xml" ContentType="application/vnd.ms-office.drawingml.diagramDrawing+xml"/>
  <Override PartName="/ppt/diagrams/layout121.xml" ContentType="application/vnd.openxmlformats-officedocument.drawingml.diagramLayout+xml"/>
  <Override PartName="/ppt/slides/slide129.xml" ContentType="application/vnd.openxmlformats-officedocument.presentationml.slide+xml"/>
  <Override PartName="/ppt/diagrams/layout35.xml" ContentType="application/vnd.openxmlformats-officedocument.drawingml.diagramLayout+xml"/>
  <Override PartName="/ppt/diagrams/colors67.xml" ContentType="application/vnd.openxmlformats-officedocument.drawingml.diagramColors+xml"/>
  <Override PartName="/ppt/diagrams/layout82.xml" ContentType="application/vnd.openxmlformats-officedocument.drawingml.diagramLayout+xml"/>
  <Override PartName="/ppt/diagrams/quickStyle117.xml" ContentType="application/vnd.openxmlformats-officedocument.drawingml.diagramStyle+xml"/>
  <Override PartName="/ppt/diagrams/colors136.xml" ContentType="application/vnd.openxmlformats-officedocument.drawingml.diagramColors+xml"/>
  <Override PartName="/ppt/notesSlides/notesSlide12.xml" ContentType="application/vnd.openxmlformats-officedocument.presentationml.notesSlide+xml"/>
  <Override PartName="/ppt/diagrams/drawing7.xml" ContentType="application/vnd.ms-office.drawingml.diagramDrawing+xml"/>
  <Override PartName="/ppt/diagrams/layout13.xml" ContentType="application/vnd.openxmlformats-officedocument.drawingml.diagramLayout+xml"/>
  <Override PartName="/ppt/diagrams/colors45.xml" ContentType="application/vnd.openxmlformats-officedocument.drawingml.diagramColors+xml"/>
  <Override PartName="/ppt/diagrams/drawing50.xml" ContentType="application/vnd.ms-office.drawingml.diagramDrawing+xml"/>
  <Override PartName="/ppt/diagrams/data58.xml" ContentType="application/vnd.openxmlformats-officedocument.drawingml.diagramData+xml"/>
  <Override PartName="/ppt/diagrams/layout60.xml" ContentType="application/vnd.openxmlformats-officedocument.drawingml.diagramLayout+xml"/>
  <Override PartName="/ppt/diagrams/colors92.xml" ContentType="application/vnd.openxmlformats-officedocument.drawingml.diagramColors+xml"/>
  <Override PartName="/ppt/diagrams/data109.xml" ContentType="application/vnd.openxmlformats-officedocument.drawingml.diagramData+xml"/>
  <Override PartName="/ppt/diagrams/colors114.xml" ContentType="application/vnd.openxmlformats-officedocument.drawingml.diagramColors+xml"/>
  <Override PartName="/ppt/diagrams/quickStyle142.xml" ContentType="application/vnd.openxmlformats-officedocument.drawingml.diagramStyle+xml"/>
  <Override PartName="/ppt/diagrams/data156.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diagrams/data134.xml" ContentType="application/vnd.openxmlformats-officedocument.drawingml.diagramData+xml"/>
  <Override PartName="/ppt/diagrams/drawing146.xml" ContentType="application/vnd.ms-office.drawingml.diagramDrawing+xml"/>
  <Override PartName="/ppt/diagrams/layout159.xml" ContentType="application/vnd.openxmlformats-officedocument.drawingml.diagramLayout+xml"/>
  <Override PartName="/ppt/slides/slide132.xml" ContentType="application/vnd.openxmlformats-officedocument.presentationml.slide+xml"/>
  <Override PartName="/ppt/diagrams/colors23.xml" ContentType="application/vnd.openxmlformats-officedocument.drawingml.diagramColors+xml"/>
  <Override PartName="/ppt/diagrams/data36.xml" ContentType="application/vnd.openxmlformats-officedocument.drawingml.diagramData+xml"/>
  <Override PartName="/ppt/notesSlides/notesSlide3.xml" ContentType="application/vnd.openxmlformats-officedocument.presentationml.notesSlide+xml"/>
  <Override PartName="/ppt/diagrams/colors70.xml" ContentType="application/vnd.openxmlformats-officedocument.drawingml.diagramColors+xml"/>
  <Override PartName="/ppt/diagrams/data83.xml" ContentType="application/vnd.openxmlformats-officedocument.drawingml.diagramData+xml"/>
  <Override PartName="/ppt/diagrams/quickStyle120.xml" ContentType="application/vnd.openxmlformats-officedocument.drawingml.diagramStyle+xml"/>
  <Override PartName="/ppt/diagrams/drawing124.xml" ContentType="application/vnd.ms-office.drawingml.diagramDrawing+xml"/>
  <Override PartName="/ppt/diagrams/layout137.xml" ContentType="application/vnd.openxmlformats-officedocument.drawingml.diagramLayout+xml"/>
  <Override PartName="/ppt/slides/slide37.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diagrams/data61.xml" ContentType="application/vnd.openxmlformats-officedocument.drawingml.diagramData+xml"/>
  <Override PartName="/ppt/diagrams/quickStyle87.xml" ContentType="application/vnd.openxmlformats-officedocument.drawingml.diagramStyle+xml"/>
  <Override PartName="/ppt/diagrams/drawing88.xml" ContentType="application/vnd.ms-office.drawingml.diagramDrawing+xml"/>
  <Override PartName="/ppt/diagrams/data112.xml" ContentType="application/vnd.openxmlformats-officedocument.drawingml.diagramData+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diagrams/drawing19.xml" ContentType="application/vnd.ms-office.drawingml.diagramDrawing+xml"/>
  <Override PartName="/ppt/diagrams/drawing66.xml" ContentType="application/vnd.ms-office.drawingml.diagramDrawing+xml"/>
  <Override PartName="/ppt/diagrams/layout98.xml" ContentType="application/vnd.openxmlformats-officedocument.drawingml.diagramLayout+xml"/>
  <Override PartName="/ppt/diagrams/drawing102.xml" ContentType="application/vnd.ms-office.drawingml.diagramDrawing+xml"/>
  <Override PartName="/ppt/diagrams/layout115.xml" ContentType="application/vnd.openxmlformats-officedocument.drawingml.diagramLayout+xml"/>
  <Override PartName="/ppt/diagrams/quickStyle18.xml" ContentType="application/vnd.openxmlformats-officedocument.drawingml.diagramStyle+xml"/>
  <Override PartName="/ppt/diagrams/layout29.xml" ContentType="application/vnd.openxmlformats-officedocument.drawingml.diagramLayout+xml"/>
  <Override PartName="/ppt/diagrams/quickStyle65.xml" ContentType="application/vnd.openxmlformats-officedocument.drawingml.diagramStyle+xml"/>
  <Override PartName="/ppt/diagrams/layout76.xml" ContentType="application/vnd.openxmlformats-officedocument.drawingml.diagramLayout+xml"/>
  <Override PartName="/ppt/diagrams/quickStyle158.xml" ContentType="application/vnd.openxmlformats-officedocument.drawingml.diagramStyle+xml"/>
  <Override PartName="/ppt/slides/slide40.xml" ContentType="application/vnd.openxmlformats-officedocument.presentationml.slide+xml"/>
  <Override PartName="/ppt/diagrams/quickStyle43.xml" ContentType="application/vnd.openxmlformats-officedocument.drawingml.diagramStyle+xml"/>
  <Override PartName="/ppt/diagrams/drawing44.xml" ContentType="application/vnd.ms-office.drawingml.diagramDrawing+xml"/>
  <Override PartName="/ppt/diagrams/quickStyle90.xml" ContentType="application/vnd.openxmlformats-officedocument.drawingml.diagramStyle+xml"/>
  <Override PartName="/ppt/diagrams/drawing91.xml" ContentType="application/vnd.ms-office.drawingml.diagramDrawing+xml"/>
  <Override PartName="/ppt/diagrams/data99.xml" ContentType="application/vnd.openxmlformats-officedocument.drawingml.diagramData+xml"/>
  <Override PartName="/ppt/diagrams/layout140.xml" ContentType="application/vnd.openxmlformats-officedocument.drawingml.diagramLayout+xml"/>
  <Override PartName="/ppt/slides/slide148.xml" ContentType="application/vnd.openxmlformats-officedocument.presentationml.slide+xml"/>
  <Override PartName="/ppt/diagrams/layout2.xml" ContentType="application/vnd.openxmlformats-officedocument.drawingml.diagramLayout+xml"/>
  <Override PartName="/ppt/diagrams/colors39.xml" ContentType="application/vnd.openxmlformats-officedocument.drawingml.diagramColors+xml"/>
  <Override PartName="/ppt/diagrams/layout54.xml" ContentType="application/vnd.openxmlformats-officedocument.drawingml.diagramLayout+xml"/>
  <Override PartName="/ppt/diagrams/colors86.xml" ContentType="application/vnd.openxmlformats-officedocument.drawingml.diagramColors+xml"/>
  <Override PartName="/ppt/diagrams/colors108.xml" ContentType="application/vnd.openxmlformats-officedocument.drawingml.diagramColors+xml"/>
  <Override PartName="/ppt/diagrams/quickStyle136.xml" ContentType="application/vnd.openxmlformats-officedocument.drawingml.diagramStyle+xml"/>
  <Override PartName="/ppt/diagrams/colors155.xml" ContentType="application/vnd.openxmlformats-officedocument.drawingml.diagramColors+xml"/>
  <Override PartName="/ppt/slides/slide126.xml" ContentType="application/vnd.openxmlformats-officedocument.presentationml.slide+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diagrams/layout32.xml" ContentType="application/vnd.openxmlformats-officedocument.drawingml.diagramLayout+xml"/>
  <Override PartName="/ppt/diagrams/colors64.xml" ContentType="application/vnd.openxmlformats-officedocument.drawingml.diagramColors+xml"/>
  <Override PartName="/ppt/diagrams/data77.xml" ContentType="application/vnd.openxmlformats-officedocument.drawingml.diagramData+xml"/>
  <Override PartName="/ppt/diagrams/quickStyle114.xml" ContentType="application/vnd.openxmlformats-officedocument.drawingml.diagramStyle+xml"/>
  <Override PartName="/ppt/diagrams/data128.xml" ContentType="application/vnd.openxmlformats-officedocument.drawingml.diagramData+xml"/>
  <Override PartName="/ppt/diagrams/colors133.xml" ContentType="application/vnd.openxmlformats-officedocument.drawingml.diagramColors+xml"/>
  <Override PartName="/ppt/slides/slide78.xml" ContentType="application/vnd.openxmlformats-officedocument.presentationml.slide+xml"/>
  <Override PartName="/ppt/diagrams/drawing4.xml" ContentType="application/vnd.ms-office.drawingml.diagramDrawing+xml"/>
  <Override PartName="/ppt/diagrams/data55.xml" ContentType="application/vnd.openxmlformats-officedocument.drawingml.diagramData+xml"/>
  <Override PartName="/ppt/diagrams/data106.xml" ContentType="application/vnd.openxmlformats-officedocument.drawingml.diagramData+xml"/>
  <Override PartName="/ppt/diagrams/drawing118.xml" ContentType="application/vnd.ms-office.drawingml.diagramDrawing+xml"/>
  <Override PartName="/ppt/diagrams/data153.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diagrams/layout10.xml" ContentType="application/vnd.openxmlformats-officedocument.drawingml.diagramLayout+xml"/>
  <Override PartName="/ppt/diagrams/colors42.xml" ContentType="application/vnd.openxmlformats-officedocument.drawingml.diagramColors+xml"/>
  <Override PartName="/ppt/diagrams/layout109.xml" ContentType="application/vnd.openxmlformats-officedocument.drawingml.diagramLayout+xml"/>
  <Override PartName="/ppt/diagrams/colors111.xml" ContentType="application/vnd.openxmlformats-officedocument.drawingml.diagramColors+xml"/>
  <Override PartName="/ppt/diagrams/drawing143.xml" ContentType="application/vnd.ms-office.drawingml.diagramDrawing+xml"/>
  <Override PartName="/ppt/diagrams/layout156.xml" ContentType="application/vnd.openxmlformats-officedocument.drawingml.diagramLayout+xml"/>
  <Override PartName="/ppt/slideMasters/slideMaster1.xml" ContentType="application/vnd.openxmlformats-officedocument.presentationml.slideMaster+xml"/>
  <Override PartName="/ppt/diagrams/colors20.xml" ContentType="application/vnd.openxmlformats-officedocument.drawingml.diagramColors+xml"/>
  <Override PartName="/ppt/diagrams/data33.xml" ContentType="application/vnd.openxmlformats-officedocument.drawingml.diagramData+xml"/>
  <Override PartName="/ppt/diagrams/quickStyle59.xml" ContentType="application/vnd.openxmlformats-officedocument.drawingml.diagramStyle+xml"/>
  <Override PartName="/ppt/diagrams/data80.xml" ContentType="application/vnd.openxmlformats-officedocument.drawingml.diagramData+xml"/>
  <Override PartName="/ppt/diagrams/data131.xml" ContentType="application/vnd.openxmlformats-officedocument.drawingml.diagramData+xml"/>
  <Override PartName="/ppt/slides/slide34.xml" ContentType="application/vnd.openxmlformats-officedocument.presentationml.slide+xml"/>
  <Override PartName="/ppt/slides/slide81.xml" ContentType="application/vnd.openxmlformats-officedocument.presentationml.slide+xml"/>
  <Override PartName="/ppt/diagrams/data11.xml" ContentType="application/vnd.openxmlformats-officedocument.drawingml.diagramData+xml"/>
  <Override PartName="/ppt/diagrams/quickStyle37.xml" ContentType="application/vnd.openxmlformats-officedocument.drawingml.diagramStyle+xml"/>
  <Override PartName="/ppt/diagrams/drawing38.xml" ContentType="application/vnd.ms-office.drawingml.diagramDrawing+xml"/>
  <Override PartName="/ppt/diagrams/quickStyle84.xml" ContentType="application/vnd.openxmlformats-officedocument.drawingml.diagramStyle+xml"/>
  <Override PartName="/ppt/diagrams/drawing85.xml" ContentType="application/vnd.ms-office.drawingml.diagramDrawing+xml"/>
  <Override PartName="/ppt/diagrams/drawing121.xml" ContentType="application/vnd.ms-office.drawingml.diagramDrawing+xml"/>
  <Override PartName="/ppt/diagrams/layout134.xml" ContentType="application/vnd.openxmlformats-officedocument.drawingml.diagramLayout+xml"/>
  <Default Extension="rels" ContentType="application/vnd.openxmlformats-package.relationships+xml"/>
  <Override PartName="/ppt/diagrams/data8.xml" ContentType="application/vnd.openxmlformats-officedocument.drawingml.diagramData+xml"/>
  <Override PartName="/ppt/diagrams/layout48.xml" ContentType="application/vnd.openxmlformats-officedocument.drawingml.diagramLayout+xml"/>
  <Override PartName="/ppt/diagrams/layout95.xml" ContentType="application/vnd.openxmlformats-officedocument.drawingml.diagramLayout+xml"/>
  <Override PartName="/ppt/diagrams/layout112.xml" ContentType="application/vnd.openxmlformats-officedocument.drawingml.diagramLayout+xml"/>
  <Override PartName="/ppt/diagrams/colors149.xml" ContentType="application/vnd.openxmlformats-officedocument.drawingml.diagramColors+xml"/>
  <Override PartName="/ppt/slides/slide12.xml" ContentType="application/vnd.openxmlformats-officedocument.presentationml.slide+xml"/>
  <Override PartName="/ppt/diagrams/quickStyle15.xml" ContentType="application/vnd.openxmlformats-officedocument.drawingml.diagramStyle+xml"/>
  <Override PartName="/ppt/diagrams/drawing16.xml" ContentType="application/vnd.ms-office.drawingml.diagramDrawing+xml"/>
  <Override PartName="/ppt/diagrams/colors58.xml" ContentType="application/vnd.openxmlformats-officedocument.drawingml.diagramColors+xml"/>
  <Override PartName="/ppt/diagrams/quickStyle62.xml" ContentType="application/vnd.openxmlformats-officedocument.drawingml.diagramStyle+xml"/>
  <Override PartName="/ppt/diagrams/drawing63.xml" ContentType="application/vnd.ms-office.drawingml.diagramDrawing+xml"/>
  <Override PartName="/ppt/diagrams/layout26.xml" ContentType="application/vnd.openxmlformats-officedocument.drawingml.diagramLayout+xml"/>
  <Override PartName="/ppt/diagrams/drawing41.xml" ContentType="application/vnd.ms-office.drawingml.diagramDrawing+xml"/>
  <Override PartName="/ppt/diagrams/layout73.xml" ContentType="application/vnd.openxmlformats-officedocument.drawingml.diagramLayout+xml"/>
  <Override PartName="/ppt/diagrams/quickStyle108.xml" ContentType="application/vnd.openxmlformats-officedocument.drawingml.diagramStyle+xml"/>
  <Override PartName="/ppt/diagrams/colors127.xml" ContentType="application/vnd.openxmlformats-officedocument.drawingml.diagramColors+xml"/>
  <Override PartName="/ppt/diagrams/quickStyle155.xml" ContentType="application/vnd.openxmlformats-officedocument.drawingml.diagramStyle+xml"/>
  <Override PartName="/ppt/diagrams/drawing159.xml" ContentType="application/vnd.ms-office.drawingml.diagramDrawing+xml"/>
  <Override PartName="/ppt/slides/slide145.xml" ContentType="application/vnd.openxmlformats-officedocument.presentationml.slide+xml"/>
  <Override PartName="/ppt/diagrams/quickStyle9.xml" ContentType="application/vnd.openxmlformats-officedocument.drawingml.diagramStyle+xml"/>
  <Override PartName="/ppt/diagrams/colors36.xml" ContentType="application/vnd.openxmlformats-officedocument.drawingml.diagramColors+xml"/>
  <Override PartName="/ppt/diagrams/quickStyle40.xml" ContentType="application/vnd.openxmlformats-officedocument.drawingml.diagramStyle+xml"/>
  <Override PartName="/ppt/diagrams/data49.xml" ContentType="application/vnd.openxmlformats-officedocument.drawingml.diagramData+xml"/>
  <Override PartName="/ppt/diagrams/layout51.xml" ContentType="application/vnd.openxmlformats-officedocument.drawingml.diagramLayout+xml"/>
  <Override PartName="/ppt/diagrams/colors83.xml" ContentType="application/vnd.openxmlformats-officedocument.drawingml.diagramColors+xml"/>
  <Override PartName="/ppt/diagrams/data96.xml" ContentType="application/vnd.openxmlformats-officedocument.drawingml.diagramData+xml"/>
  <Override PartName="/ppt/diagrams/colors105.xml" ContentType="application/vnd.openxmlformats-officedocument.drawingml.diagramColors+xml"/>
  <Override PartName="/ppt/diagrams/quickStyle133.xml" ContentType="application/vnd.openxmlformats-officedocument.drawingml.diagramStyle+xml"/>
  <Override PartName="/ppt/diagrams/data147.xml" ContentType="application/vnd.openxmlformats-officedocument.drawingml.diagramData+xml"/>
  <Override PartName="/ppt/diagrams/colors152.xml" ContentType="application/vnd.openxmlformats-officedocument.drawingml.diagramColors+xml"/>
  <Override PartName="/ppt/slides/slide97.xml" ContentType="application/vnd.openxmlformats-officedocument.presentationml.slide+xml"/>
  <Override PartName="/ppt/diagrams/colors14.xml" ContentType="application/vnd.openxmlformats-officedocument.drawingml.diagramColors+xml"/>
  <Override PartName="/ppt/diagrams/data27.xml" ContentType="application/vnd.openxmlformats-officedocument.drawingml.diagramData+xml"/>
  <Override PartName="/ppt/diagrams/colors61.xml" ContentType="application/vnd.openxmlformats-officedocument.drawingml.diagramColors+xml"/>
  <Override PartName="/ppt/diagrams/data74.xml" ContentType="application/vnd.openxmlformats-officedocument.drawingml.diagramData+xml"/>
  <Override PartName="/ppt/diagrams/data125.xml" ContentType="application/vnd.openxmlformats-officedocument.drawingml.diagramData+xml"/>
  <Override PartName="/ppt/diagrams/drawing137.xml" ContentType="application/vnd.ms-office.drawingml.diagramDrawing+xml"/>
  <Override PartName="/ppt/slides/slide28.xml" ContentType="application/vnd.openxmlformats-officedocument.presentationml.slide+xml"/>
  <Override PartName="/ppt/slides/slide75.xml" ContentType="application/vnd.openxmlformats-officedocument.presentationml.slide+xml"/>
  <Override PartName="/ppt/slides/slide123.xml" ContentType="application/vnd.openxmlformats-officedocument.presentationml.slide+xml"/>
  <Override PartName="/ppt/diagrams/quickStyle111.xml" ContentType="application/vnd.openxmlformats-officedocument.drawingml.diagramStyle+xml"/>
  <Override PartName="/ppt/diagrams/drawing115.xml" ContentType="application/vnd.ms-office.drawingml.diagramDrawing+xml"/>
  <Override PartName="/ppt/diagrams/layout128.xml" ContentType="application/vnd.openxmlformats-officedocument.drawingml.diagramLayout+xml"/>
  <Override PartName="/ppt/diagrams/colors130.xml" ContentType="application/vnd.openxmlformats-officedocument.drawingml.diagramColors+xml"/>
  <Override PartName="/ppt/slides/slide3.xml" ContentType="application/vnd.openxmlformats-officedocument.presentationml.slide+xml"/>
  <Override PartName="/ppt/slides/slide101.xml" ContentType="application/vnd.openxmlformats-officedocument.presentationml.slide+xml"/>
  <Override PartName="/ppt/diagrams/drawing1.xml" ContentType="application/vnd.ms-office.drawingml.diagramDrawing+xml"/>
  <Override PartName="/ppt/diagrams/data52.xml" ContentType="application/vnd.openxmlformats-officedocument.drawingml.diagramData+xml"/>
  <Override PartName="/ppt/diagrams/quickStyle78.xml" ContentType="application/vnd.openxmlformats-officedocument.drawingml.diagramStyle+xml"/>
  <Override PartName="/ppt/diagrams/drawing79.xml" ContentType="application/vnd.ms-office.drawingml.diagramDrawing+xml"/>
  <Override PartName="/ppt/diagrams/data103.xml" ContentType="application/vnd.openxmlformats-officedocument.drawingml.diagramData+xml"/>
  <Override PartName="/ppt/diagrams/data150.xml" ContentType="application/vnd.openxmlformats-officedocument.drawingml.diagramData+xml"/>
  <Override PartName="/ppt/slides/slide53.xml" ContentType="application/vnd.openxmlformats-officedocument.presentationml.slide+xml"/>
  <Default Extension="jpeg" ContentType="image/jpeg"/>
  <Override PartName="/ppt/diagrams/data30.xml" ContentType="application/vnd.openxmlformats-officedocument.drawingml.diagramData+xml"/>
  <Override PartName="/ppt/diagrams/quickStyle56.xml" ContentType="application/vnd.openxmlformats-officedocument.drawingml.diagramStyle+xml"/>
  <Override PartName="/ppt/diagrams/drawing57.xml" ContentType="application/vnd.ms-office.drawingml.diagramDrawing+xml"/>
  <Override PartName="/ppt/diagrams/layout89.xml" ContentType="application/vnd.openxmlformats-officedocument.drawingml.diagramLayout+xml"/>
  <Override PartName="/ppt/diagrams/layout106.xml" ContentType="application/vnd.openxmlformats-officedocument.drawingml.diagramLayout+xml"/>
  <Override PartName="/ppt/diagrams/drawing140.xml" ContentType="application/vnd.ms-office.drawingml.diagramDrawing+xml"/>
  <Override PartName="/ppt/diagrams/layout153.xml" ContentType="application/vnd.openxmlformats-officedocument.drawingml.diagramLayout+xml"/>
  <Override PartName="/ppt/slides/slide31.xml" ContentType="application/vnd.openxmlformats-officedocument.presentationml.slide+xml"/>
  <Override PartName="/ppt/diagrams/layout67.xml" ContentType="application/vnd.openxmlformats-officedocument.drawingml.diagramLayout+xml"/>
  <Override PartName="/ppt/diagrams/colors99.xml" ContentType="application/vnd.openxmlformats-officedocument.drawingml.diagramColors+xml"/>
  <Override PartName="/ppt/diagrams/layout131.xml" ContentType="application/vnd.openxmlformats-officedocument.drawingml.diagramLayout+xml"/>
  <Override PartName="/ppt/diagrams/quickStyle149.xml" ContentType="application/vnd.openxmlformats-officedocument.drawingml.diagramStyle+xml"/>
  <Override PartName="/ppt/diagrams/quickStyle34.xml" ContentType="application/vnd.openxmlformats-officedocument.drawingml.diagramStyle+xml"/>
  <Override PartName="/ppt/diagrams/drawing35.xml" ContentType="application/vnd.ms-office.drawingml.diagramDrawing+xml"/>
  <Override PartName="/ppt/diagrams/colors77.xml" ContentType="application/vnd.openxmlformats-officedocument.drawingml.diagramColors+xml"/>
  <Override PartName="/ppt/diagrams/quickStyle81.xml" ContentType="application/vnd.openxmlformats-officedocument.drawingml.diagramStyle+xml"/>
  <Override PartName="/ppt/diagrams/drawing82.xml" ContentType="application/vnd.ms-office.drawingml.diagramDrawing+xml"/>
  <Override PartName="/ppt/diagrams/quickStyle127.xml" ContentType="application/vnd.openxmlformats-officedocument.drawingml.diagramStyle+xml"/>
  <Override PartName="/ppt/diagrams/colors146.xml" ContentType="application/vnd.openxmlformats-officedocument.drawingml.diagramColors+xml"/>
  <Override PartName="/ppt/slides/slide139.xml" ContentType="application/vnd.openxmlformats-officedocument.presentationml.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45.xml" ContentType="application/vnd.openxmlformats-officedocument.drawingml.diagramLayout+xml"/>
  <Override PartName="/ppt/diagrams/drawing60.xml" ContentType="application/vnd.ms-office.drawingml.diagramDrawing+xml"/>
  <Override PartName="/ppt/diagrams/layout92.xml" ContentType="application/vnd.openxmlformats-officedocument.drawingml.diagramLayout+xml"/>
  <Override PartName="/ppt/slides/slide117.xml" ContentType="application/vnd.openxmlformats-officedocument.presentationml.slide+xml"/>
  <Override PartName="/ppt/diagrams/layout23.xml" ContentType="application/vnd.openxmlformats-officedocument.drawingml.diagramLayout+xml"/>
  <Override PartName="/ppt/diagrams/colors55.xml" ContentType="application/vnd.openxmlformats-officedocument.drawingml.diagramColors+xml"/>
  <Override PartName="/ppt/diagrams/data68.xml" ContentType="application/vnd.openxmlformats-officedocument.drawingml.diagramData+xml"/>
  <Override PartName="/ppt/diagrams/layout70.xml" ContentType="application/vnd.openxmlformats-officedocument.drawingml.diagramLayout+xml"/>
  <Override PartName="/ppt/diagrams/quickStyle105.xml" ContentType="application/vnd.openxmlformats-officedocument.drawingml.diagramStyle+xml"/>
  <Override PartName="/ppt/diagrams/data119.xml" ContentType="application/vnd.openxmlformats-officedocument.drawingml.diagramData+xml"/>
  <Override PartName="/ppt/diagrams/colors124.xml" ContentType="application/vnd.openxmlformats-officedocument.drawingml.diagramColors+xml"/>
  <Override PartName="/ppt/diagrams/quickStyle152.xml" ContentType="application/vnd.openxmlformats-officedocument.drawingml.diagramStyle+xml"/>
  <Override PartName="/ppt/slides/slide69.xml" ContentType="application/vnd.openxmlformats-officedocument.presentationml.slide+xml"/>
  <Override PartName="/ppt/diagrams/quickStyle6.xml" ContentType="application/vnd.openxmlformats-officedocument.drawingml.diagramStyle+xml"/>
  <Override PartName="/ppt/diagrams/colors33.xml" ContentType="application/vnd.openxmlformats-officedocument.drawingml.diagramColors+xml"/>
  <Override PartName="/ppt/diagrams/data46.xml" ContentType="application/vnd.openxmlformats-officedocument.drawingml.diagramData+xml"/>
  <Override PartName="/ppt/diagrams/colors80.xml" ContentType="application/vnd.openxmlformats-officedocument.drawingml.diagramColors+xml"/>
  <Override PartName="/ppt/diagrams/data93.xml" ContentType="application/vnd.openxmlformats-officedocument.drawingml.diagramData+xml"/>
  <Override PartName="/ppt/diagrams/drawing109.xml" ContentType="application/vnd.ms-office.drawingml.diagramDrawing+xml"/>
  <Override PartName="/ppt/diagrams/data144.xml" ContentType="application/vnd.openxmlformats-officedocument.drawingml.diagramData+xml"/>
  <Override PartName="/ppt/diagrams/drawing156.xml" ContentType="application/vnd.ms-office.drawingml.diagramDrawing+xml"/>
  <Override PartName="/ppt/slides/slide47.xml" ContentType="application/vnd.openxmlformats-officedocument.presentationml.slide+xml"/>
  <Override PartName="/ppt/diagrams/quickStyle130.xml" ContentType="application/vnd.openxmlformats-officedocument.drawingml.diagramStyle+xml"/>
  <Override PartName="/ppt/diagrams/layout147.xml" ContentType="application/vnd.openxmlformats-officedocument.drawingml.diagramLayout+xml"/>
  <Override PartName="/ppt/slides/slide120.xml" ContentType="application/vnd.openxmlformats-officedocument.presentationml.slide+xml"/>
  <Override PartName="/ppt/diagrams/data71.xml" ContentType="application/vnd.openxmlformats-officedocument.drawingml.diagramData+xml"/>
  <Override PartName="/ppt/diagrams/data122.xml" ContentType="application/vnd.openxmlformats-officedocument.drawingml.diagramData+xml"/>
  <Override PartName="/ppt/slides/slide72.xml" ContentType="application/vnd.openxmlformats-officedocument.presentationml.slide+xml"/>
  <Override PartName="/ppt/diagrams/quickStyle75.xml" ContentType="application/vnd.openxmlformats-officedocument.drawingml.diagramStyle+xml"/>
  <Override PartName="/ppt/diagrams/drawing76.xml" ContentType="application/vnd.ms-office.drawingml.diagramDrawing+xml"/>
  <Override PartName="/ppt/diagrams/drawing112.xml" ContentType="application/vnd.ms-office.drawingml.diagramDrawing+xml"/>
  <Override PartName="/ppt/diagrams/layout39.xml" ContentType="application/vnd.openxmlformats-officedocument.drawingml.diagramLayout+xml"/>
  <Override PartName="/ppt/diagrams/layout103.xml" ContentType="application/vnd.openxmlformats-officedocument.drawingml.diagramLayout+xml"/>
  <Override PartName="/ppt/diagrams/colors49.xml" ContentType="application/vnd.openxmlformats-officedocument.drawingml.diagramColors+xml"/>
  <Override PartName="/ppt/diagrams/layout64.xml" ContentType="application/vnd.openxmlformats-officedocument.drawingml.diagramLayout+xml"/>
  <Override PartName="/ppt/diagrams/quickStyle146.xml" ContentType="application/vnd.openxmlformats-officedocument.drawingml.diagramStyle+xml"/>
  <Override PartName="/ppt/diagrams/quickStyle31.xml" ContentType="application/vnd.openxmlformats-officedocument.drawingml.diagramStyle+xml"/>
  <Override PartName="/ppt/diagrams/drawing32.xml" ContentType="application/vnd.ms-office.drawingml.diagramDrawing+xml"/>
  <Override PartName="/ppt/slides/slide136.xml" ContentType="application/vnd.openxmlformats-officedocument.presentationml.slide+xml"/>
  <Override PartName="/ppt/diagrams/data2.xml" ContentType="application/vnd.openxmlformats-officedocument.drawingml.diagramData+xml"/>
  <Override PartName="/ppt/diagrams/colors74.xml" ContentType="application/vnd.openxmlformats-officedocument.drawingml.diagramColors+xml"/>
  <Override PartName="/ppt/diagrams/data87.xml" ContentType="application/vnd.openxmlformats-officedocument.drawingml.diagramData+xml"/>
  <Override PartName="/ppt/diagrams/drawing128.xml" ContentType="application/vnd.ms-office.drawingml.diagramDrawing+xml"/>
  <Override PartName="/ppt/diagrams/data138.xml" ContentType="application/vnd.openxmlformats-officedocument.drawingml.diagramData+xml"/>
  <Override PartName="/ppt/slides/slide88.xml" ContentType="application/vnd.openxmlformats-officedocument.presentationml.slide+xml"/>
  <Override PartName="/ppt/diagrams/colors4.xml" ContentType="application/vnd.openxmlformats-officedocument.drawingml.diagramColors+xml"/>
  <Override PartName="/ppt/diagrams/data18.xml" ContentType="application/vnd.openxmlformats-officedocument.drawingml.diagramData+xml"/>
  <Override PartName="/ppt/diagrams/quickStyle102.xml" ContentType="application/vnd.openxmlformats-officedocument.drawingml.diagramStyle+xml"/>
  <Override PartName="/ppt/diagrams/colors121.xml" ContentType="application/vnd.openxmlformats-officedocument.drawingml.diagramColors+xml"/>
  <Override PartName="/ppt/slides/slide19.xml" ContentType="application/vnd.openxmlformats-officedocument.presentationml.slide+xml"/>
  <Override PartName="/ppt/diagrams/layout20.xml" ContentType="application/vnd.openxmlformats-officedocument.drawingml.diagramLayout+xml"/>
  <Override PartName="/ppt/diagrams/layout119.xml" ContentType="application/vnd.openxmlformats-officedocument.drawingml.diagramLayout+xml"/>
  <Override PartName="/ppt/diagrams/drawing153.xml" ContentType="application/vnd.ms-office.drawingml.diagramDrawing+xml"/>
  <Override PartName="/ppt/theme/theme2.xml" ContentType="application/vnd.openxmlformats-officedocument.theme+xml"/>
  <Override PartName="/ppt/diagrams/colors30.xml" ContentType="application/vnd.openxmlformats-officedocument.drawingml.diagramColors+xml"/>
  <Override PartName="/ppt/diagrams/data43.xml" ContentType="application/vnd.openxmlformats-officedocument.drawingml.diagramData+xml"/>
  <Override PartName="/ppt/slides/slide44.xml" ContentType="application/vnd.openxmlformats-officedocument.presentationml.slide+xml"/>
  <Override PartName="/ppt/diagrams/quickStyle47.xml" ContentType="application/vnd.openxmlformats-officedocument.drawingml.diagramStyle+xml"/>
  <Override PartName="/ppt/diagrams/drawing48.xml" ContentType="application/vnd.ms-office.drawingml.diagramDrawing+xml"/>
  <Override PartName="/ppt/diagrams/layout144.xml" ContentType="application/vnd.openxmlformats-officedocument.drawingml.diagramLayout+xml"/>
  <Override PartName="/ppt/diagrams/layout36.xml" ContentType="application/vnd.openxmlformats-officedocument.drawingml.diagramLayout+xml"/>
  <Override PartName="/ppt/diagrams/quickStyle72.xml" ContentType="application/vnd.openxmlformats-officedocument.drawingml.diagramStyle+xml"/>
  <Override PartName="/ppt/diagrams/drawing73.xml" ContentType="application/vnd.ms-office.drawingml.diagramDrawing+xml"/>
  <Override PartName="/ppt/diagrams/quickStyle118.xml" ContentType="application/vnd.openxmlformats-officedocument.drawingml.diagramStyle+xml"/>
  <Override PartName="/ppt/diagrams/colors137.xml" ContentType="application/vnd.openxmlformats-officedocument.drawingml.diagramColors+xml"/>
  <Override PartName="/ppt/diagrams/layout100.xml" ContentType="application/vnd.openxmlformats-officedocument.drawingml.diagramLayout+xml"/>
  <Override PartName="/ppt/slides/slide108.xml" ContentType="application/vnd.openxmlformats-officedocument.presentationml.slide+xml"/>
  <Override PartName="/ppt/diagrams/colors46.xml" ContentType="application/vnd.openxmlformats-officedocument.drawingml.diagramColors+xml"/>
  <Override PartName="/ppt/diagrams/data59.xml" ContentType="application/vnd.openxmlformats-officedocument.drawingml.diagramData+xml"/>
  <Override PartName="/ppt/diagrams/layout61.xml" ContentType="application/vnd.openxmlformats-officedocument.drawingml.diagramLayout+xml"/>
  <Override PartName="/ppt/diagrams/quickStyle143.xml" ContentType="application/vnd.openxmlformats-officedocument.drawingml.diagramStyle+xml"/>
  <Override PartName="/ppt/diagrams/colors71.xml" ContentType="application/vnd.openxmlformats-officedocument.drawingml.diagramColors+xml"/>
  <Override PartName="/ppt/diagrams/data84.xml" ContentType="application/vnd.openxmlformats-officedocument.drawingml.diagramData+xml"/>
  <Override PartName="/ppt/diagrams/data135.xml" ContentType="application/vnd.openxmlformats-officedocument.drawingml.diagramData+xml"/>
  <Override PartName="/ppt/slides/slide85.xml" ContentType="application/vnd.openxmlformats-officedocument.presentationml.slide+xml"/>
  <Override PartName="/ppt/slides/slide133.xml" ContentType="application/vnd.openxmlformats-officedocument.presentationml.slide+xml"/>
  <Override PartName="/ppt/diagrams/colors1.xml" ContentType="application/vnd.openxmlformats-officedocument.drawingml.diagramColors+xml"/>
  <Override PartName="/ppt/diagrams/drawing89.xml" ContentType="application/vnd.ms-office.drawingml.diagramDrawing+xml"/>
  <Override PartName="/ppt/diagrams/drawing125.xml" ContentType="application/vnd.ms-office.drawingml.diagramDrawing+xml"/>
  <Override PartName="/ppt/diagrams/data15.xml" ContentType="application/vnd.openxmlformats-officedocument.drawingml.diagramData+xml"/>
  <Override PartName="/ppt/diagrams/quickStyle88.xml" ContentType="application/vnd.openxmlformats-officedocument.drawingml.diagramStyle+xml"/>
  <Override PartName="/ppt/diagrams/drawing150.xml" ContentType="application/vnd.ms-office.drawingml.diagramDrawing+xml"/>
  <Override PartName="/ppt/diagrams/data160.xml" ContentType="application/vnd.openxmlformats-officedocument.drawingml.diagramData+xml"/>
  <Override PartName="/ppt/slides/slide16.xml" ContentType="application/vnd.openxmlformats-officedocument.presentationml.slide+xml"/>
  <Override PartName="/ppt/diagrams/quickStyle19.xml" ContentType="application/vnd.openxmlformats-officedocument.drawingml.diagramStyle+xml"/>
  <Override PartName="/ppt/diagrams/data40.xml" ContentType="application/vnd.openxmlformats-officedocument.drawingml.diagramData+xml"/>
  <Override PartName="/ppt/diagrams/layout116.xml" ContentType="application/vnd.openxmlformats-officedocument.drawingml.diagramLayout+xml"/>
  <Override PartName="/ppt/slides/slide41.xml" ContentType="application/vnd.openxmlformats-officedocument.presentationml.slide+xml"/>
  <Override PartName="/ppt/diagrams/layout77.xml" ContentType="application/vnd.openxmlformats-officedocument.drawingml.diagramLayout+xml"/>
  <Override PartName="/ppt/diagrams/layout141.xml" ContentType="application/vnd.openxmlformats-officedocument.drawingml.diagramLayout+xml"/>
  <Override PartName="/ppt/diagrams/quickStyle159.xml" ContentType="application/vnd.openxmlformats-officedocument.drawingml.diagramStyle+xml"/>
  <Override PartName="/ppt/slides/slide149.xml" ContentType="application/vnd.openxmlformats-officedocument.presentationml.slide+xml"/>
  <Override PartName="/ppt/diagrams/quickStyle44.xml" ContentType="application/vnd.openxmlformats-officedocument.drawingml.diagramStyle+xml"/>
  <Override PartName="/ppt/diagrams/drawing45.xml" ContentType="application/vnd.ms-office.drawingml.diagramDrawing+xml"/>
  <Override PartName="/ppt/diagrams/colors87.xml" ContentType="application/vnd.openxmlformats-officedocument.drawingml.diagramColors+xml"/>
  <Override PartName="/ppt/diagrams/colors109.xml" ContentType="application/vnd.openxmlformats-officedocument.drawingml.diagramColors+xml"/>
  <Override PartName="/ppt/diagrams/drawing70.xml" ContentType="application/vnd.ms-office.drawingml.diagramDrawing+xml"/>
  <Override PartName="/ppt/diagrams/colors18.xml" ContentType="application/vnd.openxmlformats-officedocument.drawingml.diagramColors+xml"/>
  <Override PartName="/ppt/diagrams/layout33.xml" ContentType="application/vnd.openxmlformats-officedocument.drawingml.diagramLayout+xml"/>
  <Override PartName="/ppt/diagrams/quickStyle115.xml" ContentType="application/vnd.openxmlformats-officedocument.drawingml.diagramStyle+xml"/>
  <Override PartName="/ppt/diagrams/colors134.xml" ContentType="application/vnd.openxmlformats-officedocument.drawingml.diagramColors+xml"/>
  <Override PartName="/ppt/slides/slide7.xml" ContentType="application/vnd.openxmlformats-officedocument.presentationml.slide+xml"/>
  <Override PartName="/ppt/diagrams/colors43.xml" ContentType="application/vnd.openxmlformats-officedocument.drawingml.diagramColors+xml"/>
  <Override PartName="/ppt/diagrams/data56.xml" ContentType="application/vnd.openxmlformats-officedocument.drawingml.diagramData+xml"/>
  <Override PartName="/ppt/diagrams/data107.xml" ContentType="application/vnd.openxmlformats-officedocument.drawingml.diagramData+xml"/>
  <Override PartName="/ppt/diagrams/quickStyle140.xml" ContentType="application/vnd.openxmlformats-officedocument.drawingml.diagramStyle+xml"/>
  <Override PartName="/ppt/slides/slide57.xml" ContentType="application/vnd.openxmlformats-officedocument.presentationml.slide+xml"/>
  <Override PartName="/ppt/slides/slide105.xml" ContentType="application/vnd.openxmlformats-officedocument.presentationml.slide+xml"/>
  <Override PartName="/ppt/diagrams/data81.xml" ContentType="application/vnd.openxmlformats-officedocument.drawingml.diagramData+xml"/>
  <Override PartName="/ppt/diagrams/data132.xml" ContentType="application/vnd.openxmlformats-officedocument.drawingml.diagramData+xml"/>
  <Override PartName="/ppt/diagrams/layout157.xml" ContentType="application/vnd.openxmlformats-officedocument.drawingml.diagramLayout+xml"/>
  <Override PartName="/ppt/slides/slide130.xml" ContentType="application/vnd.openxmlformats-officedocument.presentationml.slide+xml"/>
  <Override PartName="/ppt/diagrams/drawing122.xml" ContentType="application/vnd.ms-office.drawingml.diagramDrawing+xml"/>
  <Override PartName="/ppt/slides/slide82.xml" ContentType="application/vnd.openxmlformats-officedocument.presentationml.slide+xml"/>
  <Override PartName="/ppt/diagrams/data12.xml" ContentType="application/vnd.openxmlformats-officedocument.drawingml.diagramData+xml"/>
  <Override PartName="/ppt/diagrams/quickStyle85.xml" ContentType="application/vnd.openxmlformats-officedocument.drawingml.diagramStyle+xml"/>
  <Override PartName="/ppt/diagrams/drawing86.xml" ContentType="application/vnd.ms-office.drawingml.diagramDrawing+xml"/>
  <Override PartName="/ppt/slides/slide13.xml" ContentType="application/vnd.openxmlformats-officedocument.presentationml.slide+xml"/>
  <Override PartName="/ppt/diagrams/quickStyle16.xml" ContentType="application/vnd.openxmlformats-officedocument.drawingml.diagramStyle+xml"/>
  <Override PartName="/ppt/diagrams/drawing17.xml" ContentType="application/vnd.ms-office.drawingml.diagramDrawing+xml"/>
  <Override PartName="/ppt/diagrams/layout49.xml" ContentType="application/vnd.openxmlformats-officedocument.drawingml.diagramLayout+xml"/>
  <Override PartName="/ppt/diagrams/layout113.xml" ContentType="application/vnd.openxmlformats-officedocument.drawingml.diagramLayout+xml"/>
  <Override PartName="/ppt/diagrams/colors59.xml" ContentType="application/vnd.openxmlformats-officedocument.drawingml.diagramColors+xml"/>
  <Override PartName="/ppt/diagrams/layout74.xml" ContentType="application/vnd.openxmlformats-officedocument.drawingml.diagramLayout+xml"/>
  <Override PartName="/ppt/diagrams/quickStyle156.xml" ContentType="application/vnd.openxmlformats-officedocument.drawingml.diagramStyle+xml"/>
  <Override PartName="/ppt/diagrams/quickStyle41.xml" ContentType="application/vnd.openxmlformats-officedocument.drawingml.diagramStyle+xml"/>
  <Override PartName="/ppt/diagrams/drawing42.xml" ContentType="application/vnd.ms-office.drawingml.diagramDrawing+xml"/>
  <Override PartName="/ppt/diagrams/colors84.xml" ContentType="application/vnd.openxmlformats-officedocument.drawingml.diagramColors+xml"/>
  <Override PartName="/ppt/diagrams/data97.xml" ContentType="application/vnd.openxmlformats-officedocument.drawingml.diagramData+xml"/>
  <Override PartName="/ppt/diagrams/data148.xml" ContentType="application/vnd.openxmlformats-officedocument.drawingml.diagramData+xml"/>
  <Override PartName="/ppt/slides/slide98.xml" ContentType="application/vnd.openxmlformats-officedocument.presentationml.slide+xml"/>
  <Override PartName="/ppt/slides/slide146.xml" ContentType="application/vnd.openxmlformats-officedocument.presentationml.slide+xml"/>
  <Override PartName="/ppt/diagrams/colors106.xml" ContentType="application/vnd.openxmlformats-officedocument.drawingml.diagramColors+xml"/>
  <Override PartName="/ppt/diagrams/drawing138.xml" ContentType="application/vnd.ms-office.drawingml.diagramDrawing+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quickStyle112.xml" ContentType="application/vnd.openxmlformats-officedocument.drawingml.diagramStyle+xml"/>
  <Override PartName="/ppt/diagrams/colors131.xml" ContentType="application/vnd.openxmlformats-officedocument.drawingml.diagramColors+xml"/>
  <Override PartName="/ppt/slides/slide29.xml" ContentType="application/vnd.openxmlformats-officedocument.presentationml.slide+xml"/>
  <Override PartName="/ppt/diagrams/data53.xml" ContentType="application/vnd.openxmlformats-officedocument.drawingml.diagramData+xml"/>
  <Override PartName="/ppt/diagrams/data104.xml" ContentType="application/vnd.openxmlformats-officedocument.drawingml.diagramData+xml"/>
  <Override PartName="/ppt/diagrams/layout129.xml" ContentType="application/vnd.openxmlformats-officedocument.drawingml.diagramLayout+xml"/>
  <Override PartName="/ppt/slides/slide4.xml" ContentType="application/vnd.openxmlformats-officedocument.presentationml.slide+xml"/>
  <Override PartName="/ppt/slides/slide54.xml" ContentType="application/vnd.openxmlformats-officedocument.presentationml.slide+xml"/>
  <Override PartName="/ppt/slides/slide102.xml" ContentType="application/vnd.openxmlformats-officedocument.presentationml.slide+xml"/>
  <Override PartName="/ppt/diagrams/colors40.xml" ContentType="application/vnd.openxmlformats-officedocument.drawingml.diagramColors+xml"/>
  <Override PartName="/ppt/diagrams/layout154.xml" ContentType="application/vnd.openxmlformats-officedocument.drawingml.diagramLayout+xml"/>
  <Override PartName="/ppt/diagrams/quickStyle57.xml" ContentType="application/vnd.openxmlformats-officedocument.drawingml.diagramStyle+xml"/>
  <Override PartName="/ppt/diagrams/drawing58.xml" ContentType="application/vnd.ms-office.drawingml.diagramDrawing+xml"/>
  <Override PartName="/ppt/diagrams/quickStyle82.xml" ContentType="application/vnd.openxmlformats-officedocument.drawingml.diagramStyle+xml"/>
  <Override PartName="/ppt/diagrams/drawing83.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3"/>
  </p:notesMasterIdLst>
  <p:sldIdLst>
    <p:sldId id="39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8" r:id="rId141"/>
    <p:sldId id="399" r:id="rId142"/>
    <p:sldId id="400" r:id="rId143"/>
    <p:sldId id="401" r:id="rId144"/>
    <p:sldId id="402" r:id="rId145"/>
    <p:sldId id="403" r:id="rId146"/>
    <p:sldId id="404" r:id="rId147"/>
    <p:sldId id="405" r:id="rId148"/>
    <p:sldId id="406" r:id="rId149"/>
    <p:sldId id="407" r:id="rId150"/>
    <p:sldId id="408" r:id="rId151"/>
    <p:sldId id="409" r:id="rId1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7" autoAdjust="0"/>
    <p:restoredTop sz="94828" autoAdjust="0"/>
  </p:normalViewPr>
  <p:slideViewPr>
    <p:cSldViewPr snapToGrid="0">
      <p:cViewPr varScale="1">
        <p:scale>
          <a:sx n="110" d="100"/>
          <a:sy n="110" d="100"/>
        </p:scale>
        <p:origin x="-1770"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8716DD-75D3-4965-9B9E-F71B6D7899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7D1E83E-F965-42AE-9EA6-E667F7AC3714}">
      <dgm:prSet custT="1"/>
      <dgm:spPr>
        <a:solidFill>
          <a:schemeClr val="accent1">
            <a:lumMod val="75000"/>
          </a:schemeClr>
        </a:solidFill>
      </dgm:spPr>
      <dgm:t>
        <a:bodyPr/>
        <a:lstStyle/>
        <a:p>
          <a:pPr algn="ctr" rtl="0"/>
          <a:r>
            <a:rPr lang="en-US" sz="4800" b="1" dirty="0" smtClean="0">
              <a:latin typeface="Corbel" panose="020B0503020204020204" pitchFamily="34" charset="0"/>
            </a:rPr>
            <a:t>BÀI GIẢNG</a:t>
          </a:r>
        </a:p>
        <a:p>
          <a:pPr algn="ctr" rtl="0"/>
          <a:r>
            <a:rPr lang="en-US" sz="4800" b="1" dirty="0" smtClean="0">
              <a:latin typeface="Corbel" panose="020B0503020204020204" pitchFamily="34" charset="0"/>
            </a:rPr>
            <a:t>MẬT MÃ KHÓA BÍ MẬT</a:t>
          </a:r>
          <a:endParaRPr lang="en-US" sz="4800" b="1" dirty="0">
            <a:latin typeface="Corbel" panose="020B0503020204020204" pitchFamily="34" charset="0"/>
          </a:endParaRPr>
        </a:p>
      </dgm:t>
    </dgm:pt>
    <dgm:pt modelId="{71EFFDF8-0C94-4DAC-AA0A-5237EBF5D30A}" type="parTrans" cxnId="{94E6D8FA-E08A-4784-B4C6-1CEDD02B6DDF}">
      <dgm:prSet/>
      <dgm:spPr/>
      <dgm:t>
        <a:bodyPr/>
        <a:lstStyle/>
        <a:p>
          <a:endParaRPr lang="en-US"/>
        </a:p>
      </dgm:t>
    </dgm:pt>
    <dgm:pt modelId="{DA40168A-3C4F-47EF-80F2-AFFE696FA1A0}" type="sibTrans" cxnId="{94E6D8FA-E08A-4784-B4C6-1CEDD02B6DDF}">
      <dgm:prSet/>
      <dgm:spPr/>
      <dgm:t>
        <a:bodyPr/>
        <a:lstStyle/>
        <a:p>
          <a:endParaRPr lang="en-US"/>
        </a:p>
      </dgm:t>
    </dgm:pt>
    <dgm:pt modelId="{6E0FDF8A-D2F2-4313-839D-4DDAA7C794E7}" type="pres">
      <dgm:prSet presAssocID="{448716DD-75D3-4965-9B9E-F71B6D78991A}" presName="linear" presStyleCnt="0">
        <dgm:presLayoutVars>
          <dgm:animLvl val="lvl"/>
          <dgm:resizeHandles val="exact"/>
        </dgm:presLayoutVars>
      </dgm:prSet>
      <dgm:spPr/>
      <dgm:t>
        <a:bodyPr/>
        <a:lstStyle/>
        <a:p>
          <a:endParaRPr lang="en-US"/>
        </a:p>
      </dgm:t>
    </dgm:pt>
    <dgm:pt modelId="{EF7AD82A-F7A2-47AE-BCE6-186044AB23BE}" type="pres">
      <dgm:prSet presAssocID="{77D1E83E-F965-42AE-9EA6-E667F7AC3714}" presName="parentText" presStyleLbl="node1" presStyleIdx="0" presStyleCnt="1">
        <dgm:presLayoutVars>
          <dgm:chMax val="0"/>
          <dgm:bulletEnabled val="1"/>
        </dgm:presLayoutVars>
      </dgm:prSet>
      <dgm:spPr/>
      <dgm:t>
        <a:bodyPr/>
        <a:lstStyle/>
        <a:p>
          <a:endParaRPr lang="en-US"/>
        </a:p>
      </dgm:t>
    </dgm:pt>
  </dgm:ptLst>
  <dgm:cxnLst>
    <dgm:cxn modelId="{94E6D8FA-E08A-4784-B4C6-1CEDD02B6DDF}" srcId="{448716DD-75D3-4965-9B9E-F71B6D78991A}" destId="{77D1E83E-F965-42AE-9EA6-E667F7AC3714}" srcOrd="0" destOrd="0" parTransId="{71EFFDF8-0C94-4DAC-AA0A-5237EBF5D30A}" sibTransId="{DA40168A-3C4F-47EF-80F2-AFFE696FA1A0}"/>
    <dgm:cxn modelId="{22B131C2-592B-4E50-8243-1B5788E8A73A}" type="presOf" srcId="{448716DD-75D3-4965-9B9E-F71B6D78991A}" destId="{6E0FDF8A-D2F2-4313-839D-4DDAA7C794E7}" srcOrd="0" destOrd="0" presId="urn:microsoft.com/office/officeart/2005/8/layout/vList2"/>
    <dgm:cxn modelId="{38C9D25C-410B-4EC5-ACDC-D46003F412DD}" type="presOf" srcId="{77D1E83E-F965-42AE-9EA6-E667F7AC3714}" destId="{EF7AD82A-F7A2-47AE-BCE6-186044AB23BE}" srcOrd="0" destOrd="0" presId="urn:microsoft.com/office/officeart/2005/8/layout/vList2"/>
    <dgm:cxn modelId="{A728BF9F-A192-4394-B79B-ADBC5D994A67}" type="presParOf" srcId="{6E0FDF8A-D2F2-4313-839D-4DDAA7C794E7}" destId="{EF7AD82A-F7A2-47AE-BCE6-186044AB23BE}"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A489905-2C83-4053-98DD-E606A84BBA9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192C5D5-7252-42AE-9612-121FF0B57981}">
      <dgm:prSet/>
      <dgm:spPr/>
      <dgm:t>
        <a:bodyPr/>
        <a:lstStyle/>
        <a:p>
          <a:pPr rtl="0"/>
          <a:r>
            <a:rPr lang="en-US" b="1" smtClean="0"/>
            <a:t>Đ</a:t>
          </a:r>
          <a:r>
            <a:rPr lang="vi-VN" b="1" smtClean="0"/>
            <a:t>ộ tin cậy của mật mã truyền thống</a:t>
          </a:r>
          <a:endParaRPr lang="en-US"/>
        </a:p>
      </dgm:t>
    </dgm:pt>
    <dgm:pt modelId="{D3E5C24A-E33A-45BF-8544-6820BF201EFB}" type="parTrans" cxnId="{160F3D80-7863-4169-9204-DA9470DBFDB2}">
      <dgm:prSet/>
      <dgm:spPr/>
      <dgm:t>
        <a:bodyPr/>
        <a:lstStyle/>
        <a:p>
          <a:endParaRPr lang="en-US"/>
        </a:p>
      </dgm:t>
    </dgm:pt>
    <dgm:pt modelId="{FAD78A1C-345F-4D15-B0C4-1025A42905A8}" type="sibTrans" cxnId="{160F3D80-7863-4169-9204-DA9470DBFDB2}">
      <dgm:prSet/>
      <dgm:spPr/>
      <dgm:t>
        <a:bodyPr/>
        <a:lstStyle/>
        <a:p>
          <a:endParaRPr lang="en-US"/>
        </a:p>
      </dgm:t>
    </dgm:pt>
    <dgm:pt modelId="{FEE8095F-6361-4932-A845-3755140A8B03}" type="pres">
      <dgm:prSet presAssocID="{4A489905-2C83-4053-98DD-E606A84BBA97}" presName="linear" presStyleCnt="0">
        <dgm:presLayoutVars>
          <dgm:animLvl val="lvl"/>
          <dgm:resizeHandles val="exact"/>
        </dgm:presLayoutVars>
      </dgm:prSet>
      <dgm:spPr/>
      <dgm:t>
        <a:bodyPr/>
        <a:lstStyle/>
        <a:p>
          <a:endParaRPr lang="en-US"/>
        </a:p>
      </dgm:t>
    </dgm:pt>
    <dgm:pt modelId="{A59BFCBC-4A2D-403A-B560-9606A10456C7}" type="pres">
      <dgm:prSet presAssocID="{F192C5D5-7252-42AE-9612-121FF0B57981}" presName="parentText" presStyleLbl="node1" presStyleIdx="0" presStyleCnt="1">
        <dgm:presLayoutVars>
          <dgm:chMax val="0"/>
          <dgm:bulletEnabled val="1"/>
        </dgm:presLayoutVars>
      </dgm:prSet>
      <dgm:spPr/>
      <dgm:t>
        <a:bodyPr/>
        <a:lstStyle/>
        <a:p>
          <a:endParaRPr lang="en-US"/>
        </a:p>
      </dgm:t>
    </dgm:pt>
  </dgm:ptLst>
  <dgm:cxnLst>
    <dgm:cxn modelId="{B16D998F-D924-4FE7-8B02-F985BF5E05E4}" type="presOf" srcId="{4A489905-2C83-4053-98DD-E606A84BBA97}" destId="{FEE8095F-6361-4932-A845-3755140A8B03}" srcOrd="0" destOrd="0" presId="urn:microsoft.com/office/officeart/2005/8/layout/vList2"/>
    <dgm:cxn modelId="{160F3D80-7863-4169-9204-DA9470DBFDB2}" srcId="{4A489905-2C83-4053-98DD-E606A84BBA97}" destId="{F192C5D5-7252-42AE-9612-121FF0B57981}" srcOrd="0" destOrd="0" parTransId="{D3E5C24A-E33A-45BF-8544-6820BF201EFB}" sibTransId="{FAD78A1C-345F-4D15-B0C4-1025A42905A8}"/>
    <dgm:cxn modelId="{249978D3-B9FD-4E8B-B3AC-856853A01A9C}" type="presOf" srcId="{F192C5D5-7252-42AE-9612-121FF0B57981}" destId="{A59BFCBC-4A2D-403A-B560-9606A10456C7}" srcOrd="0" destOrd="0" presId="urn:microsoft.com/office/officeart/2005/8/layout/vList2"/>
    <dgm:cxn modelId="{E62C3A71-C3F7-41EA-B73A-FE9CC778B264}" type="presParOf" srcId="{FEE8095F-6361-4932-A845-3755140A8B03}" destId="{A59BFCBC-4A2D-403A-B560-9606A10456C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0.xml><?xml version="1.0" encoding="utf-8"?>
<dgm:dataModel xmlns:dgm="http://schemas.openxmlformats.org/drawingml/2006/diagram" xmlns:a="http://schemas.openxmlformats.org/drawingml/2006/main">
  <dgm:ptLst>
    <dgm:pt modelId="{57BFAF2C-D2D0-445B-A2D4-F7A681679FE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31BCB0C-89C0-46BE-BA1C-1FCBCE8F6F9A}">
      <dgm:prSet/>
      <dgm:spPr/>
      <dgm:t>
        <a:bodyPr/>
        <a:lstStyle/>
        <a:p>
          <a:pPr rtl="0"/>
          <a:r>
            <a:rPr lang="en-US" b="1" smtClean="0"/>
            <a:t>So sánh các chế độ (b</a:t>
          </a:r>
          <a:r>
            <a:rPr lang="vi-VN" b="1" smtClean="0"/>
            <a:t>ản rõ, </a:t>
          </a:r>
          <a:r>
            <a:rPr lang="en-US" b="1" smtClean="0"/>
            <a:t>ECB, </a:t>
          </a:r>
          <a:r>
            <a:rPr lang="vi-VN" b="1" smtClean="0"/>
            <a:t>các chế độ khác)</a:t>
          </a:r>
          <a:endParaRPr lang="en-US"/>
        </a:p>
      </dgm:t>
    </dgm:pt>
    <dgm:pt modelId="{BD036E3D-3AAA-43A5-A7EB-16C94ADF3191}" type="parTrans" cxnId="{018C1445-40B9-4C39-B31B-F05F28DE468E}">
      <dgm:prSet/>
      <dgm:spPr/>
      <dgm:t>
        <a:bodyPr/>
        <a:lstStyle/>
        <a:p>
          <a:endParaRPr lang="en-US"/>
        </a:p>
      </dgm:t>
    </dgm:pt>
    <dgm:pt modelId="{8E86A38A-9B86-4FFC-8B2F-8EE0924C78D2}" type="sibTrans" cxnId="{018C1445-40B9-4C39-B31B-F05F28DE468E}">
      <dgm:prSet/>
      <dgm:spPr/>
      <dgm:t>
        <a:bodyPr/>
        <a:lstStyle/>
        <a:p>
          <a:endParaRPr lang="en-US"/>
        </a:p>
      </dgm:t>
    </dgm:pt>
    <dgm:pt modelId="{621586B3-1C57-4B9C-9C64-B6B903A7158E}" type="pres">
      <dgm:prSet presAssocID="{57BFAF2C-D2D0-445B-A2D4-F7A681679FE2}" presName="linear" presStyleCnt="0">
        <dgm:presLayoutVars>
          <dgm:animLvl val="lvl"/>
          <dgm:resizeHandles val="exact"/>
        </dgm:presLayoutVars>
      </dgm:prSet>
      <dgm:spPr/>
      <dgm:t>
        <a:bodyPr/>
        <a:lstStyle/>
        <a:p>
          <a:endParaRPr lang="en-US"/>
        </a:p>
      </dgm:t>
    </dgm:pt>
    <dgm:pt modelId="{DA76F8BC-E964-4D29-BE2C-8D509ED0B263}" type="pres">
      <dgm:prSet presAssocID="{731BCB0C-89C0-46BE-BA1C-1FCBCE8F6F9A}" presName="parentText" presStyleLbl="node1" presStyleIdx="0" presStyleCnt="1">
        <dgm:presLayoutVars>
          <dgm:chMax val="0"/>
          <dgm:bulletEnabled val="1"/>
        </dgm:presLayoutVars>
      </dgm:prSet>
      <dgm:spPr/>
      <dgm:t>
        <a:bodyPr/>
        <a:lstStyle/>
        <a:p>
          <a:endParaRPr lang="en-US"/>
        </a:p>
      </dgm:t>
    </dgm:pt>
  </dgm:ptLst>
  <dgm:cxnLst>
    <dgm:cxn modelId="{33F4298A-9D2B-4D0C-BEEB-834F4B422CA8}" type="presOf" srcId="{57BFAF2C-D2D0-445B-A2D4-F7A681679FE2}" destId="{621586B3-1C57-4B9C-9C64-B6B903A7158E}" srcOrd="0" destOrd="0" presId="urn:microsoft.com/office/officeart/2005/8/layout/vList2"/>
    <dgm:cxn modelId="{AFB4F411-F04D-4E0D-A07D-7C6DBE7988C6}" type="presOf" srcId="{731BCB0C-89C0-46BE-BA1C-1FCBCE8F6F9A}" destId="{DA76F8BC-E964-4D29-BE2C-8D509ED0B263}" srcOrd="0" destOrd="0" presId="urn:microsoft.com/office/officeart/2005/8/layout/vList2"/>
    <dgm:cxn modelId="{018C1445-40B9-4C39-B31B-F05F28DE468E}" srcId="{57BFAF2C-D2D0-445B-A2D4-F7A681679FE2}" destId="{731BCB0C-89C0-46BE-BA1C-1FCBCE8F6F9A}" srcOrd="0" destOrd="0" parTransId="{BD036E3D-3AAA-43A5-A7EB-16C94ADF3191}" sibTransId="{8E86A38A-9B86-4FFC-8B2F-8EE0924C78D2}"/>
    <dgm:cxn modelId="{86B612D5-C10D-4279-B302-21504CCE62F5}" type="presParOf" srcId="{621586B3-1C57-4B9C-9C64-B6B903A7158E}" destId="{DA76F8BC-E964-4D29-BE2C-8D509ED0B263}"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1.xml><?xml version="1.0" encoding="utf-8"?>
<dgm:dataModel xmlns:dgm="http://schemas.openxmlformats.org/drawingml/2006/diagram" xmlns:a="http://schemas.openxmlformats.org/drawingml/2006/main">
  <dgm:ptLst>
    <dgm:pt modelId="{56967F7E-17E2-4A0D-8FB4-FA784480E1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2747214-4CF1-4D4A-A10C-C5A263F11C52}">
      <dgm:prSet/>
      <dgm:spPr/>
      <dgm:t>
        <a:bodyPr/>
        <a:lstStyle/>
        <a:p>
          <a:pPr rtl="0"/>
          <a:r>
            <a:rPr lang="en-US" b="1" smtClean="0"/>
            <a:t>Chế </a:t>
          </a:r>
          <a:r>
            <a:rPr lang="fr-FR" b="1" smtClean="0"/>
            <a:t>độ </a:t>
          </a:r>
          <a:r>
            <a:rPr lang="en-US" b="1" smtClean="0"/>
            <a:t>CTR (The Counter mode )</a:t>
          </a:r>
          <a:endParaRPr lang="en-US"/>
        </a:p>
      </dgm:t>
    </dgm:pt>
    <dgm:pt modelId="{E955C9F5-8489-414B-AEEC-CD6000747EA8}" type="parTrans" cxnId="{4FC2D768-143B-4E06-9B69-A6D6C805771E}">
      <dgm:prSet/>
      <dgm:spPr/>
      <dgm:t>
        <a:bodyPr/>
        <a:lstStyle/>
        <a:p>
          <a:endParaRPr lang="en-US"/>
        </a:p>
      </dgm:t>
    </dgm:pt>
    <dgm:pt modelId="{A847381D-303C-4EFC-8661-2DA35C2D403D}" type="sibTrans" cxnId="{4FC2D768-143B-4E06-9B69-A6D6C805771E}">
      <dgm:prSet/>
      <dgm:spPr/>
      <dgm:t>
        <a:bodyPr/>
        <a:lstStyle/>
        <a:p>
          <a:endParaRPr lang="en-US"/>
        </a:p>
      </dgm:t>
    </dgm:pt>
    <dgm:pt modelId="{8C2054FA-1725-49E0-B209-45CCDCAFAD0D}" type="pres">
      <dgm:prSet presAssocID="{56967F7E-17E2-4A0D-8FB4-FA784480E11C}" presName="linear" presStyleCnt="0">
        <dgm:presLayoutVars>
          <dgm:animLvl val="lvl"/>
          <dgm:resizeHandles val="exact"/>
        </dgm:presLayoutVars>
      </dgm:prSet>
      <dgm:spPr/>
      <dgm:t>
        <a:bodyPr/>
        <a:lstStyle/>
        <a:p>
          <a:endParaRPr lang="en-US"/>
        </a:p>
      </dgm:t>
    </dgm:pt>
    <dgm:pt modelId="{9BF36AA2-DBFC-40F9-A36D-FAF5257831AC}" type="pres">
      <dgm:prSet presAssocID="{C2747214-4CF1-4D4A-A10C-C5A263F11C52}" presName="parentText" presStyleLbl="node1" presStyleIdx="0" presStyleCnt="1">
        <dgm:presLayoutVars>
          <dgm:chMax val="0"/>
          <dgm:bulletEnabled val="1"/>
        </dgm:presLayoutVars>
      </dgm:prSet>
      <dgm:spPr/>
      <dgm:t>
        <a:bodyPr/>
        <a:lstStyle/>
        <a:p>
          <a:endParaRPr lang="en-US"/>
        </a:p>
      </dgm:t>
    </dgm:pt>
  </dgm:ptLst>
  <dgm:cxnLst>
    <dgm:cxn modelId="{E8EF9DD9-D62E-4F74-BD62-7F5AD9DBC9B3}" type="presOf" srcId="{56967F7E-17E2-4A0D-8FB4-FA784480E11C}" destId="{8C2054FA-1725-49E0-B209-45CCDCAFAD0D}" srcOrd="0" destOrd="0" presId="urn:microsoft.com/office/officeart/2005/8/layout/vList2"/>
    <dgm:cxn modelId="{4FC2D768-143B-4E06-9B69-A6D6C805771E}" srcId="{56967F7E-17E2-4A0D-8FB4-FA784480E11C}" destId="{C2747214-4CF1-4D4A-A10C-C5A263F11C52}" srcOrd="0" destOrd="0" parTransId="{E955C9F5-8489-414B-AEEC-CD6000747EA8}" sibTransId="{A847381D-303C-4EFC-8661-2DA35C2D403D}"/>
    <dgm:cxn modelId="{F886768F-E362-4A45-A3BB-AD6121D248B7}" type="presOf" srcId="{C2747214-4CF1-4D4A-A10C-C5A263F11C52}" destId="{9BF36AA2-DBFC-40F9-A36D-FAF5257831AC}" srcOrd="0" destOrd="0" presId="urn:microsoft.com/office/officeart/2005/8/layout/vList2"/>
    <dgm:cxn modelId="{3C831335-28C7-494D-9403-675CDD7971B9}" type="presParOf" srcId="{8C2054FA-1725-49E0-B209-45CCDCAFAD0D}" destId="{9BF36AA2-DBFC-40F9-A36D-FAF5257831AC}"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2.xml><?xml version="1.0" encoding="utf-8"?>
<dgm:dataModel xmlns:dgm="http://schemas.openxmlformats.org/drawingml/2006/diagram" xmlns:a="http://schemas.openxmlformats.org/drawingml/2006/main">
  <dgm:ptLst>
    <dgm:pt modelId="{A3815979-B85C-46F0-8062-4AE818A3684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B5FF290-3D91-4041-86DB-113A98667E62}">
      <dgm:prSet/>
      <dgm:spPr/>
      <dgm:t>
        <a:bodyPr/>
        <a:lstStyle/>
        <a:p>
          <a:pPr rtl="0"/>
          <a:r>
            <a:rPr lang="vi-VN" b="1" smtClean="0"/>
            <a:t>4. Thuật toán AES</a:t>
          </a:r>
          <a:endParaRPr lang="en-US"/>
        </a:p>
      </dgm:t>
    </dgm:pt>
    <dgm:pt modelId="{CBBBCC98-8F97-4D58-8DC1-3F085DB8BCD0}" type="parTrans" cxnId="{39DBB178-190E-4311-9E00-8C447DCD763A}">
      <dgm:prSet/>
      <dgm:spPr/>
      <dgm:t>
        <a:bodyPr/>
        <a:lstStyle/>
        <a:p>
          <a:endParaRPr lang="en-US"/>
        </a:p>
      </dgm:t>
    </dgm:pt>
    <dgm:pt modelId="{70002CD5-0D24-4880-BE4B-E1B54BB9CC8B}" type="sibTrans" cxnId="{39DBB178-190E-4311-9E00-8C447DCD763A}">
      <dgm:prSet/>
      <dgm:spPr/>
      <dgm:t>
        <a:bodyPr/>
        <a:lstStyle/>
        <a:p>
          <a:endParaRPr lang="en-US"/>
        </a:p>
      </dgm:t>
    </dgm:pt>
    <dgm:pt modelId="{FA875F70-B57C-428A-8AE2-3F61FDF18749}" type="pres">
      <dgm:prSet presAssocID="{A3815979-B85C-46F0-8062-4AE818A3684A}" presName="linear" presStyleCnt="0">
        <dgm:presLayoutVars>
          <dgm:animLvl val="lvl"/>
          <dgm:resizeHandles val="exact"/>
        </dgm:presLayoutVars>
      </dgm:prSet>
      <dgm:spPr/>
      <dgm:t>
        <a:bodyPr/>
        <a:lstStyle/>
        <a:p>
          <a:endParaRPr lang="en-US"/>
        </a:p>
      </dgm:t>
    </dgm:pt>
    <dgm:pt modelId="{B98FE732-DB7B-4D73-9A14-0D6F8D7093F8}" type="pres">
      <dgm:prSet presAssocID="{6B5FF290-3D91-4041-86DB-113A98667E62}" presName="parentText" presStyleLbl="node1" presStyleIdx="0" presStyleCnt="1">
        <dgm:presLayoutVars>
          <dgm:chMax val="0"/>
          <dgm:bulletEnabled val="1"/>
        </dgm:presLayoutVars>
      </dgm:prSet>
      <dgm:spPr/>
      <dgm:t>
        <a:bodyPr/>
        <a:lstStyle/>
        <a:p>
          <a:endParaRPr lang="en-US"/>
        </a:p>
      </dgm:t>
    </dgm:pt>
  </dgm:ptLst>
  <dgm:cxnLst>
    <dgm:cxn modelId="{39DBB178-190E-4311-9E00-8C447DCD763A}" srcId="{A3815979-B85C-46F0-8062-4AE818A3684A}" destId="{6B5FF290-3D91-4041-86DB-113A98667E62}" srcOrd="0" destOrd="0" parTransId="{CBBBCC98-8F97-4D58-8DC1-3F085DB8BCD0}" sibTransId="{70002CD5-0D24-4880-BE4B-E1B54BB9CC8B}"/>
    <dgm:cxn modelId="{FA871482-1AE9-4835-81E2-A9A224C93054}" type="presOf" srcId="{A3815979-B85C-46F0-8062-4AE818A3684A}" destId="{FA875F70-B57C-428A-8AE2-3F61FDF18749}" srcOrd="0" destOrd="0" presId="urn:microsoft.com/office/officeart/2005/8/layout/vList2"/>
    <dgm:cxn modelId="{14F4C852-5843-461E-BD0E-ECE8E5C9F7F1}" type="presOf" srcId="{6B5FF290-3D91-4041-86DB-113A98667E62}" destId="{B98FE732-DB7B-4D73-9A14-0D6F8D7093F8}" srcOrd="0" destOrd="0" presId="urn:microsoft.com/office/officeart/2005/8/layout/vList2"/>
    <dgm:cxn modelId="{A65F0D85-0E92-4C59-8834-A520E1A7BA0C}" type="presParOf" srcId="{FA875F70-B57C-428A-8AE2-3F61FDF18749}" destId="{B98FE732-DB7B-4D73-9A14-0D6F8D7093F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3.xml><?xml version="1.0" encoding="utf-8"?>
<dgm:dataModel xmlns:dgm="http://schemas.openxmlformats.org/drawingml/2006/diagram" xmlns:a="http://schemas.openxmlformats.org/drawingml/2006/main">
  <dgm:ptLst>
    <dgm:pt modelId="{4BD6B7DE-5BE0-451D-AA1E-EB8AC23CF22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58B1D9C-9EE9-4C6B-A260-21A0F00A2B05}">
      <dgm:prSet/>
      <dgm:spPr/>
      <dgm:t>
        <a:bodyPr/>
        <a:lstStyle/>
        <a:p>
          <a:pPr rtl="0"/>
          <a:r>
            <a:rPr lang="vi-VN" b="1" smtClean="0"/>
            <a:t>(tiếp)</a:t>
          </a:r>
          <a:endParaRPr lang="en-US"/>
        </a:p>
      </dgm:t>
    </dgm:pt>
    <dgm:pt modelId="{FBE7C5F5-B312-42AE-A5D4-0431DFC87DFE}" type="parTrans" cxnId="{B2F0C6E6-2440-42A7-8994-EA8DFE7CCA43}">
      <dgm:prSet/>
      <dgm:spPr/>
      <dgm:t>
        <a:bodyPr/>
        <a:lstStyle/>
        <a:p>
          <a:endParaRPr lang="en-US"/>
        </a:p>
      </dgm:t>
    </dgm:pt>
    <dgm:pt modelId="{C7951DBF-63B3-4D2D-BC00-F4E8DFADD30B}" type="sibTrans" cxnId="{B2F0C6E6-2440-42A7-8994-EA8DFE7CCA43}">
      <dgm:prSet/>
      <dgm:spPr/>
      <dgm:t>
        <a:bodyPr/>
        <a:lstStyle/>
        <a:p>
          <a:endParaRPr lang="en-US"/>
        </a:p>
      </dgm:t>
    </dgm:pt>
    <dgm:pt modelId="{EB53E089-B11A-49DB-9565-D4FE1358027C}" type="pres">
      <dgm:prSet presAssocID="{4BD6B7DE-5BE0-451D-AA1E-EB8AC23CF229}" presName="linear" presStyleCnt="0">
        <dgm:presLayoutVars>
          <dgm:animLvl val="lvl"/>
          <dgm:resizeHandles val="exact"/>
        </dgm:presLayoutVars>
      </dgm:prSet>
      <dgm:spPr/>
      <dgm:t>
        <a:bodyPr/>
        <a:lstStyle/>
        <a:p>
          <a:endParaRPr lang="en-US"/>
        </a:p>
      </dgm:t>
    </dgm:pt>
    <dgm:pt modelId="{D9A06054-FFAA-4DA4-AF2C-FF1659554BDB}" type="pres">
      <dgm:prSet presAssocID="{158B1D9C-9EE9-4C6B-A260-21A0F00A2B05}" presName="parentText" presStyleLbl="node1" presStyleIdx="0" presStyleCnt="1">
        <dgm:presLayoutVars>
          <dgm:chMax val="0"/>
          <dgm:bulletEnabled val="1"/>
        </dgm:presLayoutVars>
      </dgm:prSet>
      <dgm:spPr/>
      <dgm:t>
        <a:bodyPr/>
        <a:lstStyle/>
        <a:p>
          <a:endParaRPr lang="en-US"/>
        </a:p>
      </dgm:t>
    </dgm:pt>
  </dgm:ptLst>
  <dgm:cxnLst>
    <dgm:cxn modelId="{B2F0C6E6-2440-42A7-8994-EA8DFE7CCA43}" srcId="{4BD6B7DE-5BE0-451D-AA1E-EB8AC23CF229}" destId="{158B1D9C-9EE9-4C6B-A260-21A0F00A2B05}" srcOrd="0" destOrd="0" parTransId="{FBE7C5F5-B312-42AE-A5D4-0431DFC87DFE}" sibTransId="{C7951DBF-63B3-4D2D-BC00-F4E8DFADD30B}"/>
    <dgm:cxn modelId="{8A3CFCE1-0708-44F1-8941-97D84CAC2895}" type="presOf" srcId="{158B1D9C-9EE9-4C6B-A260-21A0F00A2B05}" destId="{D9A06054-FFAA-4DA4-AF2C-FF1659554BDB}" srcOrd="0" destOrd="0" presId="urn:microsoft.com/office/officeart/2005/8/layout/vList2"/>
    <dgm:cxn modelId="{9B849B42-DC40-49F2-84EF-77E9F4F78118}" type="presOf" srcId="{4BD6B7DE-5BE0-451D-AA1E-EB8AC23CF229}" destId="{EB53E089-B11A-49DB-9565-D4FE1358027C}" srcOrd="0" destOrd="0" presId="urn:microsoft.com/office/officeart/2005/8/layout/vList2"/>
    <dgm:cxn modelId="{2E83132A-F8E9-46F2-A1EE-DF9CD052A6D5}" type="presParOf" srcId="{EB53E089-B11A-49DB-9565-D4FE1358027C}" destId="{D9A06054-FFAA-4DA4-AF2C-FF1659554BDB}"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4.xml><?xml version="1.0" encoding="utf-8"?>
<dgm:dataModel xmlns:dgm="http://schemas.openxmlformats.org/drawingml/2006/diagram" xmlns:a="http://schemas.openxmlformats.org/drawingml/2006/main">
  <dgm:ptLst>
    <dgm:pt modelId="{5D932998-E5FE-45C0-A543-C7ADD9CB62F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04DB12E-A62B-479E-AC4B-B0C669C210AC}">
      <dgm:prSet/>
      <dgm:spPr/>
      <dgm:t>
        <a:bodyPr/>
        <a:lstStyle/>
        <a:p>
          <a:pPr rtl="0"/>
          <a:r>
            <a:rPr lang="vi-VN" b="1" smtClean="0"/>
            <a:t>Các thuật toán chung khảo</a:t>
          </a:r>
          <a:endParaRPr lang="en-US"/>
        </a:p>
      </dgm:t>
    </dgm:pt>
    <dgm:pt modelId="{405476CF-2E9F-4FB2-A6CA-8A41D42DC87B}" type="parTrans" cxnId="{0BD3DC53-C9B6-42FB-8B9B-C1B70F4D0E19}">
      <dgm:prSet/>
      <dgm:spPr/>
      <dgm:t>
        <a:bodyPr/>
        <a:lstStyle/>
        <a:p>
          <a:endParaRPr lang="en-US"/>
        </a:p>
      </dgm:t>
    </dgm:pt>
    <dgm:pt modelId="{674EC5EC-392F-4CAA-ACC7-47ED470B439C}" type="sibTrans" cxnId="{0BD3DC53-C9B6-42FB-8B9B-C1B70F4D0E19}">
      <dgm:prSet/>
      <dgm:spPr/>
      <dgm:t>
        <a:bodyPr/>
        <a:lstStyle/>
        <a:p>
          <a:endParaRPr lang="en-US"/>
        </a:p>
      </dgm:t>
    </dgm:pt>
    <dgm:pt modelId="{0B4A42F3-B89C-44E7-9709-4A5ADFA79BA9}" type="pres">
      <dgm:prSet presAssocID="{5D932998-E5FE-45C0-A543-C7ADD9CB62F2}" presName="linear" presStyleCnt="0">
        <dgm:presLayoutVars>
          <dgm:animLvl val="lvl"/>
          <dgm:resizeHandles val="exact"/>
        </dgm:presLayoutVars>
      </dgm:prSet>
      <dgm:spPr/>
      <dgm:t>
        <a:bodyPr/>
        <a:lstStyle/>
        <a:p>
          <a:endParaRPr lang="en-US"/>
        </a:p>
      </dgm:t>
    </dgm:pt>
    <dgm:pt modelId="{001120E1-B440-47FE-A92E-C46F194B9EC0}" type="pres">
      <dgm:prSet presAssocID="{A04DB12E-A62B-479E-AC4B-B0C669C210AC}" presName="parentText" presStyleLbl="node1" presStyleIdx="0" presStyleCnt="1">
        <dgm:presLayoutVars>
          <dgm:chMax val="0"/>
          <dgm:bulletEnabled val="1"/>
        </dgm:presLayoutVars>
      </dgm:prSet>
      <dgm:spPr/>
      <dgm:t>
        <a:bodyPr/>
        <a:lstStyle/>
        <a:p>
          <a:endParaRPr lang="en-US"/>
        </a:p>
      </dgm:t>
    </dgm:pt>
  </dgm:ptLst>
  <dgm:cxnLst>
    <dgm:cxn modelId="{0BD3DC53-C9B6-42FB-8B9B-C1B70F4D0E19}" srcId="{5D932998-E5FE-45C0-A543-C7ADD9CB62F2}" destId="{A04DB12E-A62B-479E-AC4B-B0C669C210AC}" srcOrd="0" destOrd="0" parTransId="{405476CF-2E9F-4FB2-A6CA-8A41D42DC87B}" sibTransId="{674EC5EC-392F-4CAA-ACC7-47ED470B439C}"/>
    <dgm:cxn modelId="{21158D39-E221-4971-AEA9-8884F5A29662}" type="presOf" srcId="{5D932998-E5FE-45C0-A543-C7ADD9CB62F2}" destId="{0B4A42F3-B89C-44E7-9709-4A5ADFA79BA9}" srcOrd="0" destOrd="0" presId="urn:microsoft.com/office/officeart/2005/8/layout/vList2"/>
    <dgm:cxn modelId="{546C1BB9-2CCE-4E9D-8BD9-BA6DE64476DF}" type="presOf" srcId="{A04DB12E-A62B-479E-AC4B-B0C669C210AC}" destId="{001120E1-B440-47FE-A92E-C46F194B9EC0}" srcOrd="0" destOrd="0" presId="urn:microsoft.com/office/officeart/2005/8/layout/vList2"/>
    <dgm:cxn modelId="{94164F2B-E535-4755-A271-1D8A36EA3F6A}" type="presParOf" srcId="{0B4A42F3-B89C-44E7-9709-4A5ADFA79BA9}" destId="{001120E1-B440-47FE-A92E-C46F194B9EC0}"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5.xml><?xml version="1.0" encoding="utf-8"?>
<dgm:dataModel xmlns:dgm="http://schemas.openxmlformats.org/drawingml/2006/diagram" xmlns:a="http://schemas.openxmlformats.org/drawingml/2006/main">
  <dgm:ptLst>
    <dgm:pt modelId="{64F27C43-20DA-4444-AC0D-1F8794A73F8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6C3A219-A13F-4C6D-994D-E266B5A10BBD}">
      <dgm:prSet/>
      <dgm:spPr/>
      <dgm:t>
        <a:bodyPr/>
        <a:lstStyle/>
        <a:p>
          <a:pPr rtl="0"/>
          <a:r>
            <a:rPr lang="vi-VN" b="1" smtClean="0"/>
            <a:t>Các tiêu chuẩn đánh giá</a:t>
          </a:r>
          <a:endParaRPr lang="en-US"/>
        </a:p>
      </dgm:t>
    </dgm:pt>
    <dgm:pt modelId="{7ED5971E-7BF4-4E51-B98D-2BAAB5F176C6}" type="parTrans" cxnId="{4E2ACB13-72CB-43AE-ABCA-9570EAD1673B}">
      <dgm:prSet/>
      <dgm:spPr/>
      <dgm:t>
        <a:bodyPr/>
        <a:lstStyle/>
        <a:p>
          <a:endParaRPr lang="en-US"/>
        </a:p>
      </dgm:t>
    </dgm:pt>
    <dgm:pt modelId="{207184CF-3FB2-4E4A-A669-73DBB40D2761}" type="sibTrans" cxnId="{4E2ACB13-72CB-43AE-ABCA-9570EAD1673B}">
      <dgm:prSet/>
      <dgm:spPr/>
      <dgm:t>
        <a:bodyPr/>
        <a:lstStyle/>
        <a:p>
          <a:endParaRPr lang="en-US"/>
        </a:p>
      </dgm:t>
    </dgm:pt>
    <dgm:pt modelId="{4CF0C927-722E-45FD-97FC-983A9B35EB81}" type="pres">
      <dgm:prSet presAssocID="{64F27C43-20DA-4444-AC0D-1F8794A73F87}" presName="linear" presStyleCnt="0">
        <dgm:presLayoutVars>
          <dgm:animLvl val="lvl"/>
          <dgm:resizeHandles val="exact"/>
        </dgm:presLayoutVars>
      </dgm:prSet>
      <dgm:spPr/>
      <dgm:t>
        <a:bodyPr/>
        <a:lstStyle/>
        <a:p>
          <a:endParaRPr lang="en-US"/>
        </a:p>
      </dgm:t>
    </dgm:pt>
    <dgm:pt modelId="{ADD3F6EF-672B-4EEE-A954-0C281199D9D7}" type="pres">
      <dgm:prSet presAssocID="{56C3A219-A13F-4C6D-994D-E266B5A10BBD}" presName="parentText" presStyleLbl="node1" presStyleIdx="0" presStyleCnt="1">
        <dgm:presLayoutVars>
          <dgm:chMax val="0"/>
          <dgm:bulletEnabled val="1"/>
        </dgm:presLayoutVars>
      </dgm:prSet>
      <dgm:spPr/>
      <dgm:t>
        <a:bodyPr/>
        <a:lstStyle/>
        <a:p>
          <a:endParaRPr lang="en-US"/>
        </a:p>
      </dgm:t>
    </dgm:pt>
  </dgm:ptLst>
  <dgm:cxnLst>
    <dgm:cxn modelId="{48F076AA-BD21-4928-A9BC-FB9EF8B6BF8C}" type="presOf" srcId="{56C3A219-A13F-4C6D-994D-E266B5A10BBD}" destId="{ADD3F6EF-672B-4EEE-A954-0C281199D9D7}" srcOrd="0" destOrd="0" presId="urn:microsoft.com/office/officeart/2005/8/layout/vList2"/>
    <dgm:cxn modelId="{77E7B3C7-EB9C-4F0B-B272-6B7299B2DF6B}" type="presOf" srcId="{64F27C43-20DA-4444-AC0D-1F8794A73F87}" destId="{4CF0C927-722E-45FD-97FC-983A9B35EB81}" srcOrd="0" destOrd="0" presId="urn:microsoft.com/office/officeart/2005/8/layout/vList2"/>
    <dgm:cxn modelId="{4E2ACB13-72CB-43AE-ABCA-9570EAD1673B}" srcId="{64F27C43-20DA-4444-AC0D-1F8794A73F87}" destId="{56C3A219-A13F-4C6D-994D-E266B5A10BBD}" srcOrd="0" destOrd="0" parTransId="{7ED5971E-7BF4-4E51-B98D-2BAAB5F176C6}" sibTransId="{207184CF-3FB2-4E4A-A669-73DBB40D2761}"/>
    <dgm:cxn modelId="{CC848507-FDAD-4989-9D1E-1AA4265400DF}" type="presParOf" srcId="{4CF0C927-722E-45FD-97FC-983A9B35EB81}" destId="{ADD3F6EF-672B-4EEE-A954-0C281199D9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6.xml><?xml version="1.0" encoding="utf-8"?>
<dgm:dataModel xmlns:dgm="http://schemas.openxmlformats.org/drawingml/2006/diagram" xmlns:a="http://schemas.openxmlformats.org/drawingml/2006/main">
  <dgm:ptLst>
    <dgm:pt modelId="{D17B903F-4407-4C5F-9421-3FC2FF7C4B0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02CD669-5057-4B3F-B7AD-A9D0F3778965}">
      <dgm:prSet/>
      <dgm:spPr/>
      <dgm:t>
        <a:bodyPr/>
        <a:lstStyle/>
        <a:p>
          <a:pPr rtl="0"/>
          <a:r>
            <a:rPr lang="vi-VN" b="1" smtClean="0"/>
            <a:t>(tiếp)</a:t>
          </a:r>
          <a:endParaRPr lang="en-US"/>
        </a:p>
      </dgm:t>
    </dgm:pt>
    <dgm:pt modelId="{B991B27E-F784-4764-8A88-0946EBB93A50}" type="parTrans" cxnId="{022FF219-4281-43FC-A465-8FE18FB09BE4}">
      <dgm:prSet/>
      <dgm:spPr/>
      <dgm:t>
        <a:bodyPr/>
        <a:lstStyle/>
        <a:p>
          <a:endParaRPr lang="en-US"/>
        </a:p>
      </dgm:t>
    </dgm:pt>
    <dgm:pt modelId="{E6ABC763-B20C-4219-9767-A5E06B614D42}" type="sibTrans" cxnId="{022FF219-4281-43FC-A465-8FE18FB09BE4}">
      <dgm:prSet/>
      <dgm:spPr/>
      <dgm:t>
        <a:bodyPr/>
        <a:lstStyle/>
        <a:p>
          <a:endParaRPr lang="en-US"/>
        </a:p>
      </dgm:t>
    </dgm:pt>
    <dgm:pt modelId="{ABF2BDE4-A5B5-40FF-97EF-F7AAC1D463C6}" type="pres">
      <dgm:prSet presAssocID="{D17B903F-4407-4C5F-9421-3FC2FF7C4B02}" presName="linear" presStyleCnt="0">
        <dgm:presLayoutVars>
          <dgm:animLvl val="lvl"/>
          <dgm:resizeHandles val="exact"/>
        </dgm:presLayoutVars>
      </dgm:prSet>
      <dgm:spPr/>
      <dgm:t>
        <a:bodyPr/>
        <a:lstStyle/>
        <a:p>
          <a:endParaRPr lang="en-US"/>
        </a:p>
      </dgm:t>
    </dgm:pt>
    <dgm:pt modelId="{97720182-8BBF-4AA8-820E-CA0E1B414036}" type="pres">
      <dgm:prSet presAssocID="{202CD669-5057-4B3F-B7AD-A9D0F3778965}" presName="parentText" presStyleLbl="node1" presStyleIdx="0" presStyleCnt="1">
        <dgm:presLayoutVars>
          <dgm:chMax val="0"/>
          <dgm:bulletEnabled val="1"/>
        </dgm:presLayoutVars>
      </dgm:prSet>
      <dgm:spPr/>
      <dgm:t>
        <a:bodyPr/>
        <a:lstStyle/>
        <a:p>
          <a:endParaRPr lang="en-US"/>
        </a:p>
      </dgm:t>
    </dgm:pt>
  </dgm:ptLst>
  <dgm:cxnLst>
    <dgm:cxn modelId="{9EF87864-3834-4220-A78B-46BB8DAF3BBB}" type="presOf" srcId="{202CD669-5057-4B3F-B7AD-A9D0F3778965}" destId="{97720182-8BBF-4AA8-820E-CA0E1B414036}" srcOrd="0" destOrd="0" presId="urn:microsoft.com/office/officeart/2005/8/layout/vList2"/>
    <dgm:cxn modelId="{EFEE2E61-B399-418B-9590-51A8A9D27450}" type="presOf" srcId="{D17B903F-4407-4C5F-9421-3FC2FF7C4B02}" destId="{ABF2BDE4-A5B5-40FF-97EF-F7AAC1D463C6}" srcOrd="0" destOrd="0" presId="urn:microsoft.com/office/officeart/2005/8/layout/vList2"/>
    <dgm:cxn modelId="{022FF219-4281-43FC-A465-8FE18FB09BE4}" srcId="{D17B903F-4407-4C5F-9421-3FC2FF7C4B02}" destId="{202CD669-5057-4B3F-B7AD-A9D0F3778965}" srcOrd="0" destOrd="0" parTransId="{B991B27E-F784-4764-8A88-0946EBB93A50}" sibTransId="{E6ABC763-B20C-4219-9767-A5E06B614D42}"/>
    <dgm:cxn modelId="{0BE5C7EE-B305-4B65-BD73-929653E5DE8F}" type="presParOf" srcId="{ABF2BDE4-A5B5-40FF-97EF-F7AAC1D463C6}" destId="{97720182-8BBF-4AA8-820E-CA0E1B41403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7.xml><?xml version="1.0" encoding="utf-8"?>
<dgm:dataModel xmlns:dgm="http://schemas.openxmlformats.org/drawingml/2006/diagram" xmlns:a="http://schemas.openxmlformats.org/drawingml/2006/main">
  <dgm:ptLst>
    <dgm:pt modelId="{4588711E-50F4-4B75-AACB-8447B0EF54D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F156253-12F7-4BF8-A84E-6457E7AA7C92}">
      <dgm:prSet/>
      <dgm:spPr/>
      <dgm:t>
        <a:bodyPr/>
        <a:lstStyle/>
        <a:p>
          <a:pPr rtl="0"/>
          <a:r>
            <a:rPr lang="vi-VN" b="1" smtClean="0"/>
            <a:t>Một số nhận xét</a:t>
          </a:r>
          <a:endParaRPr lang="en-US"/>
        </a:p>
      </dgm:t>
    </dgm:pt>
    <dgm:pt modelId="{B83CDD5A-19D4-4D3A-8AE6-10998BFB4C0C}" type="parTrans" cxnId="{DC7DCAFD-5AB1-4E68-9205-6540DDCFDC75}">
      <dgm:prSet/>
      <dgm:spPr/>
      <dgm:t>
        <a:bodyPr/>
        <a:lstStyle/>
        <a:p>
          <a:endParaRPr lang="en-US"/>
        </a:p>
      </dgm:t>
    </dgm:pt>
    <dgm:pt modelId="{6F738913-076C-4950-883E-7E19CF3439CA}" type="sibTrans" cxnId="{DC7DCAFD-5AB1-4E68-9205-6540DDCFDC75}">
      <dgm:prSet/>
      <dgm:spPr/>
      <dgm:t>
        <a:bodyPr/>
        <a:lstStyle/>
        <a:p>
          <a:endParaRPr lang="en-US"/>
        </a:p>
      </dgm:t>
    </dgm:pt>
    <dgm:pt modelId="{A595E25F-285F-4F88-A5CF-9E6392453638}" type="pres">
      <dgm:prSet presAssocID="{4588711E-50F4-4B75-AACB-8447B0EF54D9}" presName="linear" presStyleCnt="0">
        <dgm:presLayoutVars>
          <dgm:animLvl val="lvl"/>
          <dgm:resizeHandles val="exact"/>
        </dgm:presLayoutVars>
      </dgm:prSet>
      <dgm:spPr/>
      <dgm:t>
        <a:bodyPr/>
        <a:lstStyle/>
        <a:p>
          <a:endParaRPr lang="en-US"/>
        </a:p>
      </dgm:t>
    </dgm:pt>
    <dgm:pt modelId="{EA9D13EB-1D7E-40AB-B984-27DA53509A7D}" type="pres">
      <dgm:prSet presAssocID="{AF156253-12F7-4BF8-A84E-6457E7AA7C92}" presName="parentText" presStyleLbl="node1" presStyleIdx="0" presStyleCnt="1">
        <dgm:presLayoutVars>
          <dgm:chMax val="0"/>
          <dgm:bulletEnabled val="1"/>
        </dgm:presLayoutVars>
      </dgm:prSet>
      <dgm:spPr/>
      <dgm:t>
        <a:bodyPr/>
        <a:lstStyle/>
        <a:p>
          <a:endParaRPr lang="en-US"/>
        </a:p>
      </dgm:t>
    </dgm:pt>
  </dgm:ptLst>
  <dgm:cxnLst>
    <dgm:cxn modelId="{F72C51E6-0000-4743-8E15-BB0DA3768CA0}" type="presOf" srcId="{AF156253-12F7-4BF8-A84E-6457E7AA7C92}" destId="{EA9D13EB-1D7E-40AB-B984-27DA53509A7D}" srcOrd="0" destOrd="0" presId="urn:microsoft.com/office/officeart/2005/8/layout/vList2"/>
    <dgm:cxn modelId="{20CC226F-C0D0-47A2-AC2E-C61CADD17BF1}" type="presOf" srcId="{4588711E-50F4-4B75-AACB-8447B0EF54D9}" destId="{A595E25F-285F-4F88-A5CF-9E6392453638}" srcOrd="0" destOrd="0" presId="urn:microsoft.com/office/officeart/2005/8/layout/vList2"/>
    <dgm:cxn modelId="{DC7DCAFD-5AB1-4E68-9205-6540DDCFDC75}" srcId="{4588711E-50F4-4B75-AACB-8447B0EF54D9}" destId="{AF156253-12F7-4BF8-A84E-6457E7AA7C92}" srcOrd="0" destOrd="0" parTransId="{B83CDD5A-19D4-4D3A-8AE6-10998BFB4C0C}" sibTransId="{6F738913-076C-4950-883E-7E19CF3439CA}"/>
    <dgm:cxn modelId="{87E62EC8-ABE1-473A-9084-992CF0C36B02}" type="presParOf" srcId="{A595E25F-285F-4F88-A5CF-9E6392453638}" destId="{EA9D13EB-1D7E-40AB-B984-27DA53509A7D}"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8.xml><?xml version="1.0" encoding="utf-8"?>
<dgm:dataModel xmlns:dgm="http://schemas.openxmlformats.org/drawingml/2006/diagram" xmlns:a="http://schemas.openxmlformats.org/drawingml/2006/main">
  <dgm:ptLst>
    <dgm:pt modelId="{92FDC6EC-595B-4558-87A4-BB8EC367EAE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55E2D7B-93D4-4931-AFC5-88281F455F66}">
      <dgm:prSet/>
      <dgm:spPr/>
      <dgm:t>
        <a:bodyPr/>
        <a:lstStyle/>
        <a:p>
          <a:pPr rtl="0"/>
          <a:r>
            <a:rPr lang="vi-VN" b="1" smtClean="0"/>
            <a:t>(tiếp)</a:t>
          </a:r>
          <a:endParaRPr lang="en-US"/>
        </a:p>
      </dgm:t>
    </dgm:pt>
    <dgm:pt modelId="{64DCBDD5-E628-47F2-8731-B1A079057524}" type="parTrans" cxnId="{0ED51807-2BD2-4A03-B944-96B406735079}">
      <dgm:prSet/>
      <dgm:spPr/>
      <dgm:t>
        <a:bodyPr/>
        <a:lstStyle/>
        <a:p>
          <a:endParaRPr lang="en-US"/>
        </a:p>
      </dgm:t>
    </dgm:pt>
    <dgm:pt modelId="{6950D7FB-8310-4150-819E-1E4521A4B8D3}" type="sibTrans" cxnId="{0ED51807-2BD2-4A03-B944-96B406735079}">
      <dgm:prSet/>
      <dgm:spPr/>
      <dgm:t>
        <a:bodyPr/>
        <a:lstStyle/>
        <a:p>
          <a:endParaRPr lang="en-US"/>
        </a:p>
      </dgm:t>
    </dgm:pt>
    <dgm:pt modelId="{07EE262F-1932-4F47-B237-D2082A10CE06}" type="pres">
      <dgm:prSet presAssocID="{92FDC6EC-595B-4558-87A4-BB8EC367EAE4}" presName="linear" presStyleCnt="0">
        <dgm:presLayoutVars>
          <dgm:animLvl val="lvl"/>
          <dgm:resizeHandles val="exact"/>
        </dgm:presLayoutVars>
      </dgm:prSet>
      <dgm:spPr/>
      <dgm:t>
        <a:bodyPr/>
        <a:lstStyle/>
        <a:p>
          <a:endParaRPr lang="en-US"/>
        </a:p>
      </dgm:t>
    </dgm:pt>
    <dgm:pt modelId="{421875F0-D886-4141-B50D-FD55398FF455}" type="pres">
      <dgm:prSet presAssocID="{D55E2D7B-93D4-4931-AFC5-88281F455F66}" presName="parentText" presStyleLbl="node1" presStyleIdx="0" presStyleCnt="1">
        <dgm:presLayoutVars>
          <dgm:chMax val="0"/>
          <dgm:bulletEnabled val="1"/>
        </dgm:presLayoutVars>
      </dgm:prSet>
      <dgm:spPr/>
      <dgm:t>
        <a:bodyPr/>
        <a:lstStyle/>
        <a:p>
          <a:endParaRPr lang="en-US"/>
        </a:p>
      </dgm:t>
    </dgm:pt>
  </dgm:ptLst>
  <dgm:cxnLst>
    <dgm:cxn modelId="{5E0DD7A1-5B49-431D-9875-11D4F13A8F91}" type="presOf" srcId="{92FDC6EC-595B-4558-87A4-BB8EC367EAE4}" destId="{07EE262F-1932-4F47-B237-D2082A10CE06}" srcOrd="0" destOrd="0" presId="urn:microsoft.com/office/officeart/2005/8/layout/vList2"/>
    <dgm:cxn modelId="{FE168B6A-563E-42A9-BBC1-549D752A2524}" type="presOf" srcId="{D55E2D7B-93D4-4931-AFC5-88281F455F66}" destId="{421875F0-D886-4141-B50D-FD55398FF455}" srcOrd="0" destOrd="0" presId="urn:microsoft.com/office/officeart/2005/8/layout/vList2"/>
    <dgm:cxn modelId="{0ED51807-2BD2-4A03-B944-96B406735079}" srcId="{92FDC6EC-595B-4558-87A4-BB8EC367EAE4}" destId="{D55E2D7B-93D4-4931-AFC5-88281F455F66}" srcOrd="0" destOrd="0" parTransId="{64DCBDD5-E628-47F2-8731-B1A079057524}" sibTransId="{6950D7FB-8310-4150-819E-1E4521A4B8D3}"/>
    <dgm:cxn modelId="{FA81ED90-EE90-4B7A-BCA3-342128CA757D}" type="presParOf" srcId="{07EE262F-1932-4F47-B237-D2082A10CE06}" destId="{421875F0-D886-4141-B50D-FD55398FF455}"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9.xml><?xml version="1.0" encoding="utf-8"?>
<dgm:dataModel xmlns:dgm="http://schemas.openxmlformats.org/drawingml/2006/diagram" xmlns:a="http://schemas.openxmlformats.org/drawingml/2006/main">
  <dgm:ptLst>
    <dgm:pt modelId="{D68E39FD-EF28-4364-892D-39D773E352A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D447CE1-9018-4C4C-8372-1B60195C7D47}">
      <dgm:prSet/>
      <dgm:spPr/>
      <dgm:t>
        <a:bodyPr/>
        <a:lstStyle/>
        <a:p>
          <a:pPr rtl="0"/>
          <a:r>
            <a:rPr lang="vi-VN" b="1" smtClean="0"/>
            <a:t>(tiếp)</a:t>
          </a:r>
          <a:endParaRPr lang="en-US"/>
        </a:p>
      </dgm:t>
    </dgm:pt>
    <dgm:pt modelId="{9EF70DAB-4007-4BC6-85AB-5872C166474F}" type="parTrans" cxnId="{E8E27B32-1260-47E1-B3D1-63E63FC51E7E}">
      <dgm:prSet/>
      <dgm:spPr/>
      <dgm:t>
        <a:bodyPr/>
        <a:lstStyle/>
        <a:p>
          <a:endParaRPr lang="en-US"/>
        </a:p>
      </dgm:t>
    </dgm:pt>
    <dgm:pt modelId="{76F12169-7D8B-44B0-AA50-D889271D3975}" type="sibTrans" cxnId="{E8E27B32-1260-47E1-B3D1-63E63FC51E7E}">
      <dgm:prSet/>
      <dgm:spPr/>
      <dgm:t>
        <a:bodyPr/>
        <a:lstStyle/>
        <a:p>
          <a:endParaRPr lang="en-US"/>
        </a:p>
      </dgm:t>
    </dgm:pt>
    <dgm:pt modelId="{99FFB623-2C14-43EA-9B1F-5E91B131FA34}" type="pres">
      <dgm:prSet presAssocID="{D68E39FD-EF28-4364-892D-39D773E352AD}" presName="linear" presStyleCnt="0">
        <dgm:presLayoutVars>
          <dgm:animLvl val="lvl"/>
          <dgm:resizeHandles val="exact"/>
        </dgm:presLayoutVars>
      </dgm:prSet>
      <dgm:spPr/>
      <dgm:t>
        <a:bodyPr/>
        <a:lstStyle/>
        <a:p>
          <a:endParaRPr lang="en-US"/>
        </a:p>
      </dgm:t>
    </dgm:pt>
    <dgm:pt modelId="{C055B7F0-2E1A-4CC6-9254-F82167DE277E}" type="pres">
      <dgm:prSet presAssocID="{9D447CE1-9018-4C4C-8372-1B60195C7D47}" presName="parentText" presStyleLbl="node1" presStyleIdx="0" presStyleCnt="1">
        <dgm:presLayoutVars>
          <dgm:chMax val="0"/>
          <dgm:bulletEnabled val="1"/>
        </dgm:presLayoutVars>
      </dgm:prSet>
      <dgm:spPr/>
      <dgm:t>
        <a:bodyPr/>
        <a:lstStyle/>
        <a:p>
          <a:endParaRPr lang="en-US"/>
        </a:p>
      </dgm:t>
    </dgm:pt>
  </dgm:ptLst>
  <dgm:cxnLst>
    <dgm:cxn modelId="{E8E27B32-1260-47E1-B3D1-63E63FC51E7E}" srcId="{D68E39FD-EF28-4364-892D-39D773E352AD}" destId="{9D447CE1-9018-4C4C-8372-1B60195C7D47}" srcOrd="0" destOrd="0" parTransId="{9EF70DAB-4007-4BC6-85AB-5872C166474F}" sibTransId="{76F12169-7D8B-44B0-AA50-D889271D3975}"/>
    <dgm:cxn modelId="{E3067F92-570E-46A7-9B63-EA2141B316A4}" type="presOf" srcId="{9D447CE1-9018-4C4C-8372-1B60195C7D47}" destId="{C055B7F0-2E1A-4CC6-9254-F82167DE277E}" srcOrd="0" destOrd="0" presId="urn:microsoft.com/office/officeart/2005/8/layout/vList2"/>
    <dgm:cxn modelId="{5EDABB72-C8E8-4CF0-BA9E-83AE304057C1}" type="presOf" srcId="{D68E39FD-EF28-4364-892D-39D773E352AD}" destId="{99FFB623-2C14-43EA-9B1F-5E91B131FA34}" srcOrd="0" destOrd="0" presId="urn:microsoft.com/office/officeart/2005/8/layout/vList2"/>
    <dgm:cxn modelId="{50035DFF-28C6-4144-9EC6-B64B5C9F39FF}" type="presParOf" srcId="{99FFB623-2C14-43EA-9B1F-5E91B131FA34}" destId="{C055B7F0-2E1A-4CC6-9254-F82167DE277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11E9DB-0F2B-4442-B461-F4B83ED73AF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BA9DB54-5782-49FB-B3E3-22DC51039994}">
      <dgm:prSet/>
      <dgm:spPr/>
      <dgm:t>
        <a:bodyPr/>
        <a:lstStyle/>
        <a:p>
          <a:pPr rtl="0"/>
          <a:r>
            <a:rPr lang="vi-VN" b="1" smtClean="0"/>
            <a:t>Mô hình của mật mã truyền thống</a:t>
          </a:r>
          <a:endParaRPr lang="en-US"/>
        </a:p>
      </dgm:t>
    </dgm:pt>
    <dgm:pt modelId="{18E55B92-940F-4CE8-ABCB-3AEECA30D99B}" type="parTrans" cxnId="{A15943D7-8710-4F92-8A74-270F58857D43}">
      <dgm:prSet/>
      <dgm:spPr/>
      <dgm:t>
        <a:bodyPr/>
        <a:lstStyle/>
        <a:p>
          <a:endParaRPr lang="en-US"/>
        </a:p>
      </dgm:t>
    </dgm:pt>
    <dgm:pt modelId="{2B155FBA-EDAA-4EC8-A0D4-0E54974F08F4}" type="sibTrans" cxnId="{A15943D7-8710-4F92-8A74-270F58857D43}">
      <dgm:prSet/>
      <dgm:spPr/>
      <dgm:t>
        <a:bodyPr/>
        <a:lstStyle/>
        <a:p>
          <a:endParaRPr lang="en-US"/>
        </a:p>
      </dgm:t>
    </dgm:pt>
    <dgm:pt modelId="{ECB01504-6AF3-4B0F-99AA-EEB27208D52E}" type="pres">
      <dgm:prSet presAssocID="{FE11E9DB-0F2B-4442-B461-F4B83ED73AFC}" presName="linear" presStyleCnt="0">
        <dgm:presLayoutVars>
          <dgm:animLvl val="lvl"/>
          <dgm:resizeHandles val="exact"/>
        </dgm:presLayoutVars>
      </dgm:prSet>
      <dgm:spPr/>
      <dgm:t>
        <a:bodyPr/>
        <a:lstStyle/>
        <a:p>
          <a:endParaRPr lang="en-US"/>
        </a:p>
      </dgm:t>
    </dgm:pt>
    <dgm:pt modelId="{99F445CF-FDA1-428E-A10B-1F4D916D2510}" type="pres">
      <dgm:prSet presAssocID="{0BA9DB54-5782-49FB-B3E3-22DC51039994}" presName="parentText" presStyleLbl="node1" presStyleIdx="0" presStyleCnt="1">
        <dgm:presLayoutVars>
          <dgm:chMax val="0"/>
          <dgm:bulletEnabled val="1"/>
        </dgm:presLayoutVars>
      </dgm:prSet>
      <dgm:spPr/>
      <dgm:t>
        <a:bodyPr/>
        <a:lstStyle/>
        <a:p>
          <a:endParaRPr lang="en-US"/>
        </a:p>
      </dgm:t>
    </dgm:pt>
  </dgm:ptLst>
  <dgm:cxnLst>
    <dgm:cxn modelId="{6941305B-027D-4221-A3F4-8F1D86A1DE9F}" type="presOf" srcId="{0BA9DB54-5782-49FB-B3E3-22DC51039994}" destId="{99F445CF-FDA1-428E-A10B-1F4D916D2510}" srcOrd="0" destOrd="0" presId="urn:microsoft.com/office/officeart/2005/8/layout/vList2"/>
    <dgm:cxn modelId="{ABAF8C92-3B57-4D09-929C-536F67768889}" type="presOf" srcId="{FE11E9DB-0F2B-4442-B461-F4B83ED73AFC}" destId="{ECB01504-6AF3-4B0F-99AA-EEB27208D52E}" srcOrd="0" destOrd="0" presId="urn:microsoft.com/office/officeart/2005/8/layout/vList2"/>
    <dgm:cxn modelId="{A15943D7-8710-4F92-8A74-270F58857D43}" srcId="{FE11E9DB-0F2B-4442-B461-F4B83ED73AFC}" destId="{0BA9DB54-5782-49FB-B3E3-22DC51039994}" srcOrd="0" destOrd="0" parTransId="{18E55B92-940F-4CE8-ABCB-3AEECA30D99B}" sibTransId="{2B155FBA-EDAA-4EC8-A0D4-0E54974F08F4}"/>
    <dgm:cxn modelId="{6B00F41B-FCA7-4A64-9CA5-D0D1E61B931B}" type="presParOf" srcId="{ECB01504-6AF3-4B0F-99AA-EEB27208D52E}" destId="{99F445CF-FDA1-428E-A10B-1F4D916D2510}"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0.xml><?xml version="1.0" encoding="utf-8"?>
<dgm:dataModel xmlns:dgm="http://schemas.openxmlformats.org/drawingml/2006/diagram" xmlns:a="http://schemas.openxmlformats.org/drawingml/2006/main">
  <dgm:ptLst>
    <dgm:pt modelId="{ABBD1ADA-5CE2-41BF-92F4-6FCF8A2F1B2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C52FA48-6849-4748-AD15-B241DD060DC5}">
      <dgm:prSet/>
      <dgm:spPr/>
      <dgm:t>
        <a:bodyPr/>
        <a:lstStyle/>
        <a:p>
          <a:pPr rtl="0"/>
          <a:r>
            <a:rPr lang="fr-FR" b="1" smtClean="0"/>
            <a:t>MARS</a:t>
          </a:r>
          <a:endParaRPr lang="en-US"/>
        </a:p>
      </dgm:t>
    </dgm:pt>
    <dgm:pt modelId="{E250E8F3-FC47-4BD9-A39F-485781CFF141}" type="parTrans" cxnId="{09BA3645-73E4-4C0E-A2A7-F1BBE6B15910}">
      <dgm:prSet/>
      <dgm:spPr/>
      <dgm:t>
        <a:bodyPr/>
        <a:lstStyle/>
        <a:p>
          <a:endParaRPr lang="en-US"/>
        </a:p>
      </dgm:t>
    </dgm:pt>
    <dgm:pt modelId="{DF1495F1-26E3-44FC-8289-AAB8371E12A9}" type="sibTrans" cxnId="{09BA3645-73E4-4C0E-A2A7-F1BBE6B15910}">
      <dgm:prSet/>
      <dgm:spPr/>
      <dgm:t>
        <a:bodyPr/>
        <a:lstStyle/>
        <a:p>
          <a:endParaRPr lang="en-US"/>
        </a:p>
      </dgm:t>
    </dgm:pt>
    <dgm:pt modelId="{F6773999-AA9A-4624-B13C-6FE987F62537}" type="pres">
      <dgm:prSet presAssocID="{ABBD1ADA-5CE2-41BF-92F4-6FCF8A2F1B2A}" presName="linear" presStyleCnt="0">
        <dgm:presLayoutVars>
          <dgm:animLvl val="lvl"/>
          <dgm:resizeHandles val="exact"/>
        </dgm:presLayoutVars>
      </dgm:prSet>
      <dgm:spPr/>
      <dgm:t>
        <a:bodyPr/>
        <a:lstStyle/>
        <a:p>
          <a:endParaRPr lang="en-US"/>
        </a:p>
      </dgm:t>
    </dgm:pt>
    <dgm:pt modelId="{89393B87-77B5-449D-8BA5-847FFB137B03}" type="pres">
      <dgm:prSet presAssocID="{5C52FA48-6849-4748-AD15-B241DD060DC5}" presName="parentText" presStyleLbl="node1" presStyleIdx="0" presStyleCnt="1">
        <dgm:presLayoutVars>
          <dgm:chMax val="0"/>
          <dgm:bulletEnabled val="1"/>
        </dgm:presLayoutVars>
      </dgm:prSet>
      <dgm:spPr/>
      <dgm:t>
        <a:bodyPr/>
        <a:lstStyle/>
        <a:p>
          <a:endParaRPr lang="en-US"/>
        </a:p>
      </dgm:t>
    </dgm:pt>
  </dgm:ptLst>
  <dgm:cxnLst>
    <dgm:cxn modelId="{09BA3645-73E4-4C0E-A2A7-F1BBE6B15910}" srcId="{ABBD1ADA-5CE2-41BF-92F4-6FCF8A2F1B2A}" destId="{5C52FA48-6849-4748-AD15-B241DD060DC5}" srcOrd="0" destOrd="0" parTransId="{E250E8F3-FC47-4BD9-A39F-485781CFF141}" sibTransId="{DF1495F1-26E3-44FC-8289-AAB8371E12A9}"/>
    <dgm:cxn modelId="{B1A68766-CA33-41F3-9541-4ED30F12CFE9}" type="presOf" srcId="{ABBD1ADA-5CE2-41BF-92F4-6FCF8A2F1B2A}" destId="{F6773999-AA9A-4624-B13C-6FE987F62537}" srcOrd="0" destOrd="0" presId="urn:microsoft.com/office/officeart/2005/8/layout/vList2"/>
    <dgm:cxn modelId="{FFF9B5D7-D325-4774-B506-097845371EBE}" type="presOf" srcId="{5C52FA48-6849-4748-AD15-B241DD060DC5}" destId="{89393B87-77B5-449D-8BA5-847FFB137B03}" srcOrd="0" destOrd="0" presId="urn:microsoft.com/office/officeart/2005/8/layout/vList2"/>
    <dgm:cxn modelId="{04E3AC67-BF57-4958-9A35-06A8FD0E9DB7}" type="presParOf" srcId="{F6773999-AA9A-4624-B13C-6FE987F62537}" destId="{89393B87-77B5-449D-8BA5-847FFB137B0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1.xml><?xml version="1.0" encoding="utf-8"?>
<dgm:dataModel xmlns:dgm="http://schemas.openxmlformats.org/drawingml/2006/diagram" xmlns:a="http://schemas.openxmlformats.org/drawingml/2006/main">
  <dgm:ptLst>
    <dgm:pt modelId="{AEE3E83B-6555-4FCD-BDC1-480B64539A4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E6CBF4F-AD29-4427-919A-803551791C5E}">
      <dgm:prSet/>
      <dgm:spPr/>
      <dgm:t>
        <a:bodyPr/>
        <a:lstStyle/>
        <a:p>
          <a:pPr rtl="0"/>
          <a:r>
            <a:rPr lang="vi-VN" b="1" smtClean="0"/>
            <a:t>(tiếp)</a:t>
          </a:r>
          <a:endParaRPr lang="en-US"/>
        </a:p>
      </dgm:t>
    </dgm:pt>
    <dgm:pt modelId="{385C184F-A656-4509-BE47-528F8D755FA0}" type="parTrans" cxnId="{145FFB9C-0B00-4387-BD59-4B74088075FE}">
      <dgm:prSet/>
      <dgm:spPr/>
      <dgm:t>
        <a:bodyPr/>
        <a:lstStyle/>
        <a:p>
          <a:endParaRPr lang="en-US"/>
        </a:p>
      </dgm:t>
    </dgm:pt>
    <dgm:pt modelId="{C8439DC6-B461-4AA1-B858-880FC28D2B17}" type="sibTrans" cxnId="{145FFB9C-0B00-4387-BD59-4B74088075FE}">
      <dgm:prSet/>
      <dgm:spPr/>
      <dgm:t>
        <a:bodyPr/>
        <a:lstStyle/>
        <a:p>
          <a:endParaRPr lang="en-US"/>
        </a:p>
      </dgm:t>
    </dgm:pt>
    <dgm:pt modelId="{0DF9EC79-CE1B-4018-8212-DB51ABD13649}" type="pres">
      <dgm:prSet presAssocID="{AEE3E83B-6555-4FCD-BDC1-480B64539A4A}" presName="linear" presStyleCnt="0">
        <dgm:presLayoutVars>
          <dgm:animLvl val="lvl"/>
          <dgm:resizeHandles val="exact"/>
        </dgm:presLayoutVars>
      </dgm:prSet>
      <dgm:spPr/>
      <dgm:t>
        <a:bodyPr/>
        <a:lstStyle/>
        <a:p>
          <a:endParaRPr lang="en-US"/>
        </a:p>
      </dgm:t>
    </dgm:pt>
    <dgm:pt modelId="{EB4A573D-10B0-407E-BA8B-8CF6A26403AF}" type="pres">
      <dgm:prSet presAssocID="{5E6CBF4F-AD29-4427-919A-803551791C5E}" presName="parentText" presStyleLbl="node1" presStyleIdx="0" presStyleCnt="1">
        <dgm:presLayoutVars>
          <dgm:chMax val="0"/>
          <dgm:bulletEnabled val="1"/>
        </dgm:presLayoutVars>
      </dgm:prSet>
      <dgm:spPr/>
      <dgm:t>
        <a:bodyPr/>
        <a:lstStyle/>
        <a:p>
          <a:endParaRPr lang="en-US"/>
        </a:p>
      </dgm:t>
    </dgm:pt>
  </dgm:ptLst>
  <dgm:cxnLst>
    <dgm:cxn modelId="{BE21DE31-38E6-460C-AC65-76561B4D7488}" type="presOf" srcId="{AEE3E83B-6555-4FCD-BDC1-480B64539A4A}" destId="{0DF9EC79-CE1B-4018-8212-DB51ABD13649}" srcOrd="0" destOrd="0" presId="urn:microsoft.com/office/officeart/2005/8/layout/vList2"/>
    <dgm:cxn modelId="{145FFB9C-0B00-4387-BD59-4B74088075FE}" srcId="{AEE3E83B-6555-4FCD-BDC1-480B64539A4A}" destId="{5E6CBF4F-AD29-4427-919A-803551791C5E}" srcOrd="0" destOrd="0" parTransId="{385C184F-A656-4509-BE47-528F8D755FA0}" sibTransId="{C8439DC6-B461-4AA1-B858-880FC28D2B17}"/>
    <dgm:cxn modelId="{ABA512DF-0D2D-49F0-8FE5-D064D12B45E3}" type="presOf" srcId="{5E6CBF4F-AD29-4427-919A-803551791C5E}" destId="{EB4A573D-10B0-407E-BA8B-8CF6A26403AF}" srcOrd="0" destOrd="0" presId="urn:microsoft.com/office/officeart/2005/8/layout/vList2"/>
    <dgm:cxn modelId="{668234B5-6343-491E-916D-0B02FBDEACC0}" type="presParOf" srcId="{0DF9EC79-CE1B-4018-8212-DB51ABD13649}" destId="{EB4A573D-10B0-407E-BA8B-8CF6A26403A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2.xml><?xml version="1.0" encoding="utf-8"?>
<dgm:dataModel xmlns:dgm="http://schemas.openxmlformats.org/drawingml/2006/diagram" xmlns:a="http://schemas.openxmlformats.org/drawingml/2006/main">
  <dgm:ptLst>
    <dgm:pt modelId="{98DDBB90-1DC1-45DC-AAA5-757FFB500B3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A86F960-9A73-4A0F-9958-1B58618CF076}">
      <dgm:prSet/>
      <dgm:spPr/>
      <dgm:t>
        <a:bodyPr/>
        <a:lstStyle/>
        <a:p>
          <a:pPr rtl="0"/>
          <a:r>
            <a:rPr lang="vi-VN" b="1" smtClean="0"/>
            <a:t>(tiếp)</a:t>
          </a:r>
          <a:endParaRPr lang="en-US"/>
        </a:p>
      </dgm:t>
    </dgm:pt>
    <dgm:pt modelId="{1AF8AAA3-F105-4B57-B655-74642CD33736}" type="parTrans" cxnId="{B5133D39-470C-4A41-BFCF-0D6DB9D9723B}">
      <dgm:prSet/>
      <dgm:spPr/>
      <dgm:t>
        <a:bodyPr/>
        <a:lstStyle/>
        <a:p>
          <a:endParaRPr lang="en-US"/>
        </a:p>
      </dgm:t>
    </dgm:pt>
    <dgm:pt modelId="{E5EDD53B-2ACA-4BF1-8F3B-88C93497C665}" type="sibTrans" cxnId="{B5133D39-470C-4A41-BFCF-0D6DB9D9723B}">
      <dgm:prSet/>
      <dgm:spPr/>
      <dgm:t>
        <a:bodyPr/>
        <a:lstStyle/>
        <a:p>
          <a:endParaRPr lang="en-US"/>
        </a:p>
      </dgm:t>
    </dgm:pt>
    <dgm:pt modelId="{16C82FBD-AC06-4A27-84FC-010111E7D3F5}" type="pres">
      <dgm:prSet presAssocID="{98DDBB90-1DC1-45DC-AAA5-757FFB500B3C}" presName="linear" presStyleCnt="0">
        <dgm:presLayoutVars>
          <dgm:animLvl val="lvl"/>
          <dgm:resizeHandles val="exact"/>
        </dgm:presLayoutVars>
      </dgm:prSet>
      <dgm:spPr/>
      <dgm:t>
        <a:bodyPr/>
        <a:lstStyle/>
        <a:p>
          <a:endParaRPr lang="en-US"/>
        </a:p>
      </dgm:t>
    </dgm:pt>
    <dgm:pt modelId="{6D9D2AEF-53E7-4575-ACCC-7EAE73C3506F}" type="pres">
      <dgm:prSet presAssocID="{4A86F960-9A73-4A0F-9958-1B58618CF076}" presName="parentText" presStyleLbl="node1" presStyleIdx="0" presStyleCnt="1">
        <dgm:presLayoutVars>
          <dgm:chMax val="0"/>
          <dgm:bulletEnabled val="1"/>
        </dgm:presLayoutVars>
      </dgm:prSet>
      <dgm:spPr/>
      <dgm:t>
        <a:bodyPr/>
        <a:lstStyle/>
        <a:p>
          <a:endParaRPr lang="en-US"/>
        </a:p>
      </dgm:t>
    </dgm:pt>
  </dgm:ptLst>
  <dgm:cxnLst>
    <dgm:cxn modelId="{BDE4AD8C-D714-4304-AC6A-34D49BF8E80C}" type="presOf" srcId="{98DDBB90-1DC1-45DC-AAA5-757FFB500B3C}" destId="{16C82FBD-AC06-4A27-84FC-010111E7D3F5}" srcOrd="0" destOrd="0" presId="urn:microsoft.com/office/officeart/2005/8/layout/vList2"/>
    <dgm:cxn modelId="{B5133D39-470C-4A41-BFCF-0D6DB9D9723B}" srcId="{98DDBB90-1DC1-45DC-AAA5-757FFB500B3C}" destId="{4A86F960-9A73-4A0F-9958-1B58618CF076}" srcOrd="0" destOrd="0" parTransId="{1AF8AAA3-F105-4B57-B655-74642CD33736}" sibTransId="{E5EDD53B-2ACA-4BF1-8F3B-88C93497C665}"/>
    <dgm:cxn modelId="{840D0667-532A-43E8-9B87-3187B767BE91}" type="presOf" srcId="{4A86F960-9A73-4A0F-9958-1B58618CF076}" destId="{6D9D2AEF-53E7-4575-ACCC-7EAE73C3506F}" srcOrd="0" destOrd="0" presId="urn:microsoft.com/office/officeart/2005/8/layout/vList2"/>
    <dgm:cxn modelId="{D8CE9C42-E787-4335-93FF-F12AC93812A8}" type="presParOf" srcId="{16C82FBD-AC06-4A27-84FC-010111E7D3F5}" destId="{6D9D2AEF-53E7-4575-ACCC-7EAE73C3506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3.xml><?xml version="1.0" encoding="utf-8"?>
<dgm:dataModel xmlns:dgm="http://schemas.openxmlformats.org/drawingml/2006/diagram" xmlns:a="http://schemas.openxmlformats.org/drawingml/2006/main">
  <dgm:ptLst>
    <dgm:pt modelId="{285847C1-481C-4E41-8436-AD66EC63B28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6109018-0182-4106-B166-CF09C047B6F2}">
      <dgm:prSet/>
      <dgm:spPr/>
      <dgm:t>
        <a:bodyPr/>
        <a:lstStyle/>
        <a:p>
          <a:pPr rtl="0"/>
          <a:r>
            <a:rPr lang="vi-VN" b="1" smtClean="0"/>
            <a:t>RC6</a:t>
          </a:r>
          <a:endParaRPr lang="en-US"/>
        </a:p>
      </dgm:t>
    </dgm:pt>
    <dgm:pt modelId="{0DAF04D9-2147-4F3C-898B-79D3D04B6C7E}" type="parTrans" cxnId="{2A213971-6604-4531-B810-9318CE4E3913}">
      <dgm:prSet/>
      <dgm:spPr/>
      <dgm:t>
        <a:bodyPr/>
        <a:lstStyle/>
        <a:p>
          <a:endParaRPr lang="en-US"/>
        </a:p>
      </dgm:t>
    </dgm:pt>
    <dgm:pt modelId="{6B33B20F-9993-4C84-AB39-787F1AED8591}" type="sibTrans" cxnId="{2A213971-6604-4531-B810-9318CE4E3913}">
      <dgm:prSet/>
      <dgm:spPr/>
      <dgm:t>
        <a:bodyPr/>
        <a:lstStyle/>
        <a:p>
          <a:endParaRPr lang="en-US"/>
        </a:p>
      </dgm:t>
    </dgm:pt>
    <dgm:pt modelId="{1EB3C311-35F1-4185-987C-A3E839959E4A}" type="pres">
      <dgm:prSet presAssocID="{285847C1-481C-4E41-8436-AD66EC63B284}" presName="linear" presStyleCnt="0">
        <dgm:presLayoutVars>
          <dgm:animLvl val="lvl"/>
          <dgm:resizeHandles val="exact"/>
        </dgm:presLayoutVars>
      </dgm:prSet>
      <dgm:spPr/>
      <dgm:t>
        <a:bodyPr/>
        <a:lstStyle/>
        <a:p>
          <a:endParaRPr lang="en-US"/>
        </a:p>
      </dgm:t>
    </dgm:pt>
    <dgm:pt modelId="{AF599AE8-2557-4CF0-9017-413B0C651D67}" type="pres">
      <dgm:prSet presAssocID="{D6109018-0182-4106-B166-CF09C047B6F2}" presName="parentText" presStyleLbl="node1" presStyleIdx="0" presStyleCnt="1">
        <dgm:presLayoutVars>
          <dgm:chMax val="0"/>
          <dgm:bulletEnabled val="1"/>
        </dgm:presLayoutVars>
      </dgm:prSet>
      <dgm:spPr/>
      <dgm:t>
        <a:bodyPr/>
        <a:lstStyle/>
        <a:p>
          <a:endParaRPr lang="en-US"/>
        </a:p>
      </dgm:t>
    </dgm:pt>
  </dgm:ptLst>
  <dgm:cxnLst>
    <dgm:cxn modelId="{0253FBDD-366B-4836-9C2F-4864EF36E0F2}" type="presOf" srcId="{D6109018-0182-4106-B166-CF09C047B6F2}" destId="{AF599AE8-2557-4CF0-9017-413B0C651D67}" srcOrd="0" destOrd="0" presId="urn:microsoft.com/office/officeart/2005/8/layout/vList2"/>
    <dgm:cxn modelId="{A53AA9E9-5D42-46D8-BDB0-2392F9AF4083}" type="presOf" srcId="{285847C1-481C-4E41-8436-AD66EC63B284}" destId="{1EB3C311-35F1-4185-987C-A3E839959E4A}" srcOrd="0" destOrd="0" presId="urn:microsoft.com/office/officeart/2005/8/layout/vList2"/>
    <dgm:cxn modelId="{2A213971-6604-4531-B810-9318CE4E3913}" srcId="{285847C1-481C-4E41-8436-AD66EC63B284}" destId="{D6109018-0182-4106-B166-CF09C047B6F2}" srcOrd="0" destOrd="0" parTransId="{0DAF04D9-2147-4F3C-898B-79D3D04B6C7E}" sibTransId="{6B33B20F-9993-4C84-AB39-787F1AED8591}"/>
    <dgm:cxn modelId="{22248056-2DED-4C7D-8D34-99487C9BE588}" type="presParOf" srcId="{1EB3C311-35F1-4185-987C-A3E839959E4A}" destId="{AF599AE8-2557-4CF0-9017-413B0C651D6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4.xml><?xml version="1.0" encoding="utf-8"?>
<dgm:dataModel xmlns:dgm="http://schemas.openxmlformats.org/drawingml/2006/diagram" xmlns:a="http://schemas.openxmlformats.org/drawingml/2006/main">
  <dgm:ptLst>
    <dgm:pt modelId="{053844A1-8C9B-4190-862D-43272DBB0BD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0500C43-12AA-4C40-9790-B951F035C121}">
      <dgm:prSet/>
      <dgm:spPr/>
      <dgm:t>
        <a:bodyPr/>
        <a:lstStyle/>
        <a:p>
          <a:pPr rtl="0"/>
          <a:r>
            <a:rPr lang="vi-VN" b="1" smtClean="0"/>
            <a:t>(tiếp)</a:t>
          </a:r>
          <a:endParaRPr lang="en-US"/>
        </a:p>
      </dgm:t>
    </dgm:pt>
    <dgm:pt modelId="{CC7B2840-4787-425F-95B1-7822BA1D5FE1}" type="parTrans" cxnId="{378A1F99-6AB8-42FC-896F-FDA5B31EA68D}">
      <dgm:prSet/>
      <dgm:spPr/>
      <dgm:t>
        <a:bodyPr/>
        <a:lstStyle/>
        <a:p>
          <a:endParaRPr lang="en-US"/>
        </a:p>
      </dgm:t>
    </dgm:pt>
    <dgm:pt modelId="{68D8096A-5775-42AA-9BCE-83961FAA4E71}" type="sibTrans" cxnId="{378A1F99-6AB8-42FC-896F-FDA5B31EA68D}">
      <dgm:prSet/>
      <dgm:spPr/>
      <dgm:t>
        <a:bodyPr/>
        <a:lstStyle/>
        <a:p>
          <a:endParaRPr lang="en-US"/>
        </a:p>
      </dgm:t>
    </dgm:pt>
    <dgm:pt modelId="{D17493AB-B3A9-401F-909E-201457469F0F}" type="pres">
      <dgm:prSet presAssocID="{053844A1-8C9B-4190-862D-43272DBB0BD8}" presName="linear" presStyleCnt="0">
        <dgm:presLayoutVars>
          <dgm:animLvl val="lvl"/>
          <dgm:resizeHandles val="exact"/>
        </dgm:presLayoutVars>
      </dgm:prSet>
      <dgm:spPr/>
      <dgm:t>
        <a:bodyPr/>
        <a:lstStyle/>
        <a:p>
          <a:endParaRPr lang="en-US"/>
        </a:p>
      </dgm:t>
    </dgm:pt>
    <dgm:pt modelId="{E9D8B9A3-2D89-4938-AC6C-2AD51346D224}" type="pres">
      <dgm:prSet presAssocID="{50500C43-12AA-4C40-9790-B951F035C121}" presName="parentText" presStyleLbl="node1" presStyleIdx="0" presStyleCnt="1">
        <dgm:presLayoutVars>
          <dgm:chMax val="0"/>
          <dgm:bulletEnabled val="1"/>
        </dgm:presLayoutVars>
      </dgm:prSet>
      <dgm:spPr/>
      <dgm:t>
        <a:bodyPr/>
        <a:lstStyle/>
        <a:p>
          <a:endParaRPr lang="en-US"/>
        </a:p>
      </dgm:t>
    </dgm:pt>
  </dgm:ptLst>
  <dgm:cxnLst>
    <dgm:cxn modelId="{B41723ED-A756-43B0-A5CC-3285FDE2ACC5}" type="presOf" srcId="{50500C43-12AA-4C40-9790-B951F035C121}" destId="{E9D8B9A3-2D89-4938-AC6C-2AD51346D224}" srcOrd="0" destOrd="0" presId="urn:microsoft.com/office/officeart/2005/8/layout/vList2"/>
    <dgm:cxn modelId="{063163B1-5F52-4741-9710-064A7B2C03CF}" type="presOf" srcId="{053844A1-8C9B-4190-862D-43272DBB0BD8}" destId="{D17493AB-B3A9-401F-909E-201457469F0F}" srcOrd="0" destOrd="0" presId="urn:microsoft.com/office/officeart/2005/8/layout/vList2"/>
    <dgm:cxn modelId="{378A1F99-6AB8-42FC-896F-FDA5B31EA68D}" srcId="{053844A1-8C9B-4190-862D-43272DBB0BD8}" destId="{50500C43-12AA-4C40-9790-B951F035C121}" srcOrd="0" destOrd="0" parTransId="{CC7B2840-4787-425F-95B1-7822BA1D5FE1}" sibTransId="{68D8096A-5775-42AA-9BCE-83961FAA4E71}"/>
    <dgm:cxn modelId="{C4CBB70A-07E7-49CC-8BC2-7EE5F7E76483}" type="presParOf" srcId="{D17493AB-B3A9-401F-909E-201457469F0F}" destId="{E9D8B9A3-2D89-4938-AC6C-2AD51346D224}"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5.xml><?xml version="1.0" encoding="utf-8"?>
<dgm:dataModel xmlns:dgm="http://schemas.openxmlformats.org/drawingml/2006/diagram" xmlns:a="http://schemas.openxmlformats.org/drawingml/2006/main">
  <dgm:ptLst>
    <dgm:pt modelId="{2FEF7EE4-90A9-4076-93A3-652992C62F3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51612D2-2EE6-4CFF-BFD7-A2B62E118F2F}">
      <dgm:prSet/>
      <dgm:spPr/>
      <dgm:t>
        <a:bodyPr/>
        <a:lstStyle/>
        <a:p>
          <a:pPr rtl="0"/>
          <a:r>
            <a:rPr lang="en-US" b="1" smtClean="0"/>
            <a:t>Serpent</a:t>
          </a:r>
          <a:endParaRPr lang="en-US"/>
        </a:p>
      </dgm:t>
    </dgm:pt>
    <dgm:pt modelId="{A8DF3397-C086-47B6-9392-522C56A1F190}" type="parTrans" cxnId="{30469098-8864-4920-A5BB-481BEEA3C2CA}">
      <dgm:prSet/>
      <dgm:spPr/>
      <dgm:t>
        <a:bodyPr/>
        <a:lstStyle/>
        <a:p>
          <a:endParaRPr lang="en-US"/>
        </a:p>
      </dgm:t>
    </dgm:pt>
    <dgm:pt modelId="{EF5E05B5-C6F5-4D59-91A3-86C41CF62FB7}" type="sibTrans" cxnId="{30469098-8864-4920-A5BB-481BEEA3C2CA}">
      <dgm:prSet/>
      <dgm:spPr/>
      <dgm:t>
        <a:bodyPr/>
        <a:lstStyle/>
        <a:p>
          <a:endParaRPr lang="en-US"/>
        </a:p>
      </dgm:t>
    </dgm:pt>
    <dgm:pt modelId="{FF256D8B-D51C-4A5D-A13D-9C7EAD8B2224}" type="pres">
      <dgm:prSet presAssocID="{2FEF7EE4-90A9-4076-93A3-652992C62F38}" presName="linear" presStyleCnt="0">
        <dgm:presLayoutVars>
          <dgm:animLvl val="lvl"/>
          <dgm:resizeHandles val="exact"/>
        </dgm:presLayoutVars>
      </dgm:prSet>
      <dgm:spPr/>
      <dgm:t>
        <a:bodyPr/>
        <a:lstStyle/>
        <a:p>
          <a:endParaRPr lang="en-US"/>
        </a:p>
      </dgm:t>
    </dgm:pt>
    <dgm:pt modelId="{54CBB5C3-C947-453F-86A4-BA7397097F18}" type="pres">
      <dgm:prSet presAssocID="{F51612D2-2EE6-4CFF-BFD7-A2B62E118F2F}" presName="parentText" presStyleLbl="node1" presStyleIdx="0" presStyleCnt="1">
        <dgm:presLayoutVars>
          <dgm:chMax val="0"/>
          <dgm:bulletEnabled val="1"/>
        </dgm:presLayoutVars>
      </dgm:prSet>
      <dgm:spPr/>
      <dgm:t>
        <a:bodyPr/>
        <a:lstStyle/>
        <a:p>
          <a:endParaRPr lang="en-US"/>
        </a:p>
      </dgm:t>
    </dgm:pt>
  </dgm:ptLst>
  <dgm:cxnLst>
    <dgm:cxn modelId="{F9EF2B93-DA3E-4DD9-B17E-4322B8320A34}" type="presOf" srcId="{F51612D2-2EE6-4CFF-BFD7-A2B62E118F2F}" destId="{54CBB5C3-C947-453F-86A4-BA7397097F18}" srcOrd="0" destOrd="0" presId="urn:microsoft.com/office/officeart/2005/8/layout/vList2"/>
    <dgm:cxn modelId="{30469098-8864-4920-A5BB-481BEEA3C2CA}" srcId="{2FEF7EE4-90A9-4076-93A3-652992C62F38}" destId="{F51612D2-2EE6-4CFF-BFD7-A2B62E118F2F}" srcOrd="0" destOrd="0" parTransId="{A8DF3397-C086-47B6-9392-522C56A1F190}" sibTransId="{EF5E05B5-C6F5-4D59-91A3-86C41CF62FB7}"/>
    <dgm:cxn modelId="{8D241A89-D07F-44EE-B487-2B0F608374D2}" type="presOf" srcId="{2FEF7EE4-90A9-4076-93A3-652992C62F38}" destId="{FF256D8B-D51C-4A5D-A13D-9C7EAD8B2224}" srcOrd="0" destOrd="0" presId="urn:microsoft.com/office/officeart/2005/8/layout/vList2"/>
    <dgm:cxn modelId="{01B01DBF-EBD4-451D-B898-E812153C43C1}" type="presParOf" srcId="{FF256D8B-D51C-4A5D-A13D-9C7EAD8B2224}" destId="{54CBB5C3-C947-453F-86A4-BA7397097F1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6.xml><?xml version="1.0" encoding="utf-8"?>
<dgm:dataModel xmlns:dgm="http://schemas.openxmlformats.org/drawingml/2006/diagram" xmlns:a="http://schemas.openxmlformats.org/drawingml/2006/main">
  <dgm:ptLst>
    <dgm:pt modelId="{5D4991D5-C2B0-41C7-8CC6-B5FA1623C43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D3BADA5-452F-43C6-966F-52DBB6CBCEF3}">
      <dgm:prSet/>
      <dgm:spPr/>
      <dgm:t>
        <a:bodyPr/>
        <a:lstStyle/>
        <a:p>
          <a:pPr rtl="0"/>
          <a:r>
            <a:rPr lang="vi-VN" b="1" smtClean="0"/>
            <a:t>(tiếp)</a:t>
          </a:r>
          <a:endParaRPr lang="en-US"/>
        </a:p>
      </dgm:t>
    </dgm:pt>
    <dgm:pt modelId="{6C513857-A0EA-4869-BB91-D23A4C5E9D79}" type="parTrans" cxnId="{E838B82C-C28A-402F-BC1E-1A5C4A6E4D17}">
      <dgm:prSet/>
      <dgm:spPr/>
      <dgm:t>
        <a:bodyPr/>
        <a:lstStyle/>
        <a:p>
          <a:endParaRPr lang="en-US"/>
        </a:p>
      </dgm:t>
    </dgm:pt>
    <dgm:pt modelId="{40C159F6-84DA-4526-B844-15084343C813}" type="sibTrans" cxnId="{E838B82C-C28A-402F-BC1E-1A5C4A6E4D17}">
      <dgm:prSet/>
      <dgm:spPr/>
      <dgm:t>
        <a:bodyPr/>
        <a:lstStyle/>
        <a:p>
          <a:endParaRPr lang="en-US"/>
        </a:p>
      </dgm:t>
    </dgm:pt>
    <dgm:pt modelId="{C96B4379-29B5-4858-B749-0384F0607FBA}" type="pres">
      <dgm:prSet presAssocID="{5D4991D5-C2B0-41C7-8CC6-B5FA1623C434}" presName="linear" presStyleCnt="0">
        <dgm:presLayoutVars>
          <dgm:animLvl val="lvl"/>
          <dgm:resizeHandles val="exact"/>
        </dgm:presLayoutVars>
      </dgm:prSet>
      <dgm:spPr/>
      <dgm:t>
        <a:bodyPr/>
        <a:lstStyle/>
        <a:p>
          <a:endParaRPr lang="en-US"/>
        </a:p>
      </dgm:t>
    </dgm:pt>
    <dgm:pt modelId="{7DB5F38B-41F2-4623-BA14-69AAA123C77B}" type="pres">
      <dgm:prSet presAssocID="{ED3BADA5-452F-43C6-966F-52DBB6CBCEF3}" presName="parentText" presStyleLbl="node1" presStyleIdx="0" presStyleCnt="1">
        <dgm:presLayoutVars>
          <dgm:chMax val="0"/>
          <dgm:bulletEnabled val="1"/>
        </dgm:presLayoutVars>
      </dgm:prSet>
      <dgm:spPr/>
      <dgm:t>
        <a:bodyPr/>
        <a:lstStyle/>
        <a:p>
          <a:endParaRPr lang="en-US"/>
        </a:p>
      </dgm:t>
    </dgm:pt>
  </dgm:ptLst>
  <dgm:cxnLst>
    <dgm:cxn modelId="{71D3753D-A687-4AE3-B58B-F40DE4B157AC}" type="presOf" srcId="{5D4991D5-C2B0-41C7-8CC6-B5FA1623C434}" destId="{C96B4379-29B5-4858-B749-0384F0607FBA}" srcOrd="0" destOrd="0" presId="urn:microsoft.com/office/officeart/2005/8/layout/vList2"/>
    <dgm:cxn modelId="{1B26DB9D-E892-4441-9795-FBB9E6F13A28}" type="presOf" srcId="{ED3BADA5-452F-43C6-966F-52DBB6CBCEF3}" destId="{7DB5F38B-41F2-4623-BA14-69AAA123C77B}" srcOrd="0" destOrd="0" presId="urn:microsoft.com/office/officeart/2005/8/layout/vList2"/>
    <dgm:cxn modelId="{E838B82C-C28A-402F-BC1E-1A5C4A6E4D17}" srcId="{5D4991D5-C2B0-41C7-8CC6-B5FA1623C434}" destId="{ED3BADA5-452F-43C6-966F-52DBB6CBCEF3}" srcOrd="0" destOrd="0" parTransId="{6C513857-A0EA-4869-BB91-D23A4C5E9D79}" sibTransId="{40C159F6-84DA-4526-B844-15084343C813}"/>
    <dgm:cxn modelId="{BA21B3B3-897A-421F-95D5-70F1BDCA48D5}" type="presParOf" srcId="{C96B4379-29B5-4858-B749-0384F0607FBA}" destId="{7DB5F38B-41F2-4623-BA14-69AAA123C77B}"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7.xml><?xml version="1.0" encoding="utf-8"?>
<dgm:dataModel xmlns:dgm="http://schemas.openxmlformats.org/drawingml/2006/diagram" xmlns:a="http://schemas.openxmlformats.org/drawingml/2006/main">
  <dgm:ptLst>
    <dgm:pt modelId="{1A29E9C0-F4F6-4F18-8044-36B9AAAA774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6814D0B-DFEE-48C6-BE58-E2578EE92A2A}">
      <dgm:prSet/>
      <dgm:spPr/>
      <dgm:t>
        <a:bodyPr/>
        <a:lstStyle/>
        <a:p>
          <a:pPr rtl="0"/>
          <a:r>
            <a:rPr lang="vi-VN" b="1" smtClean="0"/>
            <a:t>(tiếp)</a:t>
          </a:r>
          <a:endParaRPr lang="en-US"/>
        </a:p>
      </dgm:t>
    </dgm:pt>
    <dgm:pt modelId="{4FEE8703-DA88-4EAA-B359-1115B619D00D}" type="parTrans" cxnId="{4A7CE037-78C5-4F5B-90B0-3E68E756E86A}">
      <dgm:prSet/>
      <dgm:spPr/>
      <dgm:t>
        <a:bodyPr/>
        <a:lstStyle/>
        <a:p>
          <a:endParaRPr lang="en-US"/>
        </a:p>
      </dgm:t>
    </dgm:pt>
    <dgm:pt modelId="{3200D189-AAF0-41BA-BD3D-31CB3489F7A3}" type="sibTrans" cxnId="{4A7CE037-78C5-4F5B-90B0-3E68E756E86A}">
      <dgm:prSet/>
      <dgm:spPr/>
      <dgm:t>
        <a:bodyPr/>
        <a:lstStyle/>
        <a:p>
          <a:endParaRPr lang="en-US"/>
        </a:p>
      </dgm:t>
    </dgm:pt>
    <dgm:pt modelId="{E8468380-1AB2-4458-B7EF-D37A5F3D0A93}" type="pres">
      <dgm:prSet presAssocID="{1A29E9C0-F4F6-4F18-8044-36B9AAAA7748}" presName="linear" presStyleCnt="0">
        <dgm:presLayoutVars>
          <dgm:animLvl val="lvl"/>
          <dgm:resizeHandles val="exact"/>
        </dgm:presLayoutVars>
      </dgm:prSet>
      <dgm:spPr/>
      <dgm:t>
        <a:bodyPr/>
        <a:lstStyle/>
        <a:p>
          <a:endParaRPr lang="en-US"/>
        </a:p>
      </dgm:t>
    </dgm:pt>
    <dgm:pt modelId="{38997008-BD38-4B05-BA65-9F11BF62BD50}" type="pres">
      <dgm:prSet presAssocID="{46814D0B-DFEE-48C6-BE58-E2578EE92A2A}" presName="parentText" presStyleLbl="node1" presStyleIdx="0" presStyleCnt="1">
        <dgm:presLayoutVars>
          <dgm:chMax val="0"/>
          <dgm:bulletEnabled val="1"/>
        </dgm:presLayoutVars>
      </dgm:prSet>
      <dgm:spPr/>
      <dgm:t>
        <a:bodyPr/>
        <a:lstStyle/>
        <a:p>
          <a:endParaRPr lang="en-US"/>
        </a:p>
      </dgm:t>
    </dgm:pt>
  </dgm:ptLst>
  <dgm:cxnLst>
    <dgm:cxn modelId="{07439B56-551D-4FAC-A460-D7101F72A282}" type="presOf" srcId="{1A29E9C0-F4F6-4F18-8044-36B9AAAA7748}" destId="{E8468380-1AB2-4458-B7EF-D37A5F3D0A93}" srcOrd="0" destOrd="0" presId="urn:microsoft.com/office/officeart/2005/8/layout/vList2"/>
    <dgm:cxn modelId="{B709728E-AC6C-4F2D-BF50-71F8FB25802E}" type="presOf" srcId="{46814D0B-DFEE-48C6-BE58-E2578EE92A2A}" destId="{38997008-BD38-4B05-BA65-9F11BF62BD50}" srcOrd="0" destOrd="0" presId="urn:microsoft.com/office/officeart/2005/8/layout/vList2"/>
    <dgm:cxn modelId="{4A7CE037-78C5-4F5B-90B0-3E68E756E86A}" srcId="{1A29E9C0-F4F6-4F18-8044-36B9AAAA7748}" destId="{46814D0B-DFEE-48C6-BE58-E2578EE92A2A}" srcOrd="0" destOrd="0" parTransId="{4FEE8703-DA88-4EAA-B359-1115B619D00D}" sibTransId="{3200D189-AAF0-41BA-BD3D-31CB3489F7A3}"/>
    <dgm:cxn modelId="{268DFC12-0608-41AE-BD5E-261DEC65F9D6}" type="presParOf" srcId="{E8468380-1AB2-4458-B7EF-D37A5F3D0A93}" destId="{38997008-BD38-4B05-BA65-9F11BF62BD50}"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8.xml><?xml version="1.0" encoding="utf-8"?>
<dgm:dataModel xmlns:dgm="http://schemas.openxmlformats.org/drawingml/2006/diagram" xmlns:a="http://schemas.openxmlformats.org/drawingml/2006/main">
  <dgm:ptLst>
    <dgm:pt modelId="{24A8B954-67BD-4483-9502-EAB6C61F4AE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5F90C05-F9A6-4D56-A492-B016BE685D63}">
      <dgm:prSet/>
      <dgm:spPr/>
      <dgm:t>
        <a:bodyPr/>
        <a:lstStyle/>
        <a:p>
          <a:pPr rtl="0"/>
          <a:r>
            <a:rPr lang="vi-VN" b="1" smtClean="0"/>
            <a:t>Twofish</a:t>
          </a:r>
          <a:endParaRPr lang="en-US"/>
        </a:p>
      </dgm:t>
    </dgm:pt>
    <dgm:pt modelId="{0C2148E8-26D7-4263-90D5-6442A89889A9}" type="parTrans" cxnId="{3DA7B8FC-D3DC-499A-8A1D-7D81AFC47A7B}">
      <dgm:prSet/>
      <dgm:spPr/>
      <dgm:t>
        <a:bodyPr/>
        <a:lstStyle/>
        <a:p>
          <a:endParaRPr lang="en-US"/>
        </a:p>
      </dgm:t>
    </dgm:pt>
    <dgm:pt modelId="{65CDF485-2591-4948-BCD5-CA09CA3D3C38}" type="sibTrans" cxnId="{3DA7B8FC-D3DC-499A-8A1D-7D81AFC47A7B}">
      <dgm:prSet/>
      <dgm:spPr/>
      <dgm:t>
        <a:bodyPr/>
        <a:lstStyle/>
        <a:p>
          <a:endParaRPr lang="en-US"/>
        </a:p>
      </dgm:t>
    </dgm:pt>
    <dgm:pt modelId="{AAABE2AF-2037-4D9C-A1E7-F4B632FBB5B6}" type="pres">
      <dgm:prSet presAssocID="{24A8B954-67BD-4483-9502-EAB6C61F4AE5}" presName="linear" presStyleCnt="0">
        <dgm:presLayoutVars>
          <dgm:animLvl val="lvl"/>
          <dgm:resizeHandles val="exact"/>
        </dgm:presLayoutVars>
      </dgm:prSet>
      <dgm:spPr/>
      <dgm:t>
        <a:bodyPr/>
        <a:lstStyle/>
        <a:p>
          <a:endParaRPr lang="en-US"/>
        </a:p>
      </dgm:t>
    </dgm:pt>
    <dgm:pt modelId="{8037E41F-AE16-475B-A38A-23364CA39096}" type="pres">
      <dgm:prSet presAssocID="{75F90C05-F9A6-4D56-A492-B016BE685D63}" presName="parentText" presStyleLbl="node1" presStyleIdx="0" presStyleCnt="1">
        <dgm:presLayoutVars>
          <dgm:chMax val="0"/>
          <dgm:bulletEnabled val="1"/>
        </dgm:presLayoutVars>
      </dgm:prSet>
      <dgm:spPr/>
      <dgm:t>
        <a:bodyPr/>
        <a:lstStyle/>
        <a:p>
          <a:endParaRPr lang="en-US"/>
        </a:p>
      </dgm:t>
    </dgm:pt>
  </dgm:ptLst>
  <dgm:cxnLst>
    <dgm:cxn modelId="{3DA7B8FC-D3DC-499A-8A1D-7D81AFC47A7B}" srcId="{24A8B954-67BD-4483-9502-EAB6C61F4AE5}" destId="{75F90C05-F9A6-4D56-A492-B016BE685D63}" srcOrd="0" destOrd="0" parTransId="{0C2148E8-26D7-4263-90D5-6442A89889A9}" sibTransId="{65CDF485-2591-4948-BCD5-CA09CA3D3C38}"/>
    <dgm:cxn modelId="{B80C6EA8-E1B2-4028-B46E-157B201B4AB5}" type="presOf" srcId="{75F90C05-F9A6-4D56-A492-B016BE685D63}" destId="{8037E41F-AE16-475B-A38A-23364CA39096}" srcOrd="0" destOrd="0" presId="urn:microsoft.com/office/officeart/2005/8/layout/vList2"/>
    <dgm:cxn modelId="{FA97DB45-696C-4B3E-B4F5-E5C951B833EB}" type="presOf" srcId="{24A8B954-67BD-4483-9502-EAB6C61F4AE5}" destId="{AAABE2AF-2037-4D9C-A1E7-F4B632FBB5B6}" srcOrd="0" destOrd="0" presId="urn:microsoft.com/office/officeart/2005/8/layout/vList2"/>
    <dgm:cxn modelId="{004317AB-5289-4142-B1BB-8FFAE56C30C0}" type="presParOf" srcId="{AAABE2AF-2037-4D9C-A1E7-F4B632FBB5B6}" destId="{8037E41F-AE16-475B-A38A-23364CA3909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9.xml><?xml version="1.0" encoding="utf-8"?>
<dgm:dataModel xmlns:dgm="http://schemas.openxmlformats.org/drawingml/2006/diagram" xmlns:a="http://schemas.openxmlformats.org/drawingml/2006/main">
  <dgm:ptLst>
    <dgm:pt modelId="{5CC9045D-71BB-41FF-A724-CC4E6C943D3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4300E3B-3F7D-4818-8B1A-780ED562B413}">
      <dgm:prSet/>
      <dgm:spPr/>
      <dgm:t>
        <a:bodyPr/>
        <a:lstStyle/>
        <a:p>
          <a:pPr rtl="0"/>
          <a:r>
            <a:rPr lang="vi-VN" b="1" smtClean="0"/>
            <a:t>(tiếp)</a:t>
          </a:r>
          <a:endParaRPr lang="en-US"/>
        </a:p>
      </dgm:t>
    </dgm:pt>
    <dgm:pt modelId="{425AB411-7921-46AE-BAC9-FDEE252DC713}" type="parTrans" cxnId="{2B722F1A-D45C-4EDC-8ECD-78773859D34A}">
      <dgm:prSet/>
      <dgm:spPr/>
      <dgm:t>
        <a:bodyPr/>
        <a:lstStyle/>
        <a:p>
          <a:endParaRPr lang="en-US"/>
        </a:p>
      </dgm:t>
    </dgm:pt>
    <dgm:pt modelId="{DF71DF2F-33F3-414F-87A3-AB2332897383}" type="sibTrans" cxnId="{2B722F1A-D45C-4EDC-8ECD-78773859D34A}">
      <dgm:prSet/>
      <dgm:spPr/>
      <dgm:t>
        <a:bodyPr/>
        <a:lstStyle/>
        <a:p>
          <a:endParaRPr lang="en-US"/>
        </a:p>
      </dgm:t>
    </dgm:pt>
    <dgm:pt modelId="{A642797E-CCF2-496F-B885-DC88A11A6E14}" type="pres">
      <dgm:prSet presAssocID="{5CC9045D-71BB-41FF-A724-CC4E6C943D31}" presName="linear" presStyleCnt="0">
        <dgm:presLayoutVars>
          <dgm:animLvl val="lvl"/>
          <dgm:resizeHandles val="exact"/>
        </dgm:presLayoutVars>
      </dgm:prSet>
      <dgm:spPr/>
      <dgm:t>
        <a:bodyPr/>
        <a:lstStyle/>
        <a:p>
          <a:endParaRPr lang="en-US"/>
        </a:p>
      </dgm:t>
    </dgm:pt>
    <dgm:pt modelId="{A69DB977-D888-4F59-BB84-A8825ECEFAA2}" type="pres">
      <dgm:prSet presAssocID="{34300E3B-3F7D-4818-8B1A-780ED562B413}" presName="parentText" presStyleLbl="node1" presStyleIdx="0" presStyleCnt="1">
        <dgm:presLayoutVars>
          <dgm:chMax val="0"/>
          <dgm:bulletEnabled val="1"/>
        </dgm:presLayoutVars>
      </dgm:prSet>
      <dgm:spPr/>
      <dgm:t>
        <a:bodyPr/>
        <a:lstStyle/>
        <a:p>
          <a:endParaRPr lang="en-US"/>
        </a:p>
      </dgm:t>
    </dgm:pt>
  </dgm:ptLst>
  <dgm:cxnLst>
    <dgm:cxn modelId="{7D7D4037-C6F0-4624-8117-85FBAC21C050}" type="presOf" srcId="{34300E3B-3F7D-4818-8B1A-780ED562B413}" destId="{A69DB977-D888-4F59-BB84-A8825ECEFAA2}" srcOrd="0" destOrd="0" presId="urn:microsoft.com/office/officeart/2005/8/layout/vList2"/>
    <dgm:cxn modelId="{2B722F1A-D45C-4EDC-8ECD-78773859D34A}" srcId="{5CC9045D-71BB-41FF-A724-CC4E6C943D31}" destId="{34300E3B-3F7D-4818-8B1A-780ED562B413}" srcOrd="0" destOrd="0" parTransId="{425AB411-7921-46AE-BAC9-FDEE252DC713}" sibTransId="{DF71DF2F-33F3-414F-87A3-AB2332897383}"/>
    <dgm:cxn modelId="{B5157235-370E-409D-BAFC-6C68CD377893}" type="presOf" srcId="{5CC9045D-71BB-41FF-A724-CC4E6C943D31}" destId="{A642797E-CCF2-496F-B885-DC88A11A6E14}" srcOrd="0" destOrd="0" presId="urn:microsoft.com/office/officeart/2005/8/layout/vList2"/>
    <dgm:cxn modelId="{231330B4-31B8-4ED0-8B18-8427915F93F5}" type="presParOf" srcId="{A642797E-CCF2-496F-B885-DC88A11A6E14}" destId="{A69DB977-D888-4F59-BB84-A8825ECEFAA2}"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205EEC7-3AAD-4FF4-A9ED-BFE64AE9426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F832FF9-E2CD-4804-849E-D7DBB1C496B3}">
      <dgm:prSet/>
      <dgm:spPr/>
      <dgm:t>
        <a:bodyPr/>
        <a:lstStyle/>
        <a:p>
          <a:pPr rtl="0"/>
          <a:r>
            <a:rPr lang="vi-VN" b="1" smtClean="0"/>
            <a:t>Phân loại mật mã khóa đối xứng</a:t>
          </a:r>
          <a:endParaRPr lang="en-US"/>
        </a:p>
      </dgm:t>
    </dgm:pt>
    <dgm:pt modelId="{C4EE2ED6-1A2D-40EA-A79F-71C9A806A0A6}" type="parTrans" cxnId="{21F65956-61F7-412D-8DAB-EABAFA51D1CF}">
      <dgm:prSet/>
      <dgm:spPr/>
      <dgm:t>
        <a:bodyPr/>
        <a:lstStyle/>
        <a:p>
          <a:endParaRPr lang="en-US"/>
        </a:p>
      </dgm:t>
    </dgm:pt>
    <dgm:pt modelId="{E094DB5A-A53E-41F6-A824-4559200F53AB}" type="sibTrans" cxnId="{21F65956-61F7-412D-8DAB-EABAFA51D1CF}">
      <dgm:prSet/>
      <dgm:spPr/>
      <dgm:t>
        <a:bodyPr/>
        <a:lstStyle/>
        <a:p>
          <a:endParaRPr lang="en-US"/>
        </a:p>
      </dgm:t>
    </dgm:pt>
    <dgm:pt modelId="{320D33E7-7E5B-48AF-AADD-70E16657C2E0}" type="pres">
      <dgm:prSet presAssocID="{7205EEC7-3AAD-4FF4-A9ED-BFE64AE94266}" presName="linear" presStyleCnt="0">
        <dgm:presLayoutVars>
          <dgm:animLvl val="lvl"/>
          <dgm:resizeHandles val="exact"/>
        </dgm:presLayoutVars>
      </dgm:prSet>
      <dgm:spPr/>
      <dgm:t>
        <a:bodyPr/>
        <a:lstStyle/>
        <a:p>
          <a:endParaRPr lang="en-US"/>
        </a:p>
      </dgm:t>
    </dgm:pt>
    <dgm:pt modelId="{9E75A679-B03A-4B43-8FCF-16701D993166}" type="pres">
      <dgm:prSet presAssocID="{4F832FF9-E2CD-4804-849E-D7DBB1C496B3}" presName="parentText" presStyleLbl="node1" presStyleIdx="0" presStyleCnt="1">
        <dgm:presLayoutVars>
          <dgm:chMax val="0"/>
          <dgm:bulletEnabled val="1"/>
        </dgm:presLayoutVars>
      </dgm:prSet>
      <dgm:spPr/>
      <dgm:t>
        <a:bodyPr/>
        <a:lstStyle/>
        <a:p>
          <a:endParaRPr lang="en-US"/>
        </a:p>
      </dgm:t>
    </dgm:pt>
  </dgm:ptLst>
  <dgm:cxnLst>
    <dgm:cxn modelId="{21F65956-61F7-412D-8DAB-EABAFA51D1CF}" srcId="{7205EEC7-3AAD-4FF4-A9ED-BFE64AE94266}" destId="{4F832FF9-E2CD-4804-849E-D7DBB1C496B3}" srcOrd="0" destOrd="0" parTransId="{C4EE2ED6-1A2D-40EA-A79F-71C9A806A0A6}" sibTransId="{E094DB5A-A53E-41F6-A824-4559200F53AB}"/>
    <dgm:cxn modelId="{068C0D7F-4D41-4EC3-AF11-D460BEB9FAC6}" type="presOf" srcId="{4F832FF9-E2CD-4804-849E-D7DBB1C496B3}" destId="{9E75A679-B03A-4B43-8FCF-16701D993166}" srcOrd="0" destOrd="0" presId="urn:microsoft.com/office/officeart/2005/8/layout/vList2"/>
    <dgm:cxn modelId="{81DCF175-D94B-4397-8007-0A9C12B7CF50}" type="presOf" srcId="{7205EEC7-3AAD-4FF4-A9ED-BFE64AE94266}" destId="{320D33E7-7E5B-48AF-AADD-70E16657C2E0}" srcOrd="0" destOrd="0" presId="urn:microsoft.com/office/officeart/2005/8/layout/vList2"/>
    <dgm:cxn modelId="{59975D30-16CF-4A77-9949-0B6866CB61FB}" type="presParOf" srcId="{320D33E7-7E5B-48AF-AADD-70E16657C2E0}" destId="{9E75A679-B03A-4B43-8FCF-16701D9931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0.xml><?xml version="1.0" encoding="utf-8"?>
<dgm:dataModel xmlns:dgm="http://schemas.openxmlformats.org/drawingml/2006/diagram" xmlns:a="http://schemas.openxmlformats.org/drawingml/2006/main">
  <dgm:ptLst>
    <dgm:pt modelId="{40101AD5-B6D3-4ADE-AD09-0BA7A61F413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D8B089F-ACF9-4A7D-996D-6F63C1D10FB4}">
      <dgm:prSet/>
      <dgm:spPr/>
      <dgm:t>
        <a:bodyPr/>
        <a:lstStyle/>
        <a:p>
          <a:pPr rtl="0"/>
          <a:r>
            <a:rPr lang="vi-VN" b="1" smtClean="0"/>
            <a:t>(tiếp)</a:t>
          </a:r>
          <a:endParaRPr lang="en-US"/>
        </a:p>
      </dgm:t>
    </dgm:pt>
    <dgm:pt modelId="{ECD086AD-00C0-4C7F-8BD6-B01391878224}" type="parTrans" cxnId="{820D1E31-7E6E-47B3-B377-EAE4CB4383D8}">
      <dgm:prSet/>
      <dgm:spPr/>
      <dgm:t>
        <a:bodyPr/>
        <a:lstStyle/>
        <a:p>
          <a:endParaRPr lang="en-US"/>
        </a:p>
      </dgm:t>
    </dgm:pt>
    <dgm:pt modelId="{76FC2A31-6C7E-4BC3-98AF-C0F86BD89293}" type="sibTrans" cxnId="{820D1E31-7E6E-47B3-B377-EAE4CB4383D8}">
      <dgm:prSet/>
      <dgm:spPr/>
      <dgm:t>
        <a:bodyPr/>
        <a:lstStyle/>
        <a:p>
          <a:endParaRPr lang="en-US"/>
        </a:p>
      </dgm:t>
    </dgm:pt>
    <dgm:pt modelId="{FC5A857D-59FF-4530-85BE-862DFC3B17E4}" type="pres">
      <dgm:prSet presAssocID="{40101AD5-B6D3-4ADE-AD09-0BA7A61F4133}" presName="linear" presStyleCnt="0">
        <dgm:presLayoutVars>
          <dgm:animLvl val="lvl"/>
          <dgm:resizeHandles val="exact"/>
        </dgm:presLayoutVars>
      </dgm:prSet>
      <dgm:spPr/>
      <dgm:t>
        <a:bodyPr/>
        <a:lstStyle/>
        <a:p>
          <a:endParaRPr lang="en-US"/>
        </a:p>
      </dgm:t>
    </dgm:pt>
    <dgm:pt modelId="{BAF3AAD3-39EB-4066-87BD-67395EF37C1D}" type="pres">
      <dgm:prSet presAssocID="{3D8B089F-ACF9-4A7D-996D-6F63C1D10FB4}" presName="parentText" presStyleLbl="node1" presStyleIdx="0" presStyleCnt="1">
        <dgm:presLayoutVars>
          <dgm:chMax val="0"/>
          <dgm:bulletEnabled val="1"/>
        </dgm:presLayoutVars>
      </dgm:prSet>
      <dgm:spPr/>
      <dgm:t>
        <a:bodyPr/>
        <a:lstStyle/>
        <a:p>
          <a:endParaRPr lang="en-US"/>
        </a:p>
      </dgm:t>
    </dgm:pt>
  </dgm:ptLst>
  <dgm:cxnLst>
    <dgm:cxn modelId="{820D1E31-7E6E-47B3-B377-EAE4CB4383D8}" srcId="{40101AD5-B6D3-4ADE-AD09-0BA7A61F4133}" destId="{3D8B089F-ACF9-4A7D-996D-6F63C1D10FB4}" srcOrd="0" destOrd="0" parTransId="{ECD086AD-00C0-4C7F-8BD6-B01391878224}" sibTransId="{76FC2A31-6C7E-4BC3-98AF-C0F86BD89293}"/>
    <dgm:cxn modelId="{96E9C362-4382-4853-B6BC-DA36C03266AC}" type="presOf" srcId="{3D8B089F-ACF9-4A7D-996D-6F63C1D10FB4}" destId="{BAF3AAD3-39EB-4066-87BD-67395EF37C1D}" srcOrd="0" destOrd="0" presId="urn:microsoft.com/office/officeart/2005/8/layout/vList2"/>
    <dgm:cxn modelId="{3437D2A4-9C72-4455-B1E2-DA029266E6BB}" type="presOf" srcId="{40101AD5-B6D3-4ADE-AD09-0BA7A61F4133}" destId="{FC5A857D-59FF-4530-85BE-862DFC3B17E4}" srcOrd="0" destOrd="0" presId="urn:microsoft.com/office/officeart/2005/8/layout/vList2"/>
    <dgm:cxn modelId="{B9923C8B-9E61-461F-BB8E-DAB6A65C35EE}" type="presParOf" srcId="{FC5A857D-59FF-4530-85BE-862DFC3B17E4}" destId="{BAF3AAD3-39EB-4066-87BD-67395EF37C1D}"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1.xml><?xml version="1.0" encoding="utf-8"?>
<dgm:dataModel xmlns:dgm="http://schemas.openxmlformats.org/drawingml/2006/diagram" xmlns:a="http://schemas.openxmlformats.org/drawingml/2006/main">
  <dgm:ptLst>
    <dgm:pt modelId="{F79FC0B4-B532-4201-87EE-02E0220EA0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3B6AFB5-AAB8-4C03-BE79-3E6C89393085}">
      <dgm:prSet/>
      <dgm:spPr/>
      <dgm:t>
        <a:bodyPr/>
        <a:lstStyle/>
        <a:p>
          <a:pPr rtl="0"/>
          <a:r>
            <a:rPr lang="vi-VN" b="1" smtClean="0"/>
            <a:t>(tiếp)</a:t>
          </a:r>
          <a:endParaRPr lang="en-US"/>
        </a:p>
      </dgm:t>
    </dgm:pt>
    <dgm:pt modelId="{FFBC4916-3135-4E56-A1A9-1F629C5061D6}" type="parTrans" cxnId="{1715AB66-E298-47F6-8F2C-EBC2751AD5E6}">
      <dgm:prSet/>
      <dgm:spPr/>
      <dgm:t>
        <a:bodyPr/>
        <a:lstStyle/>
        <a:p>
          <a:endParaRPr lang="en-US"/>
        </a:p>
      </dgm:t>
    </dgm:pt>
    <dgm:pt modelId="{0E1D4BDD-E6F9-410B-A5D4-871143AD1639}" type="sibTrans" cxnId="{1715AB66-E298-47F6-8F2C-EBC2751AD5E6}">
      <dgm:prSet/>
      <dgm:spPr/>
      <dgm:t>
        <a:bodyPr/>
        <a:lstStyle/>
        <a:p>
          <a:endParaRPr lang="en-US"/>
        </a:p>
      </dgm:t>
    </dgm:pt>
    <dgm:pt modelId="{FBDA1CE0-7C16-45DC-9BD2-B3673CA2DC89}" type="pres">
      <dgm:prSet presAssocID="{F79FC0B4-B532-4201-87EE-02E0220EA0D3}" presName="linear" presStyleCnt="0">
        <dgm:presLayoutVars>
          <dgm:animLvl val="lvl"/>
          <dgm:resizeHandles val="exact"/>
        </dgm:presLayoutVars>
      </dgm:prSet>
      <dgm:spPr/>
      <dgm:t>
        <a:bodyPr/>
        <a:lstStyle/>
        <a:p>
          <a:endParaRPr lang="en-US"/>
        </a:p>
      </dgm:t>
    </dgm:pt>
    <dgm:pt modelId="{1B79FD04-203E-4CF5-B032-1AAAB974E99C}" type="pres">
      <dgm:prSet presAssocID="{53B6AFB5-AAB8-4C03-BE79-3E6C89393085}" presName="parentText" presStyleLbl="node1" presStyleIdx="0" presStyleCnt="1">
        <dgm:presLayoutVars>
          <dgm:chMax val="0"/>
          <dgm:bulletEnabled val="1"/>
        </dgm:presLayoutVars>
      </dgm:prSet>
      <dgm:spPr/>
      <dgm:t>
        <a:bodyPr/>
        <a:lstStyle/>
        <a:p>
          <a:endParaRPr lang="en-US"/>
        </a:p>
      </dgm:t>
    </dgm:pt>
  </dgm:ptLst>
  <dgm:cxnLst>
    <dgm:cxn modelId="{74BC4FC4-E815-4ECD-84E6-3572A499D662}" type="presOf" srcId="{F79FC0B4-B532-4201-87EE-02E0220EA0D3}" destId="{FBDA1CE0-7C16-45DC-9BD2-B3673CA2DC89}" srcOrd="0" destOrd="0" presId="urn:microsoft.com/office/officeart/2005/8/layout/vList2"/>
    <dgm:cxn modelId="{1715AB66-E298-47F6-8F2C-EBC2751AD5E6}" srcId="{F79FC0B4-B532-4201-87EE-02E0220EA0D3}" destId="{53B6AFB5-AAB8-4C03-BE79-3E6C89393085}" srcOrd="0" destOrd="0" parTransId="{FFBC4916-3135-4E56-A1A9-1F629C5061D6}" sibTransId="{0E1D4BDD-E6F9-410B-A5D4-871143AD1639}"/>
    <dgm:cxn modelId="{3FEFFCDD-3BB1-49F5-AAFB-97B89283A3CE}" type="presOf" srcId="{53B6AFB5-AAB8-4C03-BE79-3E6C89393085}" destId="{1B79FD04-203E-4CF5-B032-1AAAB974E99C}" srcOrd="0" destOrd="0" presId="urn:microsoft.com/office/officeart/2005/8/layout/vList2"/>
    <dgm:cxn modelId="{9A5AA9CF-2654-4006-BAA4-1B7BFD948293}" type="presParOf" srcId="{FBDA1CE0-7C16-45DC-9BD2-B3673CA2DC89}" destId="{1B79FD04-203E-4CF5-B032-1AAAB974E99C}"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2.xml><?xml version="1.0" encoding="utf-8"?>
<dgm:dataModel xmlns:dgm="http://schemas.openxmlformats.org/drawingml/2006/diagram" xmlns:a="http://schemas.openxmlformats.org/drawingml/2006/main">
  <dgm:ptLst>
    <dgm:pt modelId="{F37177E1-4561-4D94-8512-EB2656CA506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3296617-6F42-44BC-9A12-9D25F7444AF6}">
      <dgm:prSet/>
      <dgm:spPr/>
      <dgm:t>
        <a:bodyPr/>
        <a:lstStyle/>
        <a:p>
          <a:pPr rtl="0"/>
          <a:r>
            <a:rPr lang="vi-VN" b="1" smtClean="0"/>
            <a:t>Kết quả</a:t>
          </a:r>
          <a:endParaRPr lang="en-US"/>
        </a:p>
      </dgm:t>
    </dgm:pt>
    <dgm:pt modelId="{B06AC9E1-3832-419C-81D8-E6D9678D82D4}" type="parTrans" cxnId="{2B91351F-FB94-4E06-80E6-0F26BA2AB28B}">
      <dgm:prSet/>
      <dgm:spPr/>
      <dgm:t>
        <a:bodyPr/>
        <a:lstStyle/>
        <a:p>
          <a:endParaRPr lang="en-US"/>
        </a:p>
      </dgm:t>
    </dgm:pt>
    <dgm:pt modelId="{EC4C84F4-A547-41CC-A8C2-084D7CA54E24}" type="sibTrans" cxnId="{2B91351F-FB94-4E06-80E6-0F26BA2AB28B}">
      <dgm:prSet/>
      <dgm:spPr/>
      <dgm:t>
        <a:bodyPr/>
        <a:lstStyle/>
        <a:p>
          <a:endParaRPr lang="en-US"/>
        </a:p>
      </dgm:t>
    </dgm:pt>
    <dgm:pt modelId="{18F91E5C-F92E-4FE1-B258-1E3280850456}">
      <dgm:prSet/>
      <dgm:spPr/>
      <dgm:t>
        <a:bodyPr/>
        <a:lstStyle/>
        <a:p>
          <a:pPr rtl="0"/>
          <a:r>
            <a:rPr lang="en-US" dirty="0" err="1" smtClean="0"/>
            <a:t>Rijndael</a:t>
          </a:r>
          <a:r>
            <a:rPr lang="en-US" dirty="0" smtClean="0"/>
            <a:t>: 86 positive, 10 negative</a:t>
          </a:r>
          <a:endParaRPr lang="en-US" dirty="0"/>
        </a:p>
      </dgm:t>
    </dgm:pt>
    <dgm:pt modelId="{288D1C6D-EECD-44F0-B4D6-3FD6ABEB2455}" type="parTrans" cxnId="{9921161F-77DC-4B4C-800A-90FAF9108B75}">
      <dgm:prSet/>
      <dgm:spPr/>
      <dgm:t>
        <a:bodyPr/>
        <a:lstStyle/>
        <a:p>
          <a:endParaRPr lang="en-US"/>
        </a:p>
      </dgm:t>
    </dgm:pt>
    <dgm:pt modelId="{9A5C7132-D2BF-4A27-9013-82473578C230}" type="sibTrans" cxnId="{9921161F-77DC-4B4C-800A-90FAF9108B75}">
      <dgm:prSet/>
      <dgm:spPr/>
      <dgm:t>
        <a:bodyPr/>
        <a:lstStyle/>
        <a:p>
          <a:endParaRPr lang="en-US"/>
        </a:p>
      </dgm:t>
    </dgm:pt>
    <dgm:pt modelId="{4490C682-52DE-47C2-BCC7-46C0FBC3C17F}">
      <dgm:prSet/>
      <dgm:spPr/>
      <dgm:t>
        <a:bodyPr/>
        <a:lstStyle/>
        <a:p>
          <a:pPr rtl="0"/>
          <a:r>
            <a:rPr lang="en-US" smtClean="0"/>
            <a:t>Serpent: 59 positive, 7 negative</a:t>
          </a:r>
          <a:endParaRPr lang="en-US"/>
        </a:p>
      </dgm:t>
    </dgm:pt>
    <dgm:pt modelId="{7C6BE843-7B52-436F-B824-24CF089CF0F1}" type="parTrans" cxnId="{FB7273C4-1694-422D-8A8A-7CC5E80A4625}">
      <dgm:prSet/>
      <dgm:spPr/>
      <dgm:t>
        <a:bodyPr/>
        <a:lstStyle/>
        <a:p>
          <a:endParaRPr lang="en-US"/>
        </a:p>
      </dgm:t>
    </dgm:pt>
    <dgm:pt modelId="{5C75DD8E-7A96-4D54-8098-51BE567B473E}" type="sibTrans" cxnId="{FB7273C4-1694-422D-8A8A-7CC5E80A4625}">
      <dgm:prSet/>
      <dgm:spPr/>
      <dgm:t>
        <a:bodyPr/>
        <a:lstStyle/>
        <a:p>
          <a:endParaRPr lang="en-US"/>
        </a:p>
      </dgm:t>
    </dgm:pt>
    <dgm:pt modelId="{7B5D0FA9-AE75-4FFC-898E-E1CBB41B9130}">
      <dgm:prSet/>
      <dgm:spPr/>
      <dgm:t>
        <a:bodyPr/>
        <a:lstStyle/>
        <a:p>
          <a:pPr rtl="0"/>
          <a:r>
            <a:rPr lang="en-US" smtClean="0"/>
            <a:t>Twofish: 31 positive, 21 negative</a:t>
          </a:r>
          <a:endParaRPr lang="en-US"/>
        </a:p>
      </dgm:t>
    </dgm:pt>
    <dgm:pt modelId="{6AB347F6-FC01-4EDB-AC86-33B1B1145117}" type="parTrans" cxnId="{810BA902-5EBA-4DB1-942E-82E353D6AB14}">
      <dgm:prSet/>
      <dgm:spPr/>
      <dgm:t>
        <a:bodyPr/>
        <a:lstStyle/>
        <a:p>
          <a:endParaRPr lang="en-US"/>
        </a:p>
      </dgm:t>
    </dgm:pt>
    <dgm:pt modelId="{B86D1B37-D6F8-44E2-AE7B-155BA56E5417}" type="sibTrans" cxnId="{810BA902-5EBA-4DB1-942E-82E353D6AB14}">
      <dgm:prSet/>
      <dgm:spPr/>
      <dgm:t>
        <a:bodyPr/>
        <a:lstStyle/>
        <a:p>
          <a:endParaRPr lang="en-US"/>
        </a:p>
      </dgm:t>
    </dgm:pt>
    <dgm:pt modelId="{EE0C9D1D-3879-4BFD-AA71-FA1FA83499E4}">
      <dgm:prSet/>
      <dgm:spPr/>
      <dgm:t>
        <a:bodyPr/>
        <a:lstStyle/>
        <a:p>
          <a:pPr rtl="0"/>
          <a:r>
            <a:rPr lang="en-US" smtClean="0"/>
            <a:t>RC6: 23 positive, 37 negative</a:t>
          </a:r>
          <a:endParaRPr lang="en-US"/>
        </a:p>
      </dgm:t>
    </dgm:pt>
    <dgm:pt modelId="{07D263E1-FE30-43F5-BEFD-857E4BB6D269}" type="parTrans" cxnId="{B4D6B8CB-CCB0-411D-A4EB-53246E3B4618}">
      <dgm:prSet/>
      <dgm:spPr/>
      <dgm:t>
        <a:bodyPr/>
        <a:lstStyle/>
        <a:p>
          <a:endParaRPr lang="en-US"/>
        </a:p>
      </dgm:t>
    </dgm:pt>
    <dgm:pt modelId="{B59487A6-38B3-4B96-BBC7-A85E50F9059A}" type="sibTrans" cxnId="{B4D6B8CB-CCB0-411D-A4EB-53246E3B4618}">
      <dgm:prSet/>
      <dgm:spPr/>
      <dgm:t>
        <a:bodyPr/>
        <a:lstStyle/>
        <a:p>
          <a:endParaRPr lang="en-US"/>
        </a:p>
      </dgm:t>
    </dgm:pt>
    <dgm:pt modelId="{3553F2B3-643A-4D9A-9C7E-827F51EF8156}">
      <dgm:prSet/>
      <dgm:spPr/>
      <dgm:t>
        <a:bodyPr/>
        <a:lstStyle/>
        <a:p>
          <a:pPr rtl="0"/>
          <a:r>
            <a:rPr lang="en-US" smtClean="0"/>
            <a:t>MARS: 13 positive, 83 negative</a:t>
          </a:r>
          <a:endParaRPr lang="en-US"/>
        </a:p>
      </dgm:t>
    </dgm:pt>
    <dgm:pt modelId="{DAC28AC0-58CA-4F9F-A0AF-96C050F01BA7}" type="parTrans" cxnId="{F600F39A-B482-4A95-B4A8-8EE0F40D43A5}">
      <dgm:prSet/>
      <dgm:spPr/>
      <dgm:t>
        <a:bodyPr/>
        <a:lstStyle/>
        <a:p>
          <a:endParaRPr lang="en-US"/>
        </a:p>
      </dgm:t>
    </dgm:pt>
    <dgm:pt modelId="{084A634F-03AE-43D6-A6DB-5F0CB5B5BB22}" type="sibTrans" cxnId="{F600F39A-B482-4A95-B4A8-8EE0F40D43A5}">
      <dgm:prSet/>
      <dgm:spPr/>
      <dgm:t>
        <a:bodyPr/>
        <a:lstStyle/>
        <a:p>
          <a:endParaRPr lang="en-US"/>
        </a:p>
      </dgm:t>
    </dgm:pt>
    <dgm:pt modelId="{06F459F4-8340-4B9F-A720-B08E0802FFAC}" type="pres">
      <dgm:prSet presAssocID="{F37177E1-4561-4D94-8512-EB2656CA5065}" presName="linear" presStyleCnt="0">
        <dgm:presLayoutVars>
          <dgm:animLvl val="lvl"/>
          <dgm:resizeHandles val="exact"/>
        </dgm:presLayoutVars>
      </dgm:prSet>
      <dgm:spPr/>
      <dgm:t>
        <a:bodyPr/>
        <a:lstStyle/>
        <a:p>
          <a:endParaRPr lang="en-US"/>
        </a:p>
      </dgm:t>
    </dgm:pt>
    <dgm:pt modelId="{B3115024-E03B-457C-8065-A748BBCC1D15}" type="pres">
      <dgm:prSet presAssocID="{03296617-6F42-44BC-9A12-9D25F7444AF6}" presName="parentText" presStyleLbl="node1" presStyleIdx="0" presStyleCnt="1">
        <dgm:presLayoutVars>
          <dgm:chMax val="0"/>
          <dgm:bulletEnabled val="1"/>
        </dgm:presLayoutVars>
      </dgm:prSet>
      <dgm:spPr/>
      <dgm:t>
        <a:bodyPr/>
        <a:lstStyle/>
        <a:p>
          <a:endParaRPr lang="en-US"/>
        </a:p>
      </dgm:t>
    </dgm:pt>
    <dgm:pt modelId="{E69F011A-EE77-405A-A89B-D22FB5B433D4}" type="pres">
      <dgm:prSet presAssocID="{03296617-6F42-44BC-9A12-9D25F7444AF6}" presName="childText" presStyleLbl="revTx" presStyleIdx="0" presStyleCnt="1">
        <dgm:presLayoutVars>
          <dgm:bulletEnabled val="1"/>
        </dgm:presLayoutVars>
      </dgm:prSet>
      <dgm:spPr/>
      <dgm:t>
        <a:bodyPr/>
        <a:lstStyle/>
        <a:p>
          <a:endParaRPr lang="en-US"/>
        </a:p>
      </dgm:t>
    </dgm:pt>
  </dgm:ptLst>
  <dgm:cxnLst>
    <dgm:cxn modelId="{2BA00EA3-1555-4A52-85F6-AF177CC1BA71}" type="presOf" srcId="{3553F2B3-643A-4D9A-9C7E-827F51EF8156}" destId="{E69F011A-EE77-405A-A89B-D22FB5B433D4}" srcOrd="0" destOrd="4" presId="urn:microsoft.com/office/officeart/2005/8/layout/vList2"/>
    <dgm:cxn modelId="{7F1BEEC2-C675-49BD-B1C5-D076CF536BD6}" type="presOf" srcId="{03296617-6F42-44BC-9A12-9D25F7444AF6}" destId="{B3115024-E03B-457C-8065-A748BBCC1D15}" srcOrd="0" destOrd="0" presId="urn:microsoft.com/office/officeart/2005/8/layout/vList2"/>
    <dgm:cxn modelId="{F600F39A-B482-4A95-B4A8-8EE0F40D43A5}" srcId="{03296617-6F42-44BC-9A12-9D25F7444AF6}" destId="{3553F2B3-643A-4D9A-9C7E-827F51EF8156}" srcOrd="4" destOrd="0" parTransId="{DAC28AC0-58CA-4F9F-A0AF-96C050F01BA7}" sibTransId="{084A634F-03AE-43D6-A6DB-5F0CB5B5BB22}"/>
    <dgm:cxn modelId="{72D07C41-9B0C-46C6-9360-AE0FF6A3C674}" type="presOf" srcId="{18F91E5C-F92E-4FE1-B258-1E3280850456}" destId="{E69F011A-EE77-405A-A89B-D22FB5B433D4}" srcOrd="0" destOrd="0" presId="urn:microsoft.com/office/officeart/2005/8/layout/vList2"/>
    <dgm:cxn modelId="{5F10A689-1B88-4E5D-9B51-DAD32C98DBBF}" type="presOf" srcId="{4490C682-52DE-47C2-BCC7-46C0FBC3C17F}" destId="{E69F011A-EE77-405A-A89B-D22FB5B433D4}" srcOrd="0" destOrd="1" presId="urn:microsoft.com/office/officeart/2005/8/layout/vList2"/>
    <dgm:cxn modelId="{4092B049-D8D8-46DD-A02A-88E7EDBA7C72}" type="presOf" srcId="{EE0C9D1D-3879-4BFD-AA71-FA1FA83499E4}" destId="{E69F011A-EE77-405A-A89B-D22FB5B433D4}" srcOrd="0" destOrd="3" presId="urn:microsoft.com/office/officeart/2005/8/layout/vList2"/>
    <dgm:cxn modelId="{2B91351F-FB94-4E06-80E6-0F26BA2AB28B}" srcId="{F37177E1-4561-4D94-8512-EB2656CA5065}" destId="{03296617-6F42-44BC-9A12-9D25F7444AF6}" srcOrd="0" destOrd="0" parTransId="{B06AC9E1-3832-419C-81D8-E6D9678D82D4}" sibTransId="{EC4C84F4-A547-41CC-A8C2-084D7CA54E24}"/>
    <dgm:cxn modelId="{9921161F-77DC-4B4C-800A-90FAF9108B75}" srcId="{03296617-6F42-44BC-9A12-9D25F7444AF6}" destId="{18F91E5C-F92E-4FE1-B258-1E3280850456}" srcOrd="0" destOrd="0" parTransId="{288D1C6D-EECD-44F0-B4D6-3FD6ABEB2455}" sibTransId="{9A5C7132-D2BF-4A27-9013-82473578C230}"/>
    <dgm:cxn modelId="{FB7273C4-1694-422D-8A8A-7CC5E80A4625}" srcId="{03296617-6F42-44BC-9A12-9D25F7444AF6}" destId="{4490C682-52DE-47C2-BCC7-46C0FBC3C17F}" srcOrd="1" destOrd="0" parTransId="{7C6BE843-7B52-436F-B824-24CF089CF0F1}" sibTransId="{5C75DD8E-7A96-4D54-8098-51BE567B473E}"/>
    <dgm:cxn modelId="{810BA902-5EBA-4DB1-942E-82E353D6AB14}" srcId="{03296617-6F42-44BC-9A12-9D25F7444AF6}" destId="{7B5D0FA9-AE75-4FFC-898E-E1CBB41B9130}" srcOrd="2" destOrd="0" parTransId="{6AB347F6-FC01-4EDB-AC86-33B1B1145117}" sibTransId="{B86D1B37-D6F8-44E2-AE7B-155BA56E5417}"/>
    <dgm:cxn modelId="{7E86A431-0FE9-4EA6-B9CA-AFD449C17A90}" type="presOf" srcId="{7B5D0FA9-AE75-4FFC-898E-E1CBB41B9130}" destId="{E69F011A-EE77-405A-A89B-D22FB5B433D4}" srcOrd="0" destOrd="2" presId="urn:microsoft.com/office/officeart/2005/8/layout/vList2"/>
    <dgm:cxn modelId="{B4D6B8CB-CCB0-411D-A4EB-53246E3B4618}" srcId="{03296617-6F42-44BC-9A12-9D25F7444AF6}" destId="{EE0C9D1D-3879-4BFD-AA71-FA1FA83499E4}" srcOrd="3" destOrd="0" parTransId="{07D263E1-FE30-43F5-BEFD-857E4BB6D269}" sibTransId="{B59487A6-38B3-4B96-BBC7-A85E50F9059A}"/>
    <dgm:cxn modelId="{63B7D6EB-B862-483C-9583-7D55F74CAAA1}" type="presOf" srcId="{F37177E1-4561-4D94-8512-EB2656CA5065}" destId="{06F459F4-8340-4B9F-A720-B08E0802FFAC}" srcOrd="0" destOrd="0" presId="urn:microsoft.com/office/officeart/2005/8/layout/vList2"/>
    <dgm:cxn modelId="{0783A60A-6F77-450C-9416-630452D544EE}" type="presParOf" srcId="{06F459F4-8340-4B9F-A720-B08E0802FFAC}" destId="{B3115024-E03B-457C-8065-A748BBCC1D15}" srcOrd="0" destOrd="0" presId="urn:microsoft.com/office/officeart/2005/8/layout/vList2"/>
    <dgm:cxn modelId="{47CF567F-3421-420F-B606-D5815B925824}" type="presParOf" srcId="{06F459F4-8340-4B9F-A720-B08E0802FFAC}" destId="{E69F011A-EE77-405A-A89B-D22FB5B433D4}"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3.xml><?xml version="1.0" encoding="utf-8"?>
<dgm:dataModel xmlns:dgm="http://schemas.openxmlformats.org/drawingml/2006/diagram" xmlns:a="http://schemas.openxmlformats.org/drawingml/2006/main">
  <dgm:ptLst>
    <dgm:pt modelId="{29853353-97A5-4C84-9E78-1D845FF83A8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FDEFCA6-2178-4FF1-9FCC-45C708F5F900}">
      <dgm:prSet/>
      <dgm:spPr/>
      <dgm:t>
        <a:bodyPr/>
        <a:lstStyle/>
        <a:p>
          <a:pPr rtl="0"/>
          <a:r>
            <a:rPr lang="vi-VN" b="1" smtClean="0"/>
            <a:t>Thuật toán AES</a:t>
          </a:r>
          <a:endParaRPr lang="en-US"/>
        </a:p>
      </dgm:t>
    </dgm:pt>
    <dgm:pt modelId="{1EB3C688-B822-408E-9225-416EAE4A86C9}" type="parTrans" cxnId="{C236EF11-603B-46DA-A01E-1304A14B903C}">
      <dgm:prSet/>
      <dgm:spPr/>
      <dgm:t>
        <a:bodyPr/>
        <a:lstStyle/>
        <a:p>
          <a:endParaRPr lang="en-US"/>
        </a:p>
      </dgm:t>
    </dgm:pt>
    <dgm:pt modelId="{3C12C538-A1EF-400C-A34D-0C9771F12C9C}" type="sibTrans" cxnId="{C236EF11-603B-46DA-A01E-1304A14B903C}">
      <dgm:prSet/>
      <dgm:spPr/>
      <dgm:t>
        <a:bodyPr/>
        <a:lstStyle/>
        <a:p>
          <a:endParaRPr lang="en-US"/>
        </a:p>
      </dgm:t>
    </dgm:pt>
    <dgm:pt modelId="{EBFC302C-7A6F-4E52-897E-3BB45DB2F2E6}" type="pres">
      <dgm:prSet presAssocID="{29853353-97A5-4C84-9E78-1D845FF83A85}" presName="linear" presStyleCnt="0">
        <dgm:presLayoutVars>
          <dgm:animLvl val="lvl"/>
          <dgm:resizeHandles val="exact"/>
        </dgm:presLayoutVars>
      </dgm:prSet>
      <dgm:spPr/>
      <dgm:t>
        <a:bodyPr/>
        <a:lstStyle/>
        <a:p>
          <a:endParaRPr lang="en-US"/>
        </a:p>
      </dgm:t>
    </dgm:pt>
    <dgm:pt modelId="{7BA1825F-A31F-4BC5-8DFF-1458CB9F203E}" type="pres">
      <dgm:prSet presAssocID="{5FDEFCA6-2178-4FF1-9FCC-45C708F5F900}" presName="parentText" presStyleLbl="node1" presStyleIdx="0" presStyleCnt="1">
        <dgm:presLayoutVars>
          <dgm:chMax val="0"/>
          <dgm:bulletEnabled val="1"/>
        </dgm:presLayoutVars>
      </dgm:prSet>
      <dgm:spPr/>
      <dgm:t>
        <a:bodyPr/>
        <a:lstStyle/>
        <a:p>
          <a:endParaRPr lang="en-US"/>
        </a:p>
      </dgm:t>
    </dgm:pt>
  </dgm:ptLst>
  <dgm:cxnLst>
    <dgm:cxn modelId="{C236EF11-603B-46DA-A01E-1304A14B903C}" srcId="{29853353-97A5-4C84-9E78-1D845FF83A85}" destId="{5FDEFCA6-2178-4FF1-9FCC-45C708F5F900}" srcOrd="0" destOrd="0" parTransId="{1EB3C688-B822-408E-9225-416EAE4A86C9}" sibTransId="{3C12C538-A1EF-400C-A34D-0C9771F12C9C}"/>
    <dgm:cxn modelId="{E0F41367-3F60-4A17-9872-9CBFC46D0950}" type="presOf" srcId="{5FDEFCA6-2178-4FF1-9FCC-45C708F5F900}" destId="{7BA1825F-A31F-4BC5-8DFF-1458CB9F203E}" srcOrd="0" destOrd="0" presId="urn:microsoft.com/office/officeart/2005/8/layout/vList2"/>
    <dgm:cxn modelId="{8287B06A-3EBB-481B-AA29-3C905AC23D4E}" type="presOf" srcId="{29853353-97A5-4C84-9E78-1D845FF83A85}" destId="{EBFC302C-7A6F-4E52-897E-3BB45DB2F2E6}" srcOrd="0" destOrd="0" presId="urn:microsoft.com/office/officeart/2005/8/layout/vList2"/>
    <dgm:cxn modelId="{2083D23F-9C5D-4CDC-8301-1F3387589BD7}" type="presParOf" srcId="{EBFC302C-7A6F-4E52-897E-3BB45DB2F2E6}" destId="{7BA1825F-A31F-4BC5-8DFF-1458CB9F203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4.xml><?xml version="1.0" encoding="utf-8"?>
<dgm:dataModel xmlns:dgm="http://schemas.openxmlformats.org/drawingml/2006/diagram" xmlns:a="http://schemas.openxmlformats.org/drawingml/2006/main">
  <dgm:ptLst>
    <dgm:pt modelId="{805D2646-4882-4FF2-811B-80602E46EEE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B7ED718-4FFD-44A8-B7DE-B78E9C8841A8}">
      <dgm:prSet/>
      <dgm:spPr/>
      <dgm:t>
        <a:bodyPr/>
        <a:lstStyle/>
        <a:p>
          <a:pPr rtl="0"/>
          <a:r>
            <a:rPr lang="vi-VN" b="1" smtClean="0"/>
            <a:t>4 phép biến đổi</a:t>
          </a:r>
          <a:endParaRPr lang="en-US"/>
        </a:p>
      </dgm:t>
    </dgm:pt>
    <dgm:pt modelId="{08AADF35-C259-4172-BF2A-0CD009EA1FC7}" type="parTrans" cxnId="{FB92519C-936E-43D3-8F02-4B99668BD3A7}">
      <dgm:prSet/>
      <dgm:spPr/>
      <dgm:t>
        <a:bodyPr/>
        <a:lstStyle/>
        <a:p>
          <a:endParaRPr lang="en-US"/>
        </a:p>
      </dgm:t>
    </dgm:pt>
    <dgm:pt modelId="{D26953D6-5125-48F4-A952-42A63D200A29}" type="sibTrans" cxnId="{FB92519C-936E-43D3-8F02-4B99668BD3A7}">
      <dgm:prSet/>
      <dgm:spPr/>
      <dgm:t>
        <a:bodyPr/>
        <a:lstStyle/>
        <a:p>
          <a:endParaRPr lang="en-US"/>
        </a:p>
      </dgm:t>
    </dgm:pt>
    <dgm:pt modelId="{D8CFF06B-77A9-4D5E-A5CF-2E111DACCE29}" type="pres">
      <dgm:prSet presAssocID="{805D2646-4882-4FF2-811B-80602E46EEE4}" presName="linear" presStyleCnt="0">
        <dgm:presLayoutVars>
          <dgm:animLvl val="lvl"/>
          <dgm:resizeHandles val="exact"/>
        </dgm:presLayoutVars>
      </dgm:prSet>
      <dgm:spPr/>
      <dgm:t>
        <a:bodyPr/>
        <a:lstStyle/>
        <a:p>
          <a:endParaRPr lang="en-US"/>
        </a:p>
      </dgm:t>
    </dgm:pt>
    <dgm:pt modelId="{15C4AA5D-6C01-4F98-8A5B-C25F8CC1A50C}" type="pres">
      <dgm:prSet presAssocID="{DB7ED718-4FFD-44A8-B7DE-B78E9C8841A8}" presName="parentText" presStyleLbl="node1" presStyleIdx="0" presStyleCnt="1">
        <dgm:presLayoutVars>
          <dgm:chMax val="0"/>
          <dgm:bulletEnabled val="1"/>
        </dgm:presLayoutVars>
      </dgm:prSet>
      <dgm:spPr/>
      <dgm:t>
        <a:bodyPr/>
        <a:lstStyle/>
        <a:p>
          <a:endParaRPr lang="en-US"/>
        </a:p>
      </dgm:t>
    </dgm:pt>
  </dgm:ptLst>
  <dgm:cxnLst>
    <dgm:cxn modelId="{FB92519C-936E-43D3-8F02-4B99668BD3A7}" srcId="{805D2646-4882-4FF2-811B-80602E46EEE4}" destId="{DB7ED718-4FFD-44A8-B7DE-B78E9C8841A8}" srcOrd="0" destOrd="0" parTransId="{08AADF35-C259-4172-BF2A-0CD009EA1FC7}" sibTransId="{D26953D6-5125-48F4-A952-42A63D200A29}"/>
    <dgm:cxn modelId="{AEEE91C0-8AAE-41C7-AC1E-FBC4656FE5F9}" type="presOf" srcId="{DB7ED718-4FFD-44A8-B7DE-B78E9C8841A8}" destId="{15C4AA5D-6C01-4F98-8A5B-C25F8CC1A50C}" srcOrd="0" destOrd="0" presId="urn:microsoft.com/office/officeart/2005/8/layout/vList2"/>
    <dgm:cxn modelId="{C1951039-9616-4ED6-98AF-B01CB57CA980}" type="presOf" srcId="{805D2646-4882-4FF2-811B-80602E46EEE4}" destId="{D8CFF06B-77A9-4D5E-A5CF-2E111DACCE29}" srcOrd="0" destOrd="0" presId="urn:microsoft.com/office/officeart/2005/8/layout/vList2"/>
    <dgm:cxn modelId="{D7A8FFDC-89F6-463F-A89A-046671D231A3}" type="presParOf" srcId="{D8CFF06B-77A9-4D5E-A5CF-2E111DACCE29}" destId="{15C4AA5D-6C01-4F98-8A5B-C25F8CC1A50C}"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5.xml><?xml version="1.0" encoding="utf-8"?>
<dgm:dataModel xmlns:dgm="http://schemas.openxmlformats.org/drawingml/2006/diagram" xmlns:a="http://schemas.openxmlformats.org/drawingml/2006/main">
  <dgm:ptLst>
    <dgm:pt modelId="{BB6FCAF3-E48E-4109-B48D-F9B1DBABF21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AE9D52D-9B8E-4891-BD21-36AAED0ADAD8}">
      <dgm:prSet/>
      <dgm:spPr/>
      <dgm:t>
        <a:bodyPr/>
        <a:lstStyle/>
        <a:p>
          <a:pPr rtl="0"/>
          <a:r>
            <a:rPr lang="fr-FR" b="1" smtClean="0"/>
            <a:t>Sơ đồ AES</a:t>
          </a:r>
          <a:endParaRPr lang="en-US"/>
        </a:p>
      </dgm:t>
    </dgm:pt>
    <dgm:pt modelId="{B9F921CB-B675-424F-BF6A-5F15864166FA}" type="parTrans" cxnId="{DA3A1895-03FD-4CEB-AA1B-84EC4399FCA1}">
      <dgm:prSet/>
      <dgm:spPr/>
      <dgm:t>
        <a:bodyPr/>
        <a:lstStyle/>
        <a:p>
          <a:endParaRPr lang="en-US"/>
        </a:p>
      </dgm:t>
    </dgm:pt>
    <dgm:pt modelId="{1D5A314E-2CBF-4706-9CBD-20B747917D6F}" type="sibTrans" cxnId="{DA3A1895-03FD-4CEB-AA1B-84EC4399FCA1}">
      <dgm:prSet/>
      <dgm:spPr/>
      <dgm:t>
        <a:bodyPr/>
        <a:lstStyle/>
        <a:p>
          <a:endParaRPr lang="en-US"/>
        </a:p>
      </dgm:t>
    </dgm:pt>
    <dgm:pt modelId="{97E47783-00D0-4F2D-911B-C3FB95415C3A}" type="pres">
      <dgm:prSet presAssocID="{BB6FCAF3-E48E-4109-B48D-F9B1DBABF21B}" presName="linear" presStyleCnt="0">
        <dgm:presLayoutVars>
          <dgm:animLvl val="lvl"/>
          <dgm:resizeHandles val="exact"/>
        </dgm:presLayoutVars>
      </dgm:prSet>
      <dgm:spPr/>
      <dgm:t>
        <a:bodyPr/>
        <a:lstStyle/>
        <a:p>
          <a:endParaRPr lang="en-US"/>
        </a:p>
      </dgm:t>
    </dgm:pt>
    <dgm:pt modelId="{96BA0E80-FCBF-40F2-8D65-660F4D523537}" type="pres">
      <dgm:prSet presAssocID="{5AE9D52D-9B8E-4891-BD21-36AAED0ADAD8}" presName="parentText" presStyleLbl="node1" presStyleIdx="0" presStyleCnt="1">
        <dgm:presLayoutVars>
          <dgm:chMax val="0"/>
          <dgm:bulletEnabled val="1"/>
        </dgm:presLayoutVars>
      </dgm:prSet>
      <dgm:spPr/>
      <dgm:t>
        <a:bodyPr/>
        <a:lstStyle/>
        <a:p>
          <a:endParaRPr lang="en-US"/>
        </a:p>
      </dgm:t>
    </dgm:pt>
  </dgm:ptLst>
  <dgm:cxnLst>
    <dgm:cxn modelId="{1DB5C6F5-ABAF-4766-B6A2-796C5695053B}" type="presOf" srcId="{BB6FCAF3-E48E-4109-B48D-F9B1DBABF21B}" destId="{97E47783-00D0-4F2D-911B-C3FB95415C3A}" srcOrd="0" destOrd="0" presId="urn:microsoft.com/office/officeart/2005/8/layout/vList2"/>
    <dgm:cxn modelId="{DA3A1895-03FD-4CEB-AA1B-84EC4399FCA1}" srcId="{BB6FCAF3-E48E-4109-B48D-F9B1DBABF21B}" destId="{5AE9D52D-9B8E-4891-BD21-36AAED0ADAD8}" srcOrd="0" destOrd="0" parTransId="{B9F921CB-B675-424F-BF6A-5F15864166FA}" sibTransId="{1D5A314E-2CBF-4706-9CBD-20B747917D6F}"/>
    <dgm:cxn modelId="{09420EEB-DE84-4EB1-B59D-2404246F0E4B}" type="presOf" srcId="{5AE9D52D-9B8E-4891-BD21-36AAED0ADAD8}" destId="{96BA0E80-FCBF-40F2-8D65-660F4D523537}" srcOrd="0" destOrd="0" presId="urn:microsoft.com/office/officeart/2005/8/layout/vList2"/>
    <dgm:cxn modelId="{F567EDCB-A0D6-478A-83D4-2549246BC40B}" type="presParOf" srcId="{97E47783-00D0-4F2D-911B-C3FB95415C3A}" destId="{96BA0E80-FCBF-40F2-8D65-660F4D52353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6.xml><?xml version="1.0" encoding="utf-8"?>
<dgm:dataModel xmlns:dgm="http://schemas.openxmlformats.org/drawingml/2006/diagram" xmlns:a="http://schemas.openxmlformats.org/drawingml/2006/main">
  <dgm:ptLst>
    <dgm:pt modelId="{6C7BE1C8-BB36-4BDF-8F1D-006240EC91C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ED2286F-F625-49B3-9F8C-B081F60DA984}">
      <dgm:prSet/>
      <dgm:spPr/>
      <dgm:t>
        <a:bodyPr/>
        <a:lstStyle/>
        <a:p>
          <a:pPr rtl="0"/>
          <a:r>
            <a:rPr lang="vi-VN" dirty="0" smtClean="0"/>
            <a:t>SubBytes</a:t>
          </a:r>
          <a:endParaRPr lang="en-US" dirty="0"/>
        </a:p>
      </dgm:t>
    </dgm:pt>
    <dgm:pt modelId="{6A3C160E-73C4-4726-8779-D262C0C92F31}" type="parTrans" cxnId="{46E935C0-FAE5-44F5-8577-EE70C02909D5}">
      <dgm:prSet/>
      <dgm:spPr/>
      <dgm:t>
        <a:bodyPr/>
        <a:lstStyle/>
        <a:p>
          <a:endParaRPr lang="en-US"/>
        </a:p>
      </dgm:t>
    </dgm:pt>
    <dgm:pt modelId="{90BE3080-A92C-4004-BCEA-F6CFFD019060}" type="sibTrans" cxnId="{46E935C0-FAE5-44F5-8577-EE70C02909D5}">
      <dgm:prSet/>
      <dgm:spPr/>
      <dgm:t>
        <a:bodyPr/>
        <a:lstStyle/>
        <a:p>
          <a:endParaRPr lang="en-US"/>
        </a:p>
      </dgm:t>
    </dgm:pt>
    <dgm:pt modelId="{CE654D51-2499-49AD-AB5F-C3255C4DA0FD}" type="pres">
      <dgm:prSet presAssocID="{6C7BE1C8-BB36-4BDF-8F1D-006240EC91CF}" presName="linear" presStyleCnt="0">
        <dgm:presLayoutVars>
          <dgm:animLvl val="lvl"/>
          <dgm:resizeHandles val="exact"/>
        </dgm:presLayoutVars>
      </dgm:prSet>
      <dgm:spPr/>
      <dgm:t>
        <a:bodyPr/>
        <a:lstStyle/>
        <a:p>
          <a:endParaRPr lang="en-US"/>
        </a:p>
      </dgm:t>
    </dgm:pt>
    <dgm:pt modelId="{BC06605E-5654-45DF-AFDA-470D39570621}" type="pres">
      <dgm:prSet presAssocID="{6ED2286F-F625-49B3-9F8C-B081F60DA984}" presName="parentText" presStyleLbl="node1" presStyleIdx="0" presStyleCnt="1">
        <dgm:presLayoutVars>
          <dgm:chMax val="0"/>
          <dgm:bulletEnabled val="1"/>
        </dgm:presLayoutVars>
      </dgm:prSet>
      <dgm:spPr/>
      <dgm:t>
        <a:bodyPr/>
        <a:lstStyle/>
        <a:p>
          <a:endParaRPr lang="en-US"/>
        </a:p>
      </dgm:t>
    </dgm:pt>
  </dgm:ptLst>
  <dgm:cxnLst>
    <dgm:cxn modelId="{46E935C0-FAE5-44F5-8577-EE70C02909D5}" srcId="{6C7BE1C8-BB36-4BDF-8F1D-006240EC91CF}" destId="{6ED2286F-F625-49B3-9F8C-B081F60DA984}" srcOrd="0" destOrd="0" parTransId="{6A3C160E-73C4-4726-8779-D262C0C92F31}" sibTransId="{90BE3080-A92C-4004-BCEA-F6CFFD019060}"/>
    <dgm:cxn modelId="{B8C3B397-4094-41C2-A07B-B4EEAE934D16}" type="presOf" srcId="{6ED2286F-F625-49B3-9F8C-B081F60DA984}" destId="{BC06605E-5654-45DF-AFDA-470D39570621}" srcOrd="0" destOrd="0" presId="urn:microsoft.com/office/officeart/2005/8/layout/vList2"/>
    <dgm:cxn modelId="{CCEF8F83-B272-4646-99BE-5079B358FC12}" type="presOf" srcId="{6C7BE1C8-BB36-4BDF-8F1D-006240EC91CF}" destId="{CE654D51-2499-49AD-AB5F-C3255C4DA0FD}" srcOrd="0" destOrd="0" presId="urn:microsoft.com/office/officeart/2005/8/layout/vList2"/>
    <dgm:cxn modelId="{236F7118-343C-46E0-BC5D-DF5C4FF058EF}" type="presParOf" srcId="{CE654D51-2499-49AD-AB5F-C3255C4DA0FD}" destId="{BC06605E-5654-45DF-AFDA-470D39570621}"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7.xml><?xml version="1.0" encoding="utf-8"?>
<dgm:dataModel xmlns:dgm="http://schemas.openxmlformats.org/drawingml/2006/diagram" xmlns:a="http://schemas.openxmlformats.org/drawingml/2006/main">
  <dgm:ptLst>
    <dgm:pt modelId="{87E3DE9A-E25C-4B33-AACF-5601C5EA243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4A9E43F-97B2-4B83-8DED-800B86255A99}">
      <dgm:prSet/>
      <dgm:spPr/>
      <dgm:t>
        <a:bodyPr/>
        <a:lstStyle/>
        <a:p>
          <a:pPr rtl="0"/>
          <a:r>
            <a:rPr lang="vi-VN" b="1" smtClean="0"/>
            <a:t>Nhận xét</a:t>
          </a:r>
          <a:endParaRPr lang="en-US"/>
        </a:p>
      </dgm:t>
    </dgm:pt>
    <dgm:pt modelId="{606A4F56-B99B-483B-859B-72ED9DDA672A}" type="parTrans" cxnId="{196F9A23-332E-4AAD-BE0B-6BBD4D5A6D0B}">
      <dgm:prSet/>
      <dgm:spPr/>
      <dgm:t>
        <a:bodyPr/>
        <a:lstStyle/>
        <a:p>
          <a:endParaRPr lang="en-US"/>
        </a:p>
      </dgm:t>
    </dgm:pt>
    <dgm:pt modelId="{68A23812-E710-4E1E-A385-0D171EAE28A4}" type="sibTrans" cxnId="{196F9A23-332E-4AAD-BE0B-6BBD4D5A6D0B}">
      <dgm:prSet/>
      <dgm:spPr/>
      <dgm:t>
        <a:bodyPr/>
        <a:lstStyle/>
        <a:p>
          <a:endParaRPr lang="en-US"/>
        </a:p>
      </dgm:t>
    </dgm:pt>
    <dgm:pt modelId="{9AF3AA89-5283-42DE-A473-826062E0F6C9}" type="pres">
      <dgm:prSet presAssocID="{87E3DE9A-E25C-4B33-AACF-5601C5EA2436}" presName="linear" presStyleCnt="0">
        <dgm:presLayoutVars>
          <dgm:animLvl val="lvl"/>
          <dgm:resizeHandles val="exact"/>
        </dgm:presLayoutVars>
      </dgm:prSet>
      <dgm:spPr/>
      <dgm:t>
        <a:bodyPr/>
        <a:lstStyle/>
        <a:p>
          <a:endParaRPr lang="en-US"/>
        </a:p>
      </dgm:t>
    </dgm:pt>
    <dgm:pt modelId="{8DE09460-DAAE-41DD-8D6A-874D316EE670}" type="pres">
      <dgm:prSet presAssocID="{94A9E43F-97B2-4B83-8DED-800B86255A99}" presName="parentText" presStyleLbl="node1" presStyleIdx="0" presStyleCnt="1">
        <dgm:presLayoutVars>
          <dgm:chMax val="0"/>
          <dgm:bulletEnabled val="1"/>
        </dgm:presLayoutVars>
      </dgm:prSet>
      <dgm:spPr/>
      <dgm:t>
        <a:bodyPr/>
        <a:lstStyle/>
        <a:p>
          <a:endParaRPr lang="en-US"/>
        </a:p>
      </dgm:t>
    </dgm:pt>
  </dgm:ptLst>
  <dgm:cxnLst>
    <dgm:cxn modelId="{196F9A23-332E-4AAD-BE0B-6BBD4D5A6D0B}" srcId="{87E3DE9A-E25C-4B33-AACF-5601C5EA2436}" destId="{94A9E43F-97B2-4B83-8DED-800B86255A99}" srcOrd="0" destOrd="0" parTransId="{606A4F56-B99B-483B-859B-72ED9DDA672A}" sibTransId="{68A23812-E710-4E1E-A385-0D171EAE28A4}"/>
    <dgm:cxn modelId="{08C1E7D2-B4C5-495D-B045-07A20BE57F3D}" type="presOf" srcId="{87E3DE9A-E25C-4B33-AACF-5601C5EA2436}" destId="{9AF3AA89-5283-42DE-A473-826062E0F6C9}" srcOrd="0" destOrd="0" presId="urn:microsoft.com/office/officeart/2005/8/layout/vList2"/>
    <dgm:cxn modelId="{188A1821-EFEF-48AB-80B1-C9E063015037}" type="presOf" srcId="{94A9E43F-97B2-4B83-8DED-800B86255A99}" destId="{8DE09460-DAAE-41DD-8D6A-874D316EE670}" srcOrd="0" destOrd="0" presId="urn:microsoft.com/office/officeart/2005/8/layout/vList2"/>
    <dgm:cxn modelId="{9B24D1B6-E187-412C-9946-BD8353BE5656}" type="presParOf" srcId="{9AF3AA89-5283-42DE-A473-826062E0F6C9}" destId="{8DE09460-DAAE-41DD-8D6A-874D316EE670}"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8.xml><?xml version="1.0" encoding="utf-8"?>
<dgm:dataModel xmlns:dgm="http://schemas.openxmlformats.org/drawingml/2006/diagram" xmlns:a="http://schemas.openxmlformats.org/drawingml/2006/main">
  <dgm:ptLst>
    <dgm:pt modelId="{1ABE2A7F-BC5A-4354-800D-2804AE89255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F1C0609-7813-45C0-88F9-070694E703AF}">
      <dgm:prSet/>
      <dgm:spPr/>
      <dgm:t>
        <a:bodyPr/>
        <a:lstStyle/>
        <a:p>
          <a:pPr rtl="0"/>
          <a:r>
            <a:rPr lang="vi-VN" smtClean="0"/>
            <a:t>ShiftRows</a:t>
          </a:r>
          <a:endParaRPr lang="en-US"/>
        </a:p>
      </dgm:t>
    </dgm:pt>
    <dgm:pt modelId="{9B321BE3-9716-40F4-A506-4586EA5DFA50}" type="parTrans" cxnId="{47047FD4-442E-49E6-A67B-A2AE6C303F6A}">
      <dgm:prSet/>
      <dgm:spPr/>
      <dgm:t>
        <a:bodyPr/>
        <a:lstStyle/>
        <a:p>
          <a:endParaRPr lang="en-US"/>
        </a:p>
      </dgm:t>
    </dgm:pt>
    <dgm:pt modelId="{7EF0759A-3A7E-4C2C-AA71-0B89E34545ED}" type="sibTrans" cxnId="{47047FD4-442E-49E6-A67B-A2AE6C303F6A}">
      <dgm:prSet/>
      <dgm:spPr/>
      <dgm:t>
        <a:bodyPr/>
        <a:lstStyle/>
        <a:p>
          <a:endParaRPr lang="en-US"/>
        </a:p>
      </dgm:t>
    </dgm:pt>
    <dgm:pt modelId="{E2FFD973-3D22-4255-BB97-BB094DB767A0}" type="pres">
      <dgm:prSet presAssocID="{1ABE2A7F-BC5A-4354-800D-2804AE89255B}" presName="linear" presStyleCnt="0">
        <dgm:presLayoutVars>
          <dgm:animLvl val="lvl"/>
          <dgm:resizeHandles val="exact"/>
        </dgm:presLayoutVars>
      </dgm:prSet>
      <dgm:spPr/>
      <dgm:t>
        <a:bodyPr/>
        <a:lstStyle/>
        <a:p>
          <a:endParaRPr lang="en-US"/>
        </a:p>
      </dgm:t>
    </dgm:pt>
    <dgm:pt modelId="{22EB107B-FDF0-4DB8-AE7A-479426C66AA4}" type="pres">
      <dgm:prSet presAssocID="{BF1C0609-7813-45C0-88F9-070694E703AF}" presName="parentText" presStyleLbl="node1" presStyleIdx="0" presStyleCnt="1">
        <dgm:presLayoutVars>
          <dgm:chMax val="0"/>
          <dgm:bulletEnabled val="1"/>
        </dgm:presLayoutVars>
      </dgm:prSet>
      <dgm:spPr/>
      <dgm:t>
        <a:bodyPr/>
        <a:lstStyle/>
        <a:p>
          <a:endParaRPr lang="en-US"/>
        </a:p>
      </dgm:t>
    </dgm:pt>
  </dgm:ptLst>
  <dgm:cxnLst>
    <dgm:cxn modelId="{47047FD4-442E-49E6-A67B-A2AE6C303F6A}" srcId="{1ABE2A7F-BC5A-4354-800D-2804AE89255B}" destId="{BF1C0609-7813-45C0-88F9-070694E703AF}" srcOrd="0" destOrd="0" parTransId="{9B321BE3-9716-40F4-A506-4586EA5DFA50}" sibTransId="{7EF0759A-3A7E-4C2C-AA71-0B89E34545ED}"/>
    <dgm:cxn modelId="{BCBAE72D-2BD0-40F3-87B2-3546B2E79811}" type="presOf" srcId="{BF1C0609-7813-45C0-88F9-070694E703AF}" destId="{22EB107B-FDF0-4DB8-AE7A-479426C66AA4}" srcOrd="0" destOrd="0" presId="urn:microsoft.com/office/officeart/2005/8/layout/vList2"/>
    <dgm:cxn modelId="{6DEB0700-25DA-4F4A-B3EE-90DF3C4BF24D}" type="presOf" srcId="{1ABE2A7F-BC5A-4354-800D-2804AE89255B}" destId="{E2FFD973-3D22-4255-BB97-BB094DB767A0}" srcOrd="0" destOrd="0" presId="urn:microsoft.com/office/officeart/2005/8/layout/vList2"/>
    <dgm:cxn modelId="{63817FE7-704C-42D8-B4A1-F32D27B9A9EA}" type="presParOf" srcId="{E2FFD973-3D22-4255-BB97-BB094DB767A0}" destId="{22EB107B-FDF0-4DB8-AE7A-479426C66AA4}"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9.xml><?xml version="1.0" encoding="utf-8"?>
<dgm:dataModel xmlns:dgm="http://schemas.openxmlformats.org/drawingml/2006/diagram" xmlns:a="http://schemas.openxmlformats.org/drawingml/2006/main">
  <dgm:ptLst>
    <dgm:pt modelId="{6B783F20-ACD4-41B7-A370-0B0D175FBB6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730A185-15F1-45ED-A179-901EF0F2E4B1}">
      <dgm:prSet/>
      <dgm:spPr/>
      <dgm:t>
        <a:bodyPr/>
        <a:lstStyle/>
        <a:p>
          <a:pPr rtl="0"/>
          <a:r>
            <a:rPr lang="vi-VN" smtClean="0"/>
            <a:t>MixColumns</a:t>
          </a:r>
          <a:endParaRPr lang="en-US"/>
        </a:p>
      </dgm:t>
    </dgm:pt>
    <dgm:pt modelId="{3CB781C8-499E-477C-8883-3DA9C7AB97FD}" type="parTrans" cxnId="{83343096-8FBD-4329-9BAF-C8836919DF1E}">
      <dgm:prSet/>
      <dgm:spPr/>
      <dgm:t>
        <a:bodyPr/>
        <a:lstStyle/>
        <a:p>
          <a:endParaRPr lang="en-US"/>
        </a:p>
      </dgm:t>
    </dgm:pt>
    <dgm:pt modelId="{53581136-C69F-4897-B7AC-B0FEA565FA00}" type="sibTrans" cxnId="{83343096-8FBD-4329-9BAF-C8836919DF1E}">
      <dgm:prSet/>
      <dgm:spPr/>
      <dgm:t>
        <a:bodyPr/>
        <a:lstStyle/>
        <a:p>
          <a:endParaRPr lang="en-US"/>
        </a:p>
      </dgm:t>
    </dgm:pt>
    <dgm:pt modelId="{03FA05C9-F1AA-4275-843E-E42CB361510B}" type="pres">
      <dgm:prSet presAssocID="{6B783F20-ACD4-41B7-A370-0B0D175FBB6B}" presName="linear" presStyleCnt="0">
        <dgm:presLayoutVars>
          <dgm:animLvl val="lvl"/>
          <dgm:resizeHandles val="exact"/>
        </dgm:presLayoutVars>
      </dgm:prSet>
      <dgm:spPr/>
      <dgm:t>
        <a:bodyPr/>
        <a:lstStyle/>
        <a:p>
          <a:endParaRPr lang="en-US"/>
        </a:p>
      </dgm:t>
    </dgm:pt>
    <dgm:pt modelId="{658B4125-F306-4465-9D0E-F4059B5EFCD2}" type="pres">
      <dgm:prSet presAssocID="{4730A185-15F1-45ED-A179-901EF0F2E4B1}" presName="parentText" presStyleLbl="node1" presStyleIdx="0" presStyleCnt="1">
        <dgm:presLayoutVars>
          <dgm:chMax val="0"/>
          <dgm:bulletEnabled val="1"/>
        </dgm:presLayoutVars>
      </dgm:prSet>
      <dgm:spPr/>
      <dgm:t>
        <a:bodyPr/>
        <a:lstStyle/>
        <a:p>
          <a:endParaRPr lang="en-US"/>
        </a:p>
      </dgm:t>
    </dgm:pt>
  </dgm:ptLst>
  <dgm:cxnLst>
    <dgm:cxn modelId="{7BAF44FB-26F8-41CF-94D6-458D61C03F40}" type="presOf" srcId="{6B783F20-ACD4-41B7-A370-0B0D175FBB6B}" destId="{03FA05C9-F1AA-4275-843E-E42CB361510B}" srcOrd="0" destOrd="0" presId="urn:microsoft.com/office/officeart/2005/8/layout/vList2"/>
    <dgm:cxn modelId="{83343096-8FBD-4329-9BAF-C8836919DF1E}" srcId="{6B783F20-ACD4-41B7-A370-0B0D175FBB6B}" destId="{4730A185-15F1-45ED-A179-901EF0F2E4B1}" srcOrd="0" destOrd="0" parTransId="{3CB781C8-499E-477C-8883-3DA9C7AB97FD}" sibTransId="{53581136-C69F-4897-B7AC-B0FEA565FA00}"/>
    <dgm:cxn modelId="{DDD0E073-0EDB-4691-9E70-052003C2A7E9}" type="presOf" srcId="{4730A185-15F1-45ED-A179-901EF0F2E4B1}" destId="{658B4125-F306-4465-9D0E-F4059B5EFCD2}" srcOrd="0" destOrd="0" presId="urn:microsoft.com/office/officeart/2005/8/layout/vList2"/>
    <dgm:cxn modelId="{A5379E2C-932F-4B6B-B350-A48D13E04138}" type="presParOf" srcId="{03FA05C9-F1AA-4275-843E-E42CB361510B}" destId="{658B4125-F306-4465-9D0E-F4059B5EFCD2}"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31D8EC4-BFFF-4908-B717-FEA6D3EE93E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E9E92BD-DAB3-4199-9A22-F62373307CE2}">
      <dgm:prSet/>
      <dgm:spPr/>
      <dgm:t>
        <a:bodyPr/>
        <a:lstStyle/>
        <a:p>
          <a:pPr rtl="0"/>
          <a:r>
            <a:rPr lang="vi-VN" b="1" smtClean="0"/>
            <a:t>Thám mã</a:t>
          </a:r>
          <a:endParaRPr lang="en-US"/>
        </a:p>
      </dgm:t>
    </dgm:pt>
    <dgm:pt modelId="{AFD2CD09-E1D4-4CE4-A515-12EE17F6108F}" type="parTrans" cxnId="{A76ECE3D-0BB3-4443-B96C-7C8A3407D64F}">
      <dgm:prSet/>
      <dgm:spPr/>
      <dgm:t>
        <a:bodyPr/>
        <a:lstStyle/>
        <a:p>
          <a:endParaRPr lang="en-US"/>
        </a:p>
      </dgm:t>
    </dgm:pt>
    <dgm:pt modelId="{3DC8DCD5-A737-4143-A24A-2A93BBF44B97}" type="sibTrans" cxnId="{A76ECE3D-0BB3-4443-B96C-7C8A3407D64F}">
      <dgm:prSet/>
      <dgm:spPr/>
      <dgm:t>
        <a:bodyPr/>
        <a:lstStyle/>
        <a:p>
          <a:endParaRPr lang="en-US"/>
        </a:p>
      </dgm:t>
    </dgm:pt>
    <dgm:pt modelId="{CD753AFD-ED09-425B-BA30-AE0B123EDEFB}" type="pres">
      <dgm:prSet presAssocID="{131D8EC4-BFFF-4908-B717-FEA6D3EE93E4}" presName="linear" presStyleCnt="0">
        <dgm:presLayoutVars>
          <dgm:animLvl val="lvl"/>
          <dgm:resizeHandles val="exact"/>
        </dgm:presLayoutVars>
      </dgm:prSet>
      <dgm:spPr/>
      <dgm:t>
        <a:bodyPr/>
        <a:lstStyle/>
        <a:p>
          <a:endParaRPr lang="en-US"/>
        </a:p>
      </dgm:t>
    </dgm:pt>
    <dgm:pt modelId="{AF1398BE-FA94-48A9-A116-B90B2C94ED93}" type="pres">
      <dgm:prSet presAssocID="{3E9E92BD-DAB3-4199-9A22-F62373307CE2}" presName="parentText" presStyleLbl="node1" presStyleIdx="0" presStyleCnt="1">
        <dgm:presLayoutVars>
          <dgm:chMax val="0"/>
          <dgm:bulletEnabled val="1"/>
        </dgm:presLayoutVars>
      </dgm:prSet>
      <dgm:spPr/>
      <dgm:t>
        <a:bodyPr/>
        <a:lstStyle/>
        <a:p>
          <a:endParaRPr lang="en-US"/>
        </a:p>
      </dgm:t>
    </dgm:pt>
  </dgm:ptLst>
  <dgm:cxnLst>
    <dgm:cxn modelId="{B3A08E36-55BA-488F-B279-1F3851B0146F}" type="presOf" srcId="{131D8EC4-BFFF-4908-B717-FEA6D3EE93E4}" destId="{CD753AFD-ED09-425B-BA30-AE0B123EDEFB}" srcOrd="0" destOrd="0" presId="urn:microsoft.com/office/officeart/2005/8/layout/vList2"/>
    <dgm:cxn modelId="{A76ECE3D-0BB3-4443-B96C-7C8A3407D64F}" srcId="{131D8EC4-BFFF-4908-B717-FEA6D3EE93E4}" destId="{3E9E92BD-DAB3-4199-9A22-F62373307CE2}" srcOrd="0" destOrd="0" parTransId="{AFD2CD09-E1D4-4CE4-A515-12EE17F6108F}" sibTransId="{3DC8DCD5-A737-4143-A24A-2A93BBF44B97}"/>
    <dgm:cxn modelId="{EDBC1078-E83A-41A2-ACE0-3AF071722DFB}" type="presOf" srcId="{3E9E92BD-DAB3-4199-9A22-F62373307CE2}" destId="{AF1398BE-FA94-48A9-A116-B90B2C94ED93}" srcOrd="0" destOrd="0" presId="urn:microsoft.com/office/officeart/2005/8/layout/vList2"/>
    <dgm:cxn modelId="{5AA115EC-2878-4B89-A501-140AE595F255}" type="presParOf" srcId="{CD753AFD-ED09-425B-BA30-AE0B123EDEFB}" destId="{AF1398BE-FA94-48A9-A116-B90B2C94ED9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0.xml><?xml version="1.0" encoding="utf-8"?>
<dgm:dataModel xmlns:dgm="http://schemas.openxmlformats.org/drawingml/2006/diagram" xmlns:a="http://schemas.openxmlformats.org/drawingml/2006/main">
  <dgm:ptLst>
    <dgm:pt modelId="{D6564391-2ADE-43DF-BA29-87F73A7D15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F75B023-305C-4AE9-8CA3-C4C3DE582A33}">
      <dgm:prSet/>
      <dgm:spPr/>
      <dgm:t>
        <a:bodyPr/>
        <a:lstStyle/>
        <a:p>
          <a:pPr rtl="0"/>
          <a:r>
            <a:rPr lang="vi-VN" b="1" smtClean="0"/>
            <a:t>Nhận xét</a:t>
          </a:r>
          <a:endParaRPr lang="en-US"/>
        </a:p>
      </dgm:t>
    </dgm:pt>
    <dgm:pt modelId="{70B20924-59D7-48B9-AD7E-3543AA952AB8}" type="parTrans" cxnId="{28EE35DF-00B1-4B98-AF16-539F47097CA0}">
      <dgm:prSet/>
      <dgm:spPr/>
      <dgm:t>
        <a:bodyPr/>
        <a:lstStyle/>
        <a:p>
          <a:endParaRPr lang="en-US"/>
        </a:p>
      </dgm:t>
    </dgm:pt>
    <dgm:pt modelId="{A6277270-D34A-473D-8E5C-65F8E88267EB}" type="sibTrans" cxnId="{28EE35DF-00B1-4B98-AF16-539F47097CA0}">
      <dgm:prSet/>
      <dgm:spPr/>
      <dgm:t>
        <a:bodyPr/>
        <a:lstStyle/>
        <a:p>
          <a:endParaRPr lang="en-US"/>
        </a:p>
      </dgm:t>
    </dgm:pt>
    <dgm:pt modelId="{A39E2157-73BD-4AEE-AD9D-D40668919C4E}" type="pres">
      <dgm:prSet presAssocID="{D6564391-2ADE-43DF-BA29-87F73A7D156A}" presName="linear" presStyleCnt="0">
        <dgm:presLayoutVars>
          <dgm:animLvl val="lvl"/>
          <dgm:resizeHandles val="exact"/>
        </dgm:presLayoutVars>
      </dgm:prSet>
      <dgm:spPr/>
      <dgm:t>
        <a:bodyPr/>
        <a:lstStyle/>
        <a:p>
          <a:endParaRPr lang="en-US"/>
        </a:p>
      </dgm:t>
    </dgm:pt>
    <dgm:pt modelId="{F286DB38-DC6C-45B6-B97B-6403BB94F281}" type="pres">
      <dgm:prSet presAssocID="{FF75B023-305C-4AE9-8CA3-C4C3DE582A33}" presName="parentText" presStyleLbl="node1" presStyleIdx="0" presStyleCnt="1">
        <dgm:presLayoutVars>
          <dgm:chMax val="0"/>
          <dgm:bulletEnabled val="1"/>
        </dgm:presLayoutVars>
      </dgm:prSet>
      <dgm:spPr/>
      <dgm:t>
        <a:bodyPr/>
        <a:lstStyle/>
        <a:p>
          <a:endParaRPr lang="en-US"/>
        </a:p>
      </dgm:t>
    </dgm:pt>
  </dgm:ptLst>
  <dgm:cxnLst>
    <dgm:cxn modelId="{1B6DB680-AA2D-438A-91FF-7777949F9CE2}" type="presOf" srcId="{FF75B023-305C-4AE9-8CA3-C4C3DE582A33}" destId="{F286DB38-DC6C-45B6-B97B-6403BB94F281}" srcOrd="0" destOrd="0" presId="urn:microsoft.com/office/officeart/2005/8/layout/vList2"/>
    <dgm:cxn modelId="{84C19A26-AA4A-4F83-86BF-76176ECE4D35}" type="presOf" srcId="{D6564391-2ADE-43DF-BA29-87F73A7D156A}" destId="{A39E2157-73BD-4AEE-AD9D-D40668919C4E}" srcOrd="0" destOrd="0" presId="urn:microsoft.com/office/officeart/2005/8/layout/vList2"/>
    <dgm:cxn modelId="{28EE35DF-00B1-4B98-AF16-539F47097CA0}" srcId="{D6564391-2ADE-43DF-BA29-87F73A7D156A}" destId="{FF75B023-305C-4AE9-8CA3-C4C3DE582A33}" srcOrd="0" destOrd="0" parTransId="{70B20924-59D7-48B9-AD7E-3543AA952AB8}" sibTransId="{A6277270-D34A-473D-8E5C-65F8E88267EB}"/>
    <dgm:cxn modelId="{AF188FCF-7229-418F-B742-DFF2B6F866B6}" type="presParOf" srcId="{A39E2157-73BD-4AEE-AD9D-D40668919C4E}" destId="{F286DB38-DC6C-45B6-B97B-6403BB94F28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1.xml><?xml version="1.0" encoding="utf-8"?>
<dgm:dataModel xmlns:dgm="http://schemas.openxmlformats.org/drawingml/2006/diagram" xmlns:a="http://schemas.openxmlformats.org/drawingml/2006/main">
  <dgm:ptLst>
    <dgm:pt modelId="{3CF7CB83-85EF-41B1-BAAA-E7B97D8CEEE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3085216-CEB6-4242-99C5-00A062F30826}">
      <dgm:prSet/>
      <dgm:spPr/>
      <dgm:t>
        <a:bodyPr/>
        <a:lstStyle/>
        <a:p>
          <a:pPr rtl="0"/>
          <a:r>
            <a:rPr lang="vi-VN" smtClean="0"/>
            <a:t>AddRoundKey</a:t>
          </a:r>
          <a:endParaRPr lang="en-US"/>
        </a:p>
      </dgm:t>
    </dgm:pt>
    <dgm:pt modelId="{3B605DDA-F0C0-4779-A898-E36C1876D2D3}" type="parTrans" cxnId="{1A0126F3-53F1-4BE4-AD03-F299C7EB6CAF}">
      <dgm:prSet/>
      <dgm:spPr/>
      <dgm:t>
        <a:bodyPr/>
        <a:lstStyle/>
        <a:p>
          <a:endParaRPr lang="en-US"/>
        </a:p>
      </dgm:t>
    </dgm:pt>
    <dgm:pt modelId="{5F78445D-F423-4619-8CE9-ACA8FFDC08D8}" type="sibTrans" cxnId="{1A0126F3-53F1-4BE4-AD03-F299C7EB6CAF}">
      <dgm:prSet/>
      <dgm:spPr/>
      <dgm:t>
        <a:bodyPr/>
        <a:lstStyle/>
        <a:p>
          <a:endParaRPr lang="en-US"/>
        </a:p>
      </dgm:t>
    </dgm:pt>
    <dgm:pt modelId="{371D8996-33A1-4AF5-A905-98A26B52E9A6}" type="pres">
      <dgm:prSet presAssocID="{3CF7CB83-85EF-41B1-BAAA-E7B97D8CEEEF}" presName="linear" presStyleCnt="0">
        <dgm:presLayoutVars>
          <dgm:animLvl val="lvl"/>
          <dgm:resizeHandles val="exact"/>
        </dgm:presLayoutVars>
      </dgm:prSet>
      <dgm:spPr/>
      <dgm:t>
        <a:bodyPr/>
        <a:lstStyle/>
        <a:p>
          <a:endParaRPr lang="en-US"/>
        </a:p>
      </dgm:t>
    </dgm:pt>
    <dgm:pt modelId="{7245616A-2BE7-4B17-967A-E5435CF77E7E}" type="pres">
      <dgm:prSet presAssocID="{03085216-CEB6-4242-99C5-00A062F30826}" presName="parentText" presStyleLbl="node1" presStyleIdx="0" presStyleCnt="1">
        <dgm:presLayoutVars>
          <dgm:chMax val="0"/>
          <dgm:bulletEnabled val="1"/>
        </dgm:presLayoutVars>
      </dgm:prSet>
      <dgm:spPr/>
      <dgm:t>
        <a:bodyPr/>
        <a:lstStyle/>
        <a:p>
          <a:endParaRPr lang="en-US"/>
        </a:p>
      </dgm:t>
    </dgm:pt>
  </dgm:ptLst>
  <dgm:cxnLst>
    <dgm:cxn modelId="{A52C4668-0481-4A63-9E39-E5DA301F164C}" type="presOf" srcId="{3CF7CB83-85EF-41B1-BAAA-E7B97D8CEEEF}" destId="{371D8996-33A1-4AF5-A905-98A26B52E9A6}" srcOrd="0" destOrd="0" presId="urn:microsoft.com/office/officeart/2005/8/layout/vList2"/>
    <dgm:cxn modelId="{1A0126F3-53F1-4BE4-AD03-F299C7EB6CAF}" srcId="{3CF7CB83-85EF-41B1-BAAA-E7B97D8CEEEF}" destId="{03085216-CEB6-4242-99C5-00A062F30826}" srcOrd="0" destOrd="0" parTransId="{3B605DDA-F0C0-4779-A898-E36C1876D2D3}" sibTransId="{5F78445D-F423-4619-8CE9-ACA8FFDC08D8}"/>
    <dgm:cxn modelId="{2594D563-A093-491F-9C9C-2ADE18A27DFA}" type="presOf" srcId="{03085216-CEB6-4242-99C5-00A062F30826}" destId="{7245616A-2BE7-4B17-967A-E5435CF77E7E}" srcOrd="0" destOrd="0" presId="urn:microsoft.com/office/officeart/2005/8/layout/vList2"/>
    <dgm:cxn modelId="{BBE2FB88-18C1-4D84-8933-4C031C7343C5}" type="presParOf" srcId="{371D8996-33A1-4AF5-A905-98A26B52E9A6}" destId="{7245616A-2BE7-4B17-967A-E5435CF77E7E}"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2.xml><?xml version="1.0" encoding="utf-8"?>
<dgm:dataModel xmlns:dgm="http://schemas.openxmlformats.org/drawingml/2006/diagram" xmlns:a="http://schemas.openxmlformats.org/drawingml/2006/main">
  <dgm:ptLst>
    <dgm:pt modelId="{DD6BF669-D0C8-4FFF-AA6E-945821D36AE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E2DED82-69EA-4279-8FD6-AC00F5EA985F}">
      <dgm:prSet/>
      <dgm:spPr/>
      <dgm:t>
        <a:bodyPr/>
        <a:lstStyle/>
        <a:p>
          <a:pPr rtl="0"/>
          <a:r>
            <a:rPr lang="vi-VN" b="1" smtClean="0"/>
            <a:t>Độ bền của thuật toán</a:t>
          </a:r>
          <a:endParaRPr lang="en-US"/>
        </a:p>
      </dgm:t>
    </dgm:pt>
    <dgm:pt modelId="{7A532C9F-5FDD-4570-8EA4-054773758BBE}" type="parTrans" cxnId="{D15D2D12-8873-4D4C-AD24-6CE68C231CD5}">
      <dgm:prSet/>
      <dgm:spPr/>
      <dgm:t>
        <a:bodyPr/>
        <a:lstStyle/>
        <a:p>
          <a:endParaRPr lang="en-US"/>
        </a:p>
      </dgm:t>
    </dgm:pt>
    <dgm:pt modelId="{59AF4A88-6F98-493E-A28F-2F765799C86C}" type="sibTrans" cxnId="{D15D2D12-8873-4D4C-AD24-6CE68C231CD5}">
      <dgm:prSet/>
      <dgm:spPr/>
      <dgm:t>
        <a:bodyPr/>
        <a:lstStyle/>
        <a:p>
          <a:endParaRPr lang="en-US"/>
        </a:p>
      </dgm:t>
    </dgm:pt>
    <dgm:pt modelId="{0D89141D-FE48-4E4C-873E-6CAE831FD783}" type="pres">
      <dgm:prSet presAssocID="{DD6BF669-D0C8-4FFF-AA6E-945821D36AE3}" presName="linear" presStyleCnt="0">
        <dgm:presLayoutVars>
          <dgm:animLvl val="lvl"/>
          <dgm:resizeHandles val="exact"/>
        </dgm:presLayoutVars>
      </dgm:prSet>
      <dgm:spPr/>
      <dgm:t>
        <a:bodyPr/>
        <a:lstStyle/>
        <a:p>
          <a:endParaRPr lang="en-US"/>
        </a:p>
      </dgm:t>
    </dgm:pt>
    <dgm:pt modelId="{D35940FE-7A41-4FAE-8A06-CF703845F4C7}" type="pres">
      <dgm:prSet presAssocID="{7E2DED82-69EA-4279-8FD6-AC00F5EA985F}" presName="parentText" presStyleLbl="node1" presStyleIdx="0" presStyleCnt="1">
        <dgm:presLayoutVars>
          <dgm:chMax val="0"/>
          <dgm:bulletEnabled val="1"/>
        </dgm:presLayoutVars>
      </dgm:prSet>
      <dgm:spPr/>
      <dgm:t>
        <a:bodyPr/>
        <a:lstStyle/>
        <a:p>
          <a:endParaRPr lang="en-US"/>
        </a:p>
      </dgm:t>
    </dgm:pt>
  </dgm:ptLst>
  <dgm:cxnLst>
    <dgm:cxn modelId="{66E949E1-321F-436F-A85C-147969703703}" type="presOf" srcId="{DD6BF669-D0C8-4FFF-AA6E-945821D36AE3}" destId="{0D89141D-FE48-4E4C-873E-6CAE831FD783}" srcOrd="0" destOrd="0" presId="urn:microsoft.com/office/officeart/2005/8/layout/vList2"/>
    <dgm:cxn modelId="{03A54542-B1BD-4399-808E-7384CACB4BA2}" type="presOf" srcId="{7E2DED82-69EA-4279-8FD6-AC00F5EA985F}" destId="{D35940FE-7A41-4FAE-8A06-CF703845F4C7}" srcOrd="0" destOrd="0" presId="urn:microsoft.com/office/officeart/2005/8/layout/vList2"/>
    <dgm:cxn modelId="{D15D2D12-8873-4D4C-AD24-6CE68C231CD5}" srcId="{DD6BF669-D0C8-4FFF-AA6E-945821D36AE3}" destId="{7E2DED82-69EA-4279-8FD6-AC00F5EA985F}" srcOrd="0" destOrd="0" parTransId="{7A532C9F-5FDD-4570-8EA4-054773758BBE}" sibTransId="{59AF4A88-6F98-493E-A28F-2F765799C86C}"/>
    <dgm:cxn modelId="{84DED691-DCD3-4C0B-BD8B-ABEEFFEFDCD4}" type="presParOf" srcId="{0D89141D-FE48-4E4C-873E-6CAE831FD783}" destId="{D35940FE-7A41-4FAE-8A06-CF703845F4C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3.xml><?xml version="1.0" encoding="utf-8"?>
<dgm:dataModel xmlns:dgm="http://schemas.openxmlformats.org/drawingml/2006/diagram" xmlns:a="http://schemas.openxmlformats.org/drawingml/2006/main">
  <dgm:ptLst>
    <dgm:pt modelId="{6B2066A7-9C36-43C7-8ED5-BCDDFA78A04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111057C-92AD-422D-93D0-2F8C00F31DA8}">
      <dgm:prSet/>
      <dgm:spPr/>
      <dgm:t>
        <a:bodyPr/>
        <a:lstStyle/>
        <a:p>
          <a:pPr rtl="0"/>
          <a:r>
            <a:rPr lang="vi-VN" b="1" smtClean="0"/>
            <a:t>(tiếp)</a:t>
          </a:r>
          <a:endParaRPr lang="en-US"/>
        </a:p>
      </dgm:t>
    </dgm:pt>
    <dgm:pt modelId="{C0E4B158-0447-47E9-AD37-53193801D9E0}" type="parTrans" cxnId="{8268C5B5-5BF9-4894-A23A-E88748A6BCE3}">
      <dgm:prSet/>
      <dgm:spPr/>
      <dgm:t>
        <a:bodyPr/>
        <a:lstStyle/>
        <a:p>
          <a:endParaRPr lang="en-US"/>
        </a:p>
      </dgm:t>
    </dgm:pt>
    <dgm:pt modelId="{26025A79-7900-4241-83D7-0C08224B88E1}" type="sibTrans" cxnId="{8268C5B5-5BF9-4894-A23A-E88748A6BCE3}">
      <dgm:prSet/>
      <dgm:spPr/>
      <dgm:t>
        <a:bodyPr/>
        <a:lstStyle/>
        <a:p>
          <a:endParaRPr lang="en-US"/>
        </a:p>
      </dgm:t>
    </dgm:pt>
    <dgm:pt modelId="{F081304C-5FE3-4798-A8BC-A564F7100F8F}" type="pres">
      <dgm:prSet presAssocID="{6B2066A7-9C36-43C7-8ED5-BCDDFA78A048}" presName="linear" presStyleCnt="0">
        <dgm:presLayoutVars>
          <dgm:animLvl val="lvl"/>
          <dgm:resizeHandles val="exact"/>
        </dgm:presLayoutVars>
      </dgm:prSet>
      <dgm:spPr/>
      <dgm:t>
        <a:bodyPr/>
        <a:lstStyle/>
        <a:p>
          <a:endParaRPr lang="en-US"/>
        </a:p>
      </dgm:t>
    </dgm:pt>
    <dgm:pt modelId="{B6AD8373-4973-49C6-A0AA-2D24DE62EA3E}" type="pres">
      <dgm:prSet presAssocID="{3111057C-92AD-422D-93D0-2F8C00F31DA8}" presName="parentText" presStyleLbl="node1" presStyleIdx="0" presStyleCnt="1">
        <dgm:presLayoutVars>
          <dgm:chMax val="0"/>
          <dgm:bulletEnabled val="1"/>
        </dgm:presLayoutVars>
      </dgm:prSet>
      <dgm:spPr/>
      <dgm:t>
        <a:bodyPr/>
        <a:lstStyle/>
        <a:p>
          <a:endParaRPr lang="en-US"/>
        </a:p>
      </dgm:t>
    </dgm:pt>
  </dgm:ptLst>
  <dgm:cxnLst>
    <dgm:cxn modelId="{61F73900-76FD-43D4-9C7F-8834F0B9AFBF}" type="presOf" srcId="{6B2066A7-9C36-43C7-8ED5-BCDDFA78A048}" destId="{F081304C-5FE3-4798-A8BC-A564F7100F8F}" srcOrd="0" destOrd="0" presId="urn:microsoft.com/office/officeart/2005/8/layout/vList2"/>
    <dgm:cxn modelId="{5947FB62-7A26-4DBD-90D7-5FECB8ECF999}" type="presOf" srcId="{3111057C-92AD-422D-93D0-2F8C00F31DA8}" destId="{B6AD8373-4973-49C6-A0AA-2D24DE62EA3E}" srcOrd="0" destOrd="0" presId="urn:microsoft.com/office/officeart/2005/8/layout/vList2"/>
    <dgm:cxn modelId="{8268C5B5-5BF9-4894-A23A-E88748A6BCE3}" srcId="{6B2066A7-9C36-43C7-8ED5-BCDDFA78A048}" destId="{3111057C-92AD-422D-93D0-2F8C00F31DA8}" srcOrd="0" destOrd="0" parTransId="{C0E4B158-0447-47E9-AD37-53193801D9E0}" sibTransId="{26025A79-7900-4241-83D7-0C08224B88E1}"/>
    <dgm:cxn modelId="{F7FE66FA-E000-4DCA-897D-0BF5B77C898A}" type="presParOf" srcId="{F081304C-5FE3-4798-A8BC-A564F7100F8F}" destId="{B6AD8373-4973-49C6-A0AA-2D24DE62EA3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4.xml><?xml version="1.0" encoding="utf-8"?>
<dgm:dataModel xmlns:dgm="http://schemas.openxmlformats.org/drawingml/2006/diagram" xmlns:a="http://schemas.openxmlformats.org/drawingml/2006/main">
  <dgm:ptLst>
    <dgm:pt modelId="{4A41E4ED-316A-4549-AC62-96C038D6B22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1AF3AA2-680E-4A81-8DEE-039611EC51B1}">
      <dgm:prSet/>
      <dgm:spPr/>
      <dgm:t>
        <a:bodyPr/>
        <a:lstStyle/>
        <a:p>
          <a:pPr rtl="0"/>
          <a:r>
            <a:rPr lang="vi-VN" b="1" smtClean="0"/>
            <a:t>Ưu điểm</a:t>
          </a:r>
          <a:endParaRPr lang="en-US"/>
        </a:p>
      </dgm:t>
    </dgm:pt>
    <dgm:pt modelId="{CFFE3784-B29F-4FA6-97BA-5F328EB32E8F}" type="parTrans" cxnId="{88B405FC-9241-4ED7-9EE3-53C44EEFE386}">
      <dgm:prSet/>
      <dgm:spPr/>
      <dgm:t>
        <a:bodyPr/>
        <a:lstStyle/>
        <a:p>
          <a:endParaRPr lang="en-US"/>
        </a:p>
      </dgm:t>
    </dgm:pt>
    <dgm:pt modelId="{554EF811-FC7B-4D9E-A8AC-8C64A173CFFE}" type="sibTrans" cxnId="{88B405FC-9241-4ED7-9EE3-53C44EEFE386}">
      <dgm:prSet/>
      <dgm:spPr/>
      <dgm:t>
        <a:bodyPr/>
        <a:lstStyle/>
        <a:p>
          <a:endParaRPr lang="en-US"/>
        </a:p>
      </dgm:t>
    </dgm:pt>
    <dgm:pt modelId="{EB490AC9-FB5B-42E1-938A-259F67A66D34}" type="pres">
      <dgm:prSet presAssocID="{4A41E4ED-316A-4549-AC62-96C038D6B228}" presName="linear" presStyleCnt="0">
        <dgm:presLayoutVars>
          <dgm:animLvl val="lvl"/>
          <dgm:resizeHandles val="exact"/>
        </dgm:presLayoutVars>
      </dgm:prSet>
      <dgm:spPr/>
      <dgm:t>
        <a:bodyPr/>
        <a:lstStyle/>
        <a:p>
          <a:endParaRPr lang="en-US"/>
        </a:p>
      </dgm:t>
    </dgm:pt>
    <dgm:pt modelId="{745D5D39-BB89-4323-9303-74A83DFE9538}" type="pres">
      <dgm:prSet presAssocID="{51AF3AA2-680E-4A81-8DEE-039611EC51B1}" presName="parentText" presStyleLbl="node1" presStyleIdx="0" presStyleCnt="1">
        <dgm:presLayoutVars>
          <dgm:chMax val="0"/>
          <dgm:bulletEnabled val="1"/>
        </dgm:presLayoutVars>
      </dgm:prSet>
      <dgm:spPr/>
      <dgm:t>
        <a:bodyPr/>
        <a:lstStyle/>
        <a:p>
          <a:endParaRPr lang="en-US"/>
        </a:p>
      </dgm:t>
    </dgm:pt>
  </dgm:ptLst>
  <dgm:cxnLst>
    <dgm:cxn modelId="{88B405FC-9241-4ED7-9EE3-53C44EEFE386}" srcId="{4A41E4ED-316A-4549-AC62-96C038D6B228}" destId="{51AF3AA2-680E-4A81-8DEE-039611EC51B1}" srcOrd="0" destOrd="0" parTransId="{CFFE3784-B29F-4FA6-97BA-5F328EB32E8F}" sibTransId="{554EF811-FC7B-4D9E-A8AC-8C64A173CFFE}"/>
    <dgm:cxn modelId="{CCCFF114-F314-4847-995C-654783DCAE1C}" type="presOf" srcId="{4A41E4ED-316A-4549-AC62-96C038D6B228}" destId="{EB490AC9-FB5B-42E1-938A-259F67A66D34}" srcOrd="0" destOrd="0" presId="urn:microsoft.com/office/officeart/2005/8/layout/vList2"/>
    <dgm:cxn modelId="{15CE2C68-C1C0-4489-97DC-D14441AF94ED}" type="presOf" srcId="{51AF3AA2-680E-4A81-8DEE-039611EC51B1}" destId="{745D5D39-BB89-4323-9303-74A83DFE9538}" srcOrd="0" destOrd="0" presId="urn:microsoft.com/office/officeart/2005/8/layout/vList2"/>
    <dgm:cxn modelId="{769D978B-3BF5-447A-B202-E2F75E7933D4}" type="presParOf" srcId="{EB490AC9-FB5B-42E1-938A-259F67A66D34}" destId="{745D5D39-BB89-4323-9303-74A83DFE953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5.xml><?xml version="1.0" encoding="utf-8"?>
<dgm:dataModel xmlns:dgm="http://schemas.openxmlformats.org/drawingml/2006/diagram" xmlns:a="http://schemas.openxmlformats.org/drawingml/2006/main">
  <dgm:ptLst>
    <dgm:pt modelId="{7FE0B175-2C9B-4510-8949-741D4207CB4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8D39C55-395A-4483-9AC7-8DBFFC123545}">
      <dgm:prSet/>
      <dgm:spPr/>
      <dgm:t>
        <a:bodyPr/>
        <a:lstStyle/>
        <a:p>
          <a:pPr rtl="0"/>
          <a:r>
            <a:rPr lang="vi-VN" b="1" smtClean="0"/>
            <a:t>(tiếp)</a:t>
          </a:r>
          <a:endParaRPr lang="en-US"/>
        </a:p>
      </dgm:t>
    </dgm:pt>
    <dgm:pt modelId="{83310921-C237-429B-970E-8AAD92D83298}" type="parTrans" cxnId="{08D39736-E697-4FCF-B039-FE0CCC201854}">
      <dgm:prSet/>
      <dgm:spPr/>
      <dgm:t>
        <a:bodyPr/>
        <a:lstStyle/>
        <a:p>
          <a:endParaRPr lang="en-US"/>
        </a:p>
      </dgm:t>
    </dgm:pt>
    <dgm:pt modelId="{84D60FE8-DDFA-4B4A-BE27-43F74220B1D3}" type="sibTrans" cxnId="{08D39736-E697-4FCF-B039-FE0CCC201854}">
      <dgm:prSet/>
      <dgm:spPr/>
      <dgm:t>
        <a:bodyPr/>
        <a:lstStyle/>
        <a:p>
          <a:endParaRPr lang="en-US"/>
        </a:p>
      </dgm:t>
    </dgm:pt>
    <dgm:pt modelId="{B159B4BB-055E-41EC-8EBE-F75400863022}" type="pres">
      <dgm:prSet presAssocID="{7FE0B175-2C9B-4510-8949-741D4207CB45}" presName="linear" presStyleCnt="0">
        <dgm:presLayoutVars>
          <dgm:animLvl val="lvl"/>
          <dgm:resizeHandles val="exact"/>
        </dgm:presLayoutVars>
      </dgm:prSet>
      <dgm:spPr/>
      <dgm:t>
        <a:bodyPr/>
        <a:lstStyle/>
        <a:p>
          <a:endParaRPr lang="en-US"/>
        </a:p>
      </dgm:t>
    </dgm:pt>
    <dgm:pt modelId="{382E5B75-118B-4683-8D91-0426D3971AD5}" type="pres">
      <dgm:prSet presAssocID="{28D39C55-395A-4483-9AC7-8DBFFC123545}" presName="parentText" presStyleLbl="node1" presStyleIdx="0" presStyleCnt="1">
        <dgm:presLayoutVars>
          <dgm:chMax val="0"/>
          <dgm:bulletEnabled val="1"/>
        </dgm:presLayoutVars>
      </dgm:prSet>
      <dgm:spPr/>
      <dgm:t>
        <a:bodyPr/>
        <a:lstStyle/>
        <a:p>
          <a:endParaRPr lang="en-US"/>
        </a:p>
      </dgm:t>
    </dgm:pt>
  </dgm:ptLst>
  <dgm:cxnLst>
    <dgm:cxn modelId="{A3F96919-AE62-4E2F-8618-B2123FE99248}" type="presOf" srcId="{7FE0B175-2C9B-4510-8949-741D4207CB45}" destId="{B159B4BB-055E-41EC-8EBE-F75400863022}" srcOrd="0" destOrd="0" presId="urn:microsoft.com/office/officeart/2005/8/layout/vList2"/>
    <dgm:cxn modelId="{08D39736-E697-4FCF-B039-FE0CCC201854}" srcId="{7FE0B175-2C9B-4510-8949-741D4207CB45}" destId="{28D39C55-395A-4483-9AC7-8DBFFC123545}" srcOrd="0" destOrd="0" parTransId="{83310921-C237-429B-970E-8AAD92D83298}" sibTransId="{84D60FE8-DDFA-4B4A-BE27-43F74220B1D3}"/>
    <dgm:cxn modelId="{3A40FFB2-51A7-41B3-8D93-9654BC61EA4A}" type="presOf" srcId="{28D39C55-395A-4483-9AC7-8DBFFC123545}" destId="{382E5B75-118B-4683-8D91-0426D3971AD5}" srcOrd="0" destOrd="0" presId="urn:microsoft.com/office/officeart/2005/8/layout/vList2"/>
    <dgm:cxn modelId="{4CB04554-DDE7-4A22-8FB0-A0167F0EA72B}" type="presParOf" srcId="{B159B4BB-055E-41EC-8EBE-F75400863022}" destId="{382E5B75-118B-4683-8D91-0426D3971AD5}"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6.xml><?xml version="1.0" encoding="utf-8"?>
<dgm:dataModel xmlns:dgm="http://schemas.openxmlformats.org/drawingml/2006/diagram" xmlns:a="http://schemas.openxmlformats.org/drawingml/2006/main">
  <dgm:ptLst>
    <dgm:pt modelId="{86905C15-CA77-4742-AD61-2FE33B2ECAA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01F9427-C488-4206-BC17-FD0F29307921}">
      <dgm:prSet/>
      <dgm:spPr/>
      <dgm:t>
        <a:bodyPr/>
        <a:lstStyle/>
        <a:p>
          <a:pPr rtl="0"/>
          <a:r>
            <a:rPr lang="vi-VN" b="1" smtClean="0"/>
            <a:t>Nhược điểm</a:t>
          </a:r>
          <a:endParaRPr lang="en-US"/>
        </a:p>
      </dgm:t>
    </dgm:pt>
    <dgm:pt modelId="{22EE3D22-FCBA-469B-A35C-03B4CA21BEE8}" type="parTrans" cxnId="{D852C6A4-9E49-4D45-AF06-53594336A8A6}">
      <dgm:prSet/>
      <dgm:spPr/>
      <dgm:t>
        <a:bodyPr/>
        <a:lstStyle/>
        <a:p>
          <a:endParaRPr lang="en-US"/>
        </a:p>
      </dgm:t>
    </dgm:pt>
    <dgm:pt modelId="{75314214-416E-47B4-8B05-8BC5E47F976B}" type="sibTrans" cxnId="{D852C6A4-9E49-4D45-AF06-53594336A8A6}">
      <dgm:prSet/>
      <dgm:spPr/>
      <dgm:t>
        <a:bodyPr/>
        <a:lstStyle/>
        <a:p>
          <a:endParaRPr lang="en-US"/>
        </a:p>
      </dgm:t>
    </dgm:pt>
    <dgm:pt modelId="{4963FDED-754D-4ED1-82FC-F1EF749EE16D}" type="pres">
      <dgm:prSet presAssocID="{86905C15-CA77-4742-AD61-2FE33B2ECAAB}" presName="linear" presStyleCnt="0">
        <dgm:presLayoutVars>
          <dgm:animLvl val="lvl"/>
          <dgm:resizeHandles val="exact"/>
        </dgm:presLayoutVars>
      </dgm:prSet>
      <dgm:spPr/>
      <dgm:t>
        <a:bodyPr/>
        <a:lstStyle/>
        <a:p>
          <a:endParaRPr lang="en-US"/>
        </a:p>
      </dgm:t>
    </dgm:pt>
    <dgm:pt modelId="{EC9004BD-5CA6-4251-96E1-08584BDBD372}" type="pres">
      <dgm:prSet presAssocID="{C01F9427-C488-4206-BC17-FD0F29307921}" presName="parentText" presStyleLbl="node1" presStyleIdx="0" presStyleCnt="1">
        <dgm:presLayoutVars>
          <dgm:chMax val="0"/>
          <dgm:bulletEnabled val="1"/>
        </dgm:presLayoutVars>
      </dgm:prSet>
      <dgm:spPr/>
      <dgm:t>
        <a:bodyPr/>
        <a:lstStyle/>
        <a:p>
          <a:endParaRPr lang="en-US"/>
        </a:p>
      </dgm:t>
    </dgm:pt>
  </dgm:ptLst>
  <dgm:cxnLst>
    <dgm:cxn modelId="{5AB638E8-F28D-41CF-9726-A700C45DA058}" type="presOf" srcId="{C01F9427-C488-4206-BC17-FD0F29307921}" destId="{EC9004BD-5CA6-4251-96E1-08584BDBD372}" srcOrd="0" destOrd="0" presId="urn:microsoft.com/office/officeart/2005/8/layout/vList2"/>
    <dgm:cxn modelId="{5B16A72F-D5F1-49A2-99C7-5F1342FB91E0}" type="presOf" srcId="{86905C15-CA77-4742-AD61-2FE33B2ECAAB}" destId="{4963FDED-754D-4ED1-82FC-F1EF749EE16D}" srcOrd="0" destOrd="0" presId="urn:microsoft.com/office/officeart/2005/8/layout/vList2"/>
    <dgm:cxn modelId="{D852C6A4-9E49-4D45-AF06-53594336A8A6}" srcId="{86905C15-CA77-4742-AD61-2FE33B2ECAAB}" destId="{C01F9427-C488-4206-BC17-FD0F29307921}" srcOrd="0" destOrd="0" parTransId="{22EE3D22-FCBA-469B-A35C-03B4CA21BEE8}" sibTransId="{75314214-416E-47B4-8B05-8BC5E47F976B}"/>
    <dgm:cxn modelId="{9080A6C4-40E4-4FE2-9297-78F6499C2639}" type="presParOf" srcId="{4963FDED-754D-4ED1-82FC-F1EF749EE16D}" destId="{EC9004BD-5CA6-4251-96E1-08584BDBD372}"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7.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C7C78479-F1B9-404E-9C23-0136673BE712}">
      <dgm:prSet/>
      <dgm:spPr/>
      <dgm:t>
        <a:bodyPr/>
        <a:lstStyle/>
        <a:p>
          <a:pPr rtl="0"/>
          <a:r>
            <a:rPr lang="en-US" dirty="0" err="1" smtClean="0"/>
            <a:t>Hiện</a:t>
          </a:r>
          <a:r>
            <a:rPr lang="en-US" dirty="0" smtClean="0"/>
            <a:t> </a:t>
          </a:r>
          <a:r>
            <a:rPr lang="en-US" dirty="0" err="1" smtClean="0"/>
            <a:t>thực</a:t>
          </a:r>
          <a:r>
            <a:rPr lang="en-US" dirty="0" smtClean="0"/>
            <a:t> </a:t>
          </a:r>
          <a:r>
            <a:rPr lang="en-US" dirty="0" err="1" smtClean="0"/>
            <a:t>hóa</a:t>
          </a:r>
          <a:r>
            <a:rPr lang="en-US" dirty="0" smtClean="0"/>
            <a:t> </a:t>
          </a:r>
          <a:r>
            <a:rPr lang="en-US" dirty="0" err="1" smtClean="0"/>
            <a:t>thuật</a:t>
          </a:r>
          <a:r>
            <a:rPr lang="en-US" dirty="0" smtClean="0"/>
            <a:t> </a:t>
          </a:r>
          <a:r>
            <a:rPr lang="en-US" dirty="0" err="1" smtClean="0"/>
            <a:t>toán</a:t>
          </a:r>
          <a:endParaRPr lang="en-US" dirty="0"/>
        </a:p>
      </dgm:t>
    </dgm:pt>
    <dgm:pt modelId="{73A42E2A-A42F-407C-8E05-B324DA569BA7}" type="parTrans" cxnId="{7EADE6E5-F3CF-4530-A105-D05CD635B922}">
      <dgm:prSet/>
      <dgm:spPr/>
      <dgm:t>
        <a:bodyPr/>
        <a:lstStyle/>
        <a:p>
          <a:endParaRPr lang="en-US"/>
        </a:p>
      </dgm:t>
    </dgm:pt>
    <dgm:pt modelId="{15941ADB-274C-43AB-8433-48F71342FC72}" type="sibTrans" cxnId="{7EADE6E5-F3CF-4530-A105-D05CD635B922}">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94BCD25-DFB6-4665-9DA0-711D0717C9D8}" type="pres">
      <dgm:prSet presAssocID="{C7C78479-F1B9-404E-9C23-0136673BE712}" presName="composite" presStyleCnt="0"/>
      <dgm:spPr/>
      <dgm:t>
        <a:bodyPr/>
        <a:lstStyle/>
        <a:p>
          <a:endParaRPr lang="en-US"/>
        </a:p>
      </dgm:t>
    </dgm:pt>
    <dgm:pt modelId="{16A7DCFF-B330-496D-86DD-4EED4B394672}" type="pres">
      <dgm:prSet presAssocID="{C7C78479-F1B9-404E-9C23-0136673BE712}" presName="FirstChild" presStyleLbl="revTx" presStyleIdx="0" presStyleCnt="1">
        <dgm:presLayoutVars>
          <dgm:chMax val="0"/>
          <dgm:chPref val="0"/>
          <dgm:bulletEnabled val="1"/>
        </dgm:presLayoutVars>
      </dgm:prSet>
      <dgm:spPr/>
      <dgm:t>
        <a:bodyPr/>
        <a:lstStyle/>
        <a:p>
          <a:endParaRPr lang="en-US"/>
        </a:p>
      </dgm:t>
    </dgm:pt>
    <dgm:pt modelId="{4CF2C955-CA2B-4049-8E53-724C0326B2E9}" type="pres">
      <dgm:prSet presAssocID="{C7C78479-F1B9-404E-9C23-0136673BE712}" presName="Parent" presStyleLbl="alignNode1" presStyleIdx="0" presStyleCnt="1" custScaleX="213355" custScaleY="142902" custLinFactNeighborX="37911" custLinFactNeighborY="-27317">
        <dgm:presLayoutVars>
          <dgm:chMax val="3"/>
          <dgm:chPref val="3"/>
          <dgm:bulletEnabled val="1"/>
        </dgm:presLayoutVars>
      </dgm:prSet>
      <dgm:spPr/>
      <dgm:t>
        <a:bodyPr/>
        <a:lstStyle/>
        <a:p>
          <a:endParaRPr lang="en-US"/>
        </a:p>
      </dgm:t>
    </dgm:pt>
    <dgm:pt modelId="{76B09C25-86C6-43BF-A1D0-6FF590ABCDB8}" type="pres">
      <dgm:prSet presAssocID="{C7C78479-F1B9-404E-9C23-0136673BE712}" presName="Accent" presStyleLbl="parChTrans1D1" presStyleIdx="0" presStyleCnt="1" custLinFactNeighborX="-4452"/>
      <dgm:spPr/>
      <dgm:t>
        <a:bodyPr/>
        <a:lstStyle/>
        <a:p>
          <a:endParaRPr lang="en-US"/>
        </a:p>
      </dgm:t>
    </dgm:pt>
  </dgm:ptLst>
  <dgm:cxnLst>
    <dgm:cxn modelId="{C004B62D-FFE9-4093-9530-0ACAF405E80F}" type="presOf" srcId="{91E2A964-B5B0-4F72-8515-476CD13ACE0D}" destId="{612AD515-1FEA-4060-A1F8-D1511FB261F9}" srcOrd="0" destOrd="0" presId="urn:microsoft.com/office/officeart/2011/layout/TabList"/>
    <dgm:cxn modelId="{6333E899-78A7-4879-BCD0-21C8EC1FAE59}" type="presOf" srcId="{C7C78479-F1B9-404E-9C23-0136673BE712}" destId="{4CF2C955-CA2B-4049-8E53-724C0326B2E9}" srcOrd="0" destOrd="0" presId="urn:microsoft.com/office/officeart/2011/layout/TabList"/>
    <dgm:cxn modelId="{7EADE6E5-F3CF-4530-A105-D05CD635B922}" srcId="{91E2A964-B5B0-4F72-8515-476CD13ACE0D}" destId="{C7C78479-F1B9-404E-9C23-0136673BE712}" srcOrd="0" destOrd="0" parTransId="{73A42E2A-A42F-407C-8E05-B324DA569BA7}" sibTransId="{15941ADB-274C-43AB-8433-48F71342FC72}"/>
    <dgm:cxn modelId="{DC7522B8-CFCE-460F-869D-6296EC688949}" type="presParOf" srcId="{612AD515-1FEA-4060-A1F8-D1511FB261F9}" destId="{A94BCD25-DFB6-4665-9DA0-711D0717C9D8}" srcOrd="0" destOrd="0" presId="urn:microsoft.com/office/officeart/2011/layout/TabList"/>
    <dgm:cxn modelId="{5E5D6195-3F37-4A0B-837B-6F6A54277D65}" type="presParOf" srcId="{A94BCD25-DFB6-4665-9DA0-711D0717C9D8}" destId="{16A7DCFF-B330-496D-86DD-4EED4B394672}" srcOrd="0" destOrd="0" presId="urn:microsoft.com/office/officeart/2011/layout/TabList"/>
    <dgm:cxn modelId="{66112C0E-32A0-419E-B2D1-077ABA5028CF}" type="presParOf" srcId="{A94BCD25-DFB6-4665-9DA0-711D0717C9D8}" destId="{4CF2C955-CA2B-4049-8E53-724C0326B2E9}" srcOrd="1" destOrd="0" presId="urn:microsoft.com/office/officeart/2011/layout/TabList"/>
    <dgm:cxn modelId="{26FB435F-8137-4D31-BEAF-DEBDE90723E4}" type="presParOf" srcId="{A94BCD25-DFB6-4665-9DA0-711D0717C9D8}" destId="{76B09C25-86C6-43BF-A1D0-6FF590ABCDB8}" srcOrd="2" destOrd="0" presId="urn:microsoft.com/office/officeart/2011/layout/TabList"/>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38.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a:solidFill>
          <a:schemeClr val="bg1"/>
        </a:solidFill>
        <a:ln>
          <a:solidFill>
            <a:srgbClr val="002060"/>
          </a:solidFill>
        </a:ln>
      </dgm:spPr>
      <dgm:t>
        <a:bodyPr/>
        <a:lstStyle/>
        <a:p>
          <a:pPr rtl="0"/>
          <a:r>
            <a:rPr lang="en-US" b="1" dirty="0" err="1" smtClean="0">
              <a:solidFill>
                <a:srgbClr val="002060"/>
              </a:solidFill>
            </a:rPr>
            <a:t>Đặc</a:t>
          </a:r>
          <a:r>
            <a:rPr lang="en-US" b="1" dirty="0" smtClean="0">
              <a:solidFill>
                <a:srgbClr val="002060"/>
              </a:solidFill>
            </a:rPr>
            <a:t> </a:t>
          </a:r>
          <a:r>
            <a:rPr lang="en-US" b="1" dirty="0" err="1" smtClean="0">
              <a:solidFill>
                <a:srgbClr val="002060"/>
              </a:solidFill>
            </a:rPr>
            <a:t>điểm</a:t>
          </a:r>
          <a:r>
            <a:rPr lang="en-US" b="1" dirty="0" smtClean="0">
              <a:solidFill>
                <a:srgbClr val="002060"/>
              </a:solidFill>
            </a:rPr>
            <a:t> </a:t>
          </a:r>
          <a:r>
            <a:rPr lang="en-US" b="1" dirty="0" err="1" smtClean="0">
              <a:solidFill>
                <a:srgbClr val="002060"/>
              </a:solidFill>
            </a:rPr>
            <a:t>thuật</a:t>
          </a:r>
          <a:r>
            <a:rPr lang="en-US" b="1" dirty="0" smtClean="0">
              <a:solidFill>
                <a:srgbClr val="002060"/>
              </a:solidFill>
            </a:rPr>
            <a:t> </a:t>
          </a:r>
          <a:r>
            <a:rPr lang="en-US" b="1" dirty="0" err="1" smtClean="0">
              <a:solidFill>
                <a:srgbClr val="002060"/>
              </a:solidFill>
            </a:rPr>
            <a:t>toán</a:t>
          </a:r>
          <a:endParaRPr lang="en-US" b="1" dirty="0">
            <a:solidFill>
              <a:srgbClr val="002060"/>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70EB4C8B-8308-4F1B-8A3E-760052B773CE}"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EBB44B0C-E30E-4CA1-8A0C-195AB5F5C042}" type="presOf" srcId="{F71443D4-5B25-4C8F-B558-855A652A6D66}" destId="{EE933FCB-20CF-4046-9763-3CD65C029B0C}" srcOrd="0" destOrd="0" presId="urn:microsoft.com/office/officeart/2005/8/layout/vList5"/>
    <dgm:cxn modelId="{BF03020D-5832-47F6-855B-DA34F1C30054}" type="presParOf" srcId="{EE933FCB-20CF-4046-9763-3CD65C029B0C}" destId="{71E23A3B-EFA6-4416-892B-91157EBF444B}" srcOrd="0" destOrd="0" presId="urn:microsoft.com/office/officeart/2005/8/layout/vList5"/>
    <dgm:cxn modelId="{62433052-B236-43FD-B45D-E13E9BFC9131}"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139.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a:solidFill>
          <a:schemeClr val="bg1"/>
        </a:solidFill>
        <a:ln>
          <a:solidFill>
            <a:srgbClr val="002060"/>
          </a:solidFill>
        </a:ln>
      </dgm:spPr>
      <dgm:t>
        <a:bodyPr/>
        <a:lstStyle/>
        <a:p>
          <a:pPr rtl="0"/>
          <a:r>
            <a:rPr lang="en-US" b="1" dirty="0" err="1" smtClean="0">
              <a:solidFill>
                <a:srgbClr val="002060"/>
              </a:solidFill>
            </a:rPr>
            <a:t>Mã</a:t>
          </a:r>
          <a:r>
            <a:rPr lang="en-US" b="1" dirty="0" smtClean="0">
              <a:solidFill>
                <a:srgbClr val="002060"/>
              </a:solidFill>
            </a:rPr>
            <a:t> </a:t>
          </a:r>
          <a:r>
            <a:rPr lang="en-US" b="1" dirty="0" err="1" smtClean="0">
              <a:solidFill>
                <a:srgbClr val="002060"/>
              </a:solidFill>
            </a:rPr>
            <a:t>hóa</a:t>
          </a:r>
          <a:endParaRPr lang="en-US" b="1" dirty="0">
            <a:solidFill>
              <a:srgbClr val="002060"/>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4FE0ADEF-7023-44F6-BE86-807054C32459}"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A243D24A-4013-4D57-B4E1-3D48E32FA440}" type="presOf" srcId="{3CB03141-7CC2-4B79-924B-38B9B95368F7}" destId="{5D433626-CA2E-4B3C-84E0-3064F058A436}" srcOrd="0" destOrd="0" presId="urn:microsoft.com/office/officeart/2005/8/layout/vList5"/>
    <dgm:cxn modelId="{8C89FDF6-1E5B-44C5-AE97-7E65EAAD58D3}" type="presParOf" srcId="{EE933FCB-20CF-4046-9763-3CD65C029B0C}" destId="{71E23A3B-EFA6-4416-892B-91157EBF444B}" srcOrd="0" destOrd="0" presId="urn:microsoft.com/office/officeart/2005/8/layout/vList5"/>
    <dgm:cxn modelId="{6D46001D-94AE-44B1-B88E-E79530CF4037}"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B0C357A-914F-4D85-BD56-FD4DCCE5179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AAAD632-986E-4FED-8ADA-E897DD3A4B9C}">
      <dgm:prSet/>
      <dgm:spPr/>
      <dgm:t>
        <a:bodyPr/>
        <a:lstStyle/>
        <a:p>
          <a:pPr rtl="0"/>
          <a:r>
            <a:rPr lang="vi-VN" b="1" smtClean="0"/>
            <a:t>Các dạng thám mã</a:t>
          </a:r>
          <a:endParaRPr lang="en-US"/>
        </a:p>
      </dgm:t>
    </dgm:pt>
    <dgm:pt modelId="{9FB78521-4F44-48CD-9D2E-033E15946D0B}" type="parTrans" cxnId="{72A54C3E-8E25-4D4F-88C8-AF51BA3E7B32}">
      <dgm:prSet/>
      <dgm:spPr/>
      <dgm:t>
        <a:bodyPr/>
        <a:lstStyle/>
        <a:p>
          <a:endParaRPr lang="en-US"/>
        </a:p>
      </dgm:t>
    </dgm:pt>
    <dgm:pt modelId="{B8DDEBE1-D2FA-4BAC-A33A-316C7963CA8A}" type="sibTrans" cxnId="{72A54C3E-8E25-4D4F-88C8-AF51BA3E7B32}">
      <dgm:prSet/>
      <dgm:spPr/>
      <dgm:t>
        <a:bodyPr/>
        <a:lstStyle/>
        <a:p>
          <a:endParaRPr lang="en-US"/>
        </a:p>
      </dgm:t>
    </dgm:pt>
    <dgm:pt modelId="{0390F26C-A7B6-4417-80A4-C49B9AA3C9DA}" type="pres">
      <dgm:prSet presAssocID="{9B0C357A-914F-4D85-BD56-FD4DCCE51793}" presName="linear" presStyleCnt="0">
        <dgm:presLayoutVars>
          <dgm:animLvl val="lvl"/>
          <dgm:resizeHandles val="exact"/>
        </dgm:presLayoutVars>
      </dgm:prSet>
      <dgm:spPr/>
      <dgm:t>
        <a:bodyPr/>
        <a:lstStyle/>
        <a:p>
          <a:endParaRPr lang="en-US"/>
        </a:p>
      </dgm:t>
    </dgm:pt>
    <dgm:pt modelId="{7D176044-F6F0-4A6B-A6F3-D11872F3B62E}" type="pres">
      <dgm:prSet presAssocID="{7AAAD632-986E-4FED-8ADA-E897DD3A4B9C}" presName="parentText" presStyleLbl="node1" presStyleIdx="0" presStyleCnt="1">
        <dgm:presLayoutVars>
          <dgm:chMax val="0"/>
          <dgm:bulletEnabled val="1"/>
        </dgm:presLayoutVars>
      </dgm:prSet>
      <dgm:spPr/>
      <dgm:t>
        <a:bodyPr/>
        <a:lstStyle/>
        <a:p>
          <a:endParaRPr lang="en-US"/>
        </a:p>
      </dgm:t>
    </dgm:pt>
  </dgm:ptLst>
  <dgm:cxnLst>
    <dgm:cxn modelId="{CA8308D3-CCF4-4F5F-A3D8-5AAD3623C100}" type="presOf" srcId="{7AAAD632-986E-4FED-8ADA-E897DD3A4B9C}" destId="{7D176044-F6F0-4A6B-A6F3-D11872F3B62E}" srcOrd="0" destOrd="0" presId="urn:microsoft.com/office/officeart/2005/8/layout/vList2"/>
    <dgm:cxn modelId="{FE7FDC9B-C8AC-4898-82C9-4F7FF8FC57BE}" type="presOf" srcId="{9B0C357A-914F-4D85-BD56-FD4DCCE51793}" destId="{0390F26C-A7B6-4417-80A4-C49B9AA3C9DA}" srcOrd="0" destOrd="0" presId="urn:microsoft.com/office/officeart/2005/8/layout/vList2"/>
    <dgm:cxn modelId="{72A54C3E-8E25-4D4F-88C8-AF51BA3E7B32}" srcId="{9B0C357A-914F-4D85-BD56-FD4DCCE51793}" destId="{7AAAD632-986E-4FED-8ADA-E897DD3A4B9C}" srcOrd="0" destOrd="0" parTransId="{9FB78521-4F44-48CD-9D2E-033E15946D0B}" sibTransId="{B8DDEBE1-D2FA-4BAC-A33A-316C7963CA8A}"/>
    <dgm:cxn modelId="{9D3F4553-9C15-4717-AC2C-647707FE0CD1}" type="presParOf" srcId="{0390F26C-A7B6-4417-80A4-C49B9AA3C9DA}" destId="{7D176044-F6F0-4A6B-A6F3-D11872F3B62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0.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C7C78479-F1B9-404E-9C23-0136673BE712}">
      <dgm:prSet/>
      <dgm:spPr/>
      <dgm:t>
        <a:bodyPr/>
        <a:lstStyle/>
        <a:p>
          <a:pPr rtl="0"/>
          <a:r>
            <a:rPr lang="en-US" dirty="0" err="1" smtClean="0"/>
            <a:t>Hiện</a:t>
          </a:r>
          <a:r>
            <a:rPr lang="en-US" dirty="0" smtClean="0"/>
            <a:t> </a:t>
          </a:r>
          <a:r>
            <a:rPr lang="en-US" dirty="0" err="1" smtClean="0"/>
            <a:t>thực</a:t>
          </a:r>
          <a:r>
            <a:rPr lang="en-US" dirty="0" smtClean="0"/>
            <a:t> </a:t>
          </a:r>
          <a:r>
            <a:rPr lang="en-US" dirty="0" err="1" smtClean="0"/>
            <a:t>hóa</a:t>
          </a:r>
          <a:r>
            <a:rPr lang="en-US" dirty="0" smtClean="0"/>
            <a:t> </a:t>
          </a:r>
          <a:r>
            <a:rPr lang="en-US" dirty="0" err="1" smtClean="0"/>
            <a:t>thuật</a:t>
          </a:r>
          <a:r>
            <a:rPr lang="en-US" dirty="0" smtClean="0"/>
            <a:t> </a:t>
          </a:r>
          <a:r>
            <a:rPr lang="en-US" dirty="0" err="1" smtClean="0"/>
            <a:t>toán</a:t>
          </a:r>
          <a:endParaRPr lang="en-US" dirty="0"/>
        </a:p>
      </dgm:t>
    </dgm:pt>
    <dgm:pt modelId="{73A42E2A-A42F-407C-8E05-B324DA569BA7}" type="parTrans" cxnId="{7EADE6E5-F3CF-4530-A105-D05CD635B922}">
      <dgm:prSet/>
      <dgm:spPr/>
      <dgm:t>
        <a:bodyPr/>
        <a:lstStyle/>
        <a:p>
          <a:endParaRPr lang="en-US"/>
        </a:p>
      </dgm:t>
    </dgm:pt>
    <dgm:pt modelId="{15941ADB-274C-43AB-8433-48F71342FC72}" type="sibTrans" cxnId="{7EADE6E5-F3CF-4530-A105-D05CD635B922}">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94BCD25-DFB6-4665-9DA0-711D0717C9D8}" type="pres">
      <dgm:prSet presAssocID="{C7C78479-F1B9-404E-9C23-0136673BE712}" presName="composite" presStyleCnt="0"/>
      <dgm:spPr/>
      <dgm:t>
        <a:bodyPr/>
        <a:lstStyle/>
        <a:p>
          <a:endParaRPr lang="en-US"/>
        </a:p>
      </dgm:t>
    </dgm:pt>
    <dgm:pt modelId="{16A7DCFF-B330-496D-86DD-4EED4B394672}" type="pres">
      <dgm:prSet presAssocID="{C7C78479-F1B9-404E-9C23-0136673BE712}" presName="FirstChild" presStyleLbl="revTx" presStyleIdx="0" presStyleCnt="1">
        <dgm:presLayoutVars>
          <dgm:chMax val="0"/>
          <dgm:chPref val="0"/>
          <dgm:bulletEnabled val="1"/>
        </dgm:presLayoutVars>
      </dgm:prSet>
      <dgm:spPr/>
      <dgm:t>
        <a:bodyPr/>
        <a:lstStyle/>
        <a:p>
          <a:endParaRPr lang="en-US"/>
        </a:p>
      </dgm:t>
    </dgm:pt>
    <dgm:pt modelId="{4CF2C955-CA2B-4049-8E53-724C0326B2E9}" type="pres">
      <dgm:prSet presAssocID="{C7C78479-F1B9-404E-9C23-0136673BE712}" presName="Parent" presStyleLbl="alignNode1" presStyleIdx="0" presStyleCnt="1" custScaleX="213355" custScaleY="142902" custLinFactNeighborX="37911" custLinFactNeighborY="-27317">
        <dgm:presLayoutVars>
          <dgm:chMax val="3"/>
          <dgm:chPref val="3"/>
          <dgm:bulletEnabled val="1"/>
        </dgm:presLayoutVars>
      </dgm:prSet>
      <dgm:spPr/>
      <dgm:t>
        <a:bodyPr/>
        <a:lstStyle/>
        <a:p>
          <a:endParaRPr lang="en-US"/>
        </a:p>
      </dgm:t>
    </dgm:pt>
    <dgm:pt modelId="{76B09C25-86C6-43BF-A1D0-6FF590ABCDB8}" type="pres">
      <dgm:prSet presAssocID="{C7C78479-F1B9-404E-9C23-0136673BE712}" presName="Accent" presStyleLbl="parChTrans1D1" presStyleIdx="0" presStyleCnt="1" custLinFactNeighborX="-4452"/>
      <dgm:spPr/>
      <dgm:t>
        <a:bodyPr/>
        <a:lstStyle/>
        <a:p>
          <a:endParaRPr lang="en-US"/>
        </a:p>
      </dgm:t>
    </dgm:pt>
  </dgm:ptLst>
  <dgm:cxnLst>
    <dgm:cxn modelId="{C004B62D-FFE9-4093-9530-0ACAF405E80F}" type="presOf" srcId="{91E2A964-B5B0-4F72-8515-476CD13ACE0D}" destId="{612AD515-1FEA-4060-A1F8-D1511FB261F9}" srcOrd="0" destOrd="0" presId="urn:microsoft.com/office/officeart/2011/layout/TabList"/>
    <dgm:cxn modelId="{6333E899-78A7-4879-BCD0-21C8EC1FAE59}" type="presOf" srcId="{C7C78479-F1B9-404E-9C23-0136673BE712}" destId="{4CF2C955-CA2B-4049-8E53-724C0326B2E9}" srcOrd="0" destOrd="0" presId="urn:microsoft.com/office/officeart/2011/layout/TabList"/>
    <dgm:cxn modelId="{7EADE6E5-F3CF-4530-A105-D05CD635B922}" srcId="{91E2A964-B5B0-4F72-8515-476CD13ACE0D}" destId="{C7C78479-F1B9-404E-9C23-0136673BE712}" srcOrd="0" destOrd="0" parTransId="{73A42E2A-A42F-407C-8E05-B324DA569BA7}" sibTransId="{15941ADB-274C-43AB-8433-48F71342FC72}"/>
    <dgm:cxn modelId="{DC7522B8-CFCE-460F-869D-6296EC688949}" type="presParOf" srcId="{612AD515-1FEA-4060-A1F8-D1511FB261F9}" destId="{A94BCD25-DFB6-4665-9DA0-711D0717C9D8}" srcOrd="0" destOrd="0" presId="urn:microsoft.com/office/officeart/2011/layout/TabList"/>
    <dgm:cxn modelId="{5E5D6195-3F37-4A0B-837B-6F6A54277D65}" type="presParOf" srcId="{A94BCD25-DFB6-4665-9DA0-711D0717C9D8}" destId="{16A7DCFF-B330-496D-86DD-4EED4B394672}" srcOrd="0" destOrd="0" presId="urn:microsoft.com/office/officeart/2011/layout/TabList"/>
    <dgm:cxn modelId="{66112C0E-32A0-419E-B2D1-077ABA5028CF}" type="presParOf" srcId="{A94BCD25-DFB6-4665-9DA0-711D0717C9D8}" destId="{4CF2C955-CA2B-4049-8E53-724C0326B2E9}" srcOrd="1" destOrd="0" presId="urn:microsoft.com/office/officeart/2011/layout/TabList"/>
    <dgm:cxn modelId="{26FB435F-8137-4D31-BEAF-DEBDE90723E4}" type="presParOf" srcId="{A94BCD25-DFB6-4665-9DA0-711D0717C9D8}" destId="{76B09C25-86C6-43BF-A1D0-6FF590ABCDB8}" srcOrd="2" destOrd="0" presId="urn:microsoft.com/office/officeart/2011/layout/TabList"/>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141.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a:solidFill>
          <a:schemeClr val="bg1"/>
        </a:solidFill>
        <a:ln>
          <a:solidFill>
            <a:srgbClr val="002060"/>
          </a:solidFill>
        </a:ln>
      </dgm:spPr>
      <dgm:t>
        <a:bodyPr/>
        <a:lstStyle/>
        <a:p>
          <a:pPr rtl="0"/>
          <a:r>
            <a:rPr lang="en-US" b="1" dirty="0" err="1" smtClean="0">
              <a:solidFill>
                <a:srgbClr val="002060"/>
              </a:solidFill>
            </a:rPr>
            <a:t>Mã</a:t>
          </a:r>
          <a:r>
            <a:rPr lang="en-US" b="1" dirty="0" smtClean="0">
              <a:solidFill>
                <a:srgbClr val="002060"/>
              </a:solidFill>
            </a:rPr>
            <a:t> </a:t>
          </a:r>
          <a:r>
            <a:rPr lang="en-US" b="1" dirty="0" err="1" smtClean="0">
              <a:solidFill>
                <a:srgbClr val="002060"/>
              </a:solidFill>
            </a:rPr>
            <a:t>hóa</a:t>
          </a:r>
          <a:endParaRPr lang="en-US" b="1" dirty="0">
            <a:solidFill>
              <a:srgbClr val="002060"/>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5106" custLinFactNeighborY="-3268">
        <dgm:presLayoutVars>
          <dgm:chMax val="1"/>
          <dgm:bulletEnabled val="1"/>
        </dgm:presLayoutVars>
      </dgm:prSet>
      <dgm:spPr/>
      <dgm:t>
        <a:bodyPr/>
        <a:lstStyle/>
        <a:p>
          <a:endParaRPr lang="en-US"/>
        </a:p>
      </dgm:t>
    </dgm:pt>
  </dgm:ptLst>
  <dgm:cxnLst>
    <dgm:cxn modelId="{8CB90779-7A0C-46A7-92B3-8D448E9C81C3}" type="presOf" srcId="{3CB03141-7CC2-4B79-924B-38B9B95368F7}" destId="{5D433626-CA2E-4B3C-84E0-3064F058A436}" srcOrd="0" destOrd="0" presId="urn:microsoft.com/office/officeart/2005/8/layout/vList5"/>
    <dgm:cxn modelId="{90E66E77-77CE-41AD-AA8B-81DF925275F1}"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5AE604EB-5E2F-40DC-A820-79661D037B24}" type="presParOf" srcId="{EE933FCB-20CF-4046-9763-3CD65C029B0C}" destId="{71E23A3B-EFA6-4416-892B-91157EBF444B}" srcOrd="0" destOrd="0" presId="urn:microsoft.com/office/officeart/2005/8/layout/vList5"/>
    <dgm:cxn modelId="{2E055A86-F611-4BAB-B462-D329874CDBD1}"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2.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C7C78479-F1B9-404E-9C23-0136673BE712}">
      <dgm:prSet/>
      <dgm:spPr/>
      <dgm:t>
        <a:bodyPr/>
        <a:lstStyle/>
        <a:p>
          <a:pPr rtl="0"/>
          <a:r>
            <a:rPr lang="en-US" dirty="0" err="1" smtClean="0"/>
            <a:t>Hiện</a:t>
          </a:r>
          <a:r>
            <a:rPr lang="en-US" dirty="0" smtClean="0"/>
            <a:t> </a:t>
          </a:r>
          <a:r>
            <a:rPr lang="en-US" dirty="0" err="1" smtClean="0"/>
            <a:t>thực</a:t>
          </a:r>
          <a:r>
            <a:rPr lang="en-US" dirty="0" smtClean="0"/>
            <a:t> </a:t>
          </a:r>
          <a:r>
            <a:rPr lang="en-US" dirty="0" err="1" smtClean="0"/>
            <a:t>hóa</a:t>
          </a:r>
          <a:r>
            <a:rPr lang="en-US" dirty="0" smtClean="0"/>
            <a:t> </a:t>
          </a:r>
          <a:r>
            <a:rPr lang="en-US" dirty="0" err="1" smtClean="0"/>
            <a:t>thuật</a:t>
          </a:r>
          <a:r>
            <a:rPr lang="en-US" dirty="0" smtClean="0"/>
            <a:t> </a:t>
          </a:r>
          <a:r>
            <a:rPr lang="en-US" dirty="0" err="1" smtClean="0"/>
            <a:t>toán</a:t>
          </a:r>
          <a:endParaRPr lang="en-US" dirty="0"/>
        </a:p>
      </dgm:t>
    </dgm:pt>
    <dgm:pt modelId="{73A42E2A-A42F-407C-8E05-B324DA569BA7}" type="parTrans" cxnId="{7EADE6E5-F3CF-4530-A105-D05CD635B922}">
      <dgm:prSet/>
      <dgm:spPr/>
      <dgm:t>
        <a:bodyPr/>
        <a:lstStyle/>
        <a:p>
          <a:endParaRPr lang="en-US"/>
        </a:p>
      </dgm:t>
    </dgm:pt>
    <dgm:pt modelId="{15941ADB-274C-43AB-8433-48F71342FC72}" type="sibTrans" cxnId="{7EADE6E5-F3CF-4530-A105-D05CD635B922}">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94BCD25-DFB6-4665-9DA0-711D0717C9D8}" type="pres">
      <dgm:prSet presAssocID="{C7C78479-F1B9-404E-9C23-0136673BE712}" presName="composite" presStyleCnt="0"/>
      <dgm:spPr/>
      <dgm:t>
        <a:bodyPr/>
        <a:lstStyle/>
        <a:p>
          <a:endParaRPr lang="en-US"/>
        </a:p>
      </dgm:t>
    </dgm:pt>
    <dgm:pt modelId="{16A7DCFF-B330-496D-86DD-4EED4B394672}" type="pres">
      <dgm:prSet presAssocID="{C7C78479-F1B9-404E-9C23-0136673BE712}" presName="FirstChild" presStyleLbl="revTx" presStyleIdx="0" presStyleCnt="1">
        <dgm:presLayoutVars>
          <dgm:chMax val="0"/>
          <dgm:chPref val="0"/>
          <dgm:bulletEnabled val="1"/>
        </dgm:presLayoutVars>
      </dgm:prSet>
      <dgm:spPr/>
      <dgm:t>
        <a:bodyPr/>
        <a:lstStyle/>
        <a:p>
          <a:endParaRPr lang="en-US"/>
        </a:p>
      </dgm:t>
    </dgm:pt>
    <dgm:pt modelId="{4CF2C955-CA2B-4049-8E53-724C0326B2E9}" type="pres">
      <dgm:prSet presAssocID="{C7C78479-F1B9-404E-9C23-0136673BE712}" presName="Parent" presStyleLbl="alignNode1" presStyleIdx="0" presStyleCnt="1" custScaleX="213355" custScaleY="142902" custLinFactNeighborX="37911" custLinFactNeighborY="-27317">
        <dgm:presLayoutVars>
          <dgm:chMax val="3"/>
          <dgm:chPref val="3"/>
          <dgm:bulletEnabled val="1"/>
        </dgm:presLayoutVars>
      </dgm:prSet>
      <dgm:spPr/>
      <dgm:t>
        <a:bodyPr/>
        <a:lstStyle/>
        <a:p>
          <a:endParaRPr lang="en-US"/>
        </a:p>
      </dgm:t>
    </dgm:pt>
    <dgm:pt modelId="{76B09C25-86C6-43BF-A1D0-6FF590ABCDB8}" type="pres">
      <dgm:prSet presAssocID="{C7C78479-F1B9-404E-9C23-0136673BE712}" presName="Accent" presStyleLbl="parChTrans1D1" presStyleIdx="0" presStyleCnt="1" custLinFactNeighborX="-4452"/>
      <dgm:spPr/>
      <dgm:t>
        <a:bodyPr/>
        <a:lstStyle/>
        <a:p>
          <a:endParaRPr lang="en-US"/>
        </a:p>
      </dgm:t>
    </dgm:pt>
  </dgm:ptLst>
  <dgm:cxnLst>
    <dgm:cxn modelId="{C004B62D-FFE9-4093-9530-0ACAF405E80F}" type="presOf" srcId="{91E2A964-B5B0-4F72-8515-476CD13ACE0D}" destId="{612AD515-1FEA-4060-A1F8-D1511FB261F9}" srcOrd="0" destOrd="0" presId="urn:microsoft.com/office/officeart/2011/layout/TabList"/>
    <dgm:cxn modelId="{6333E899-78A7-4879-BCD0-21C8EC1FAE59}" type="presOf" srcId="{C7C78479-F1B9-404E-9C23-0136673BE712}" destId="{4CF2C955-CA2B-4049-8E53-724C0326B2E9}" srcOrd="0" destOrd="0" presId="urn:microsoft.com/office/officeart/2011/layout/TabList"/>
    <dgm:cxn modelId="{7EADE6E5-F3CF-4530-A105-D05CD635B922}" srcId="{91E2A964-B5B0-4F72-8515-476CD13ACE0D}" destId="{C7C78479-F1B9-404E-9C23-0136673BE712}" srcOrd="0" destOrd="0" parTransId="{73A42E2A-A42F-407C-8E05-B324DA569BA7}" sibTransId="{15941ADB-274C-43AB-8433-48F71342FC72}"/>
    <dgm:cxn modelId="{DC7522B8-CFCE-460F-869D-6296EC688949}" type="presParOf" srcId="{612AD515-1FEA-4060-A1F8-D1511FB261F9}" destId="{A94BCD25-DFB6-4665-9DA0-711D0717C9D8}" srcOrd="0" destOrd="0" presId="urn:microsoft.com/office/officeart/2011/layout/TabList"/>
    <dgm:cxn modelId="{5E5D6195-3F37-4A0B-837B-6F6A54277D65}" type="presParOf" srcId="{A94BCD25-DFB6-4665-9DA0-711D0717C9D8}" destId="{16A7DCFF-B330-496D-86DD-4EED4B394672}" srcOrd="0" destOrd="0" presId="urn:microsoft.com/office/officeart/2011/layout/TabList"/>
    <dgm:cxn modelId="{66112C0E-32A0-419E-B2D1-077ABA5028CF}" type="presParOf" srcId="{A94BCD25-DFB6-4665-9DA0-711D0717C9D8}" destId="{4CF2C955-CA2B-4049-8E53-724C0326B2E9}" srcOrd="1" destOrd="0" presId="urn:microsoft.com/office/officeart/2011/layout/TabList"/>
    <dgm:cxn modelId="{26FB435F-8137-4D31-BEAF-DEBDE90723E4}" type="presParOf" srcId="{A94BCD25-DFB6-4665-9DA0-711D0717C9D8}" destId="{76B09C25-86C6-43BF-A1D0-6FF590ABCDB8}" srcOrd="2" destOrd="0" presId="urn:microsoft.com/office/officeart/2011/layout/TabList"/>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143.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a:solidFill>
          <a:schemeClr val="bg1"/>
        </a:solidFill>
        <a:ln>
          <a:solidFill>
            <a:srgbClr val="002060"/>
          </a:solidFill>
        </a:ln>
      </dgm:spPr>
      <dgm:t>
        <a:bodyPr/>
        <a:lstStyle/>
        <a:p>
          <a:pPr rtl="0"/>
          <a:r>
            <a:rPr lang="en-US" b="1" dirty="0" err="1" smtClean="0">
              <a:solidFill>
                <a:srgbClr val="002060"/>
              </a:solidFill>
            </a:rPr>
            <a:t>Mã</a:t>
          </a:r>
          <a:r>
            <a:rPr lang="en-US" b="1" dirty="0" smtClean="0">
              <a:solidFill>
                <a:srgbClr val="002060"/>
              </a:solidFill>
            </a:rPr>
            <a:t> </a:t>
          </a:r>
          <a:r>
            <a:rPr lang="en-US" b="1" dirty="0" err="1" smtClean="0">
              <a:solidFill>
                <a:srgbClr val="002060"/>
              </a:solidFill>
            </a:rPr>
            <a:t>hóa</a:t>
          </a:r>
          <a:endParaRPr lang="en-US" b="1" dirty="0">
            <a:solidFill>
              <a:srgbClr val="002060"/>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5106" custLinFactNeighborY="-3268">
        <dgm:presLayoutVars>
          <dgm:chMax val="1"/>
          <dgm:bulletEnabled val="1"/>
        </dgm:presLayoutVars>
      </dgm:prSet>
      <dgm:spPr/>
      <dgm:t>
        <a:bodyPr/>
        <a:lstStyle/>
        <a:p>
          <a:endParaRPr lang="en-US"/>
        </a:p>
      </dgm:t>
    </dgm:pt>
  </dgm:ptLst>
  <dgm:cxnLst>
    <dgm:cxn modelId="{9CE69D3E-21E5-4760-A849-53DE752D9996}" srcId="{F71443D4-5B25-4C8F-B558-855A652A6D66}" destId="{3CB03141-7CC2-4B79-924B-38B9B95368F7}" srcOrd="0" destOrd="0" parTransId="{5CE6AB4D-3B6F-456C-B0D4-F3F6D51436D0}" sibTransId="{0326837F-0545-41FF-818F-AB12E4AA74D3}"/>
    <dgm:cxn modelId="{1E7CD819-3D03-4B68-84EF-E5B5061F0E75}" type="presOf" srcId="{F71443D4-5B25-4C8F-B558-855A652A6D66}" destId="{EE933FCB-20CF-4046-9763-3CD65C029B0C}" srcOrd="0" destOrd="0" presId="urn:microsoft.com/office/officeart/2005/8/layout/vList5"/>
    <dgm:cxn modelId="{74DD2403-5BF9-407D-8ADB-BF97142C499E}" type="presOf" srcId="{3CB03141-7CC2-4B79-924B-38B9B95368F7}" destId="{5D433626-CA2E-4B3C-84E0-3064F058A436}" srcOrd="0" destOrd="0" presId="urn:microsoft.com/office/officeart/2005/8/layout/vList5"/>
    <dgm:cxn modelId="{7B0BAFCC-9777-47DA-9021-FDEA935771EC}" type="presParOf" srcId="{EE933FCB-20CF-4046-9763-3CD65C029B0C}" destId="{71E23A3B-EFA6-4416-892B-91157EBF444B}" srcOrd="0" destOrd="0" presId="urn:microsoft.com/office/officeart/2005/8/layout/vList5"/>
    <dgm:cxn modelId="{C970AD63-0909-4021-A9AF-05A2C3F900A5}"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4.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C7C78479-F1B9-404E-9C23-0136673BE712}">
      <dgm:prSet/>
      <dgm:spPr/>
      <dgm:t>
        <a:bodyPr/>
        <a:lstStyle/>
        <a:p>
          <a:pPr rtl="0"/>
          <a:r>
            <a:rPr lang="en-US" dirty="0" err="1" smtClean="0"/>
            <a:t>Hiện</a:t>
          </a:r>
          <a:r>
            <a:rPr lang="en-US" dirty="0" smtClean="0"/>
            <a:t> </a:t>
          </a:r>
          <a:r>
            <a:rPr lang="en-US" dirty="0" err="1" smtClean="0"/>
            <a:t>thực</a:t>
          </a:r>
          <a:r>
            <a:rPr lang="en-US" dirty="0" smtClean="0"/>
            <a:t> </a:t>
          </a:r>
          <a:r>
            <a:rPr lang="en-US" dirty="0" err="1" smtClean="0"/>
            <a:t>hóa</a:t>
          </a:r>
          <a:r>
            <a:rPr lang="en-US" dirty="0" smtClean="0"/>
            <a:t> </a:t>
          </a:r>
          <a:r>
            <a:rPr lang="en-US" dirty="0" err="1" smtClean="0"/>
            <a:t>thuật</a:t>
          </a:r>
          <a:r>
            <a:rPr lang="en-US" dirty="0" smtClean="0"/>
            <a:t> </a:t>
          </a:r>
          <a:r>
            <a:rPr lang="en-US" dirty="0" err="1" smtClean="0"/>
            <a:t>toán</a:t>
          </a:r>
          <a:endParaRPr lang="en-US" dirty="0"/>
        </a:p>
      </dgm:t>
    </dgm:pt>
    <dgm:pt modelId="{73A42E2A-A42F-407C-8E05-B324DA569BA7}" type="parTrans" cxnId="{7EADE6E5-F3CF-4530-A105-D05CD635B922}">
      <dgm:prSet/>
      <dgm:spPr/>
      <dgm:t>
        <a:bodyPr/>
        <a:lstStyle/>
        <a:p>
          <a:endParaRPr lang="en-US"/>
        </a:p>
      </dgm:t>
    </dgm:pt>
    <dgm:pt modelId="{15941ADB-274C-43AB-8433-48F71342FC72}" type="sibTrans" cxnId="{7EADE6E5-F3CF-4530-A105-D05CD635B922}">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94BCD25-DFB6-4665-9DA0-711D0717C9D8}" type="pres">
      <dgm:prSet presAssocID="{C7C78479-F1B9-404E-9C23-0136673BE712}" presName="composite" presStyleCnt="0"/>
      <dgm:spPr/>
      <dgm:t>
        <a:bodyPr/>
        <a:lstStyle/>
        <a:p>
          <a:endParaRPr lang="en-US"/>
        </a:p>
      </dgm:t>
    </dgm:pt>
    <dgm:pt modelId="{16A7DCFF-B330-496D-86DD-4EED4B394672}" type="pres">
      <dgm:prSet presAssocID="{C7C78479-F1B9-404E-9C23-0136673BE712}" presName="FirstChild" presStyleLbl="revTx" presStyleIdx="0" presStyleCnt="1">
        <dgm:presLayoutVars>
          <dgm:chMax val="0"/>
          <dgm:chPref val="0"/>
          <dgm:bulletEnabled val="1"/>
        </dgm:presLayoutVars>
      </dgm:prSet>
      <dgm:spPr/>
      <dgm:t>
        <a:bodyPr/>
        <a:lstStyle/>
        <a:p>
          <a:endParaRPr lang="en-US"/>
        </a:p>
      </dgm:t>
    </dgm:pt>
    <dgm:pt modelId="{4CF2C955-CA2B-4049-8E53-724C0326B2E9}" type="pres">
      <dgm:prSet presAssocID="{C7C78479-F1B9-404E-9C23-0136673BE712}" presName="Parent" presStyleLbl="alignNode1" presStyleIdx="0" presStyleCnt="1" custScaleX="213355" custScaleY="142902" custLinFactNeighborX="37911" custLinFactNeighborY="-27317">
        <dgm:presLayoutVars>
          <dgm:chMax val="3"/>
          <dgm:chPref val="3"/>
          <dgm:bulletEnabled val="1"/>
        </dgm:presLayoutVars>
      </dgm:prSet>
      <dgm:spPr/>
      <dgm:t>
        <a:bodyPr/>
        <a:lstStyle/>
        <a:p>
          <a:endParaRPr lang="en-US"/>
        </a:p>
      </dgm:t>
    </dgm:pt>
    <dgm:pt modelId="{76B09C25-86C6-43BF-A1D0-6FF590ABCDB8}" type="pres">
      <dgm:prSet presAssocID="{C7C78479-F1B9-404E-9C23-0136673BE712}" presName="Accent" presStyleLbl="parChTrans1D1" presStyleIdx="0" presStyleCnt="1" custLinFactNeighborX="-4452"/>
      <dgm:spPr/>
      <dgm:t>
        <a:bodyPr/>
        <a:lstStyle/>
        <a:p>
          <a:endParaRPr lang="en-US"/>
        </a:p>
      </dgm:t>
    </dgm:pt>
  </dgm:ptLst>
  <dgm:cxnLst>
    <dgm:cxn modelId="{C004B62D-FFE9-4093-9530-0ACAF405E80F}" type="presOf" srcId="{91E2A964-B5B0-4F72-8515-476CD13ACE0D}" destId="{612AD515-1FEA-4060-A1F8-D1511FB261F9}" srcOrd="0" destOrd="0" presId="urn:microsoft.com/office/officeart/2011/layout/TabList"/>
    <dgm:cxn modelId="{6333E899-78A7-4879-BCD0-21C8EC1FAE59}" type="presOf" srcId="{C7C78479-F1B9-404E-9C23-0136673BE712}" destId="{4CF2C955-CA2B-4049-8E53-724C0326B2E9}" srcOrd="0" destOrd="0" presId="urn:microsoft.com/office/officeart/2011/layout/TabList"/>
    <dgm:cxn modelId="{7EADE6E5-F3CF-4530-A105-D05CD635B922}" srcId="{91E2A964-B5B0-4F72-8515-476CD13ACE0D}" destId="{C7C78479-F1B9-404E-9C23-0136673BE712}" srcOrd="0" destOrd="0" parTransId="{73A42E2A-A42F-407C-8E05-B324DA569BA7}" sibTransId="{15941ADB-274C-43AB-8433-48F71342FC72}"/>
    <dgm:cxn modelId="{DC7522B8-CFCE-460F-869D-6296EC688949}" type="presParOf" srcId="{612AD515-1FEA-4060-A1F8-D1511FB261F9}" destId="{A94BCD25-DFB6-4665-9DA0-711D0717C9D8}" srcOrd="0" destOrd="0" presId="urn:microsoft.com/office/officeart/2011/layout/TabList"/>
    <dgm:cxn modelId="{5E5D6195-3F37-4A0B-837B-6F6A54277D65}" type="presParOf" srcId="{A94BCD25-DFB6-4665-9DA0-711D0717C9D8}" destId="{16A7DCFF-B330-496D-86DD-4EED4B394672}" srcOrd="0" destOrd="0" presId="urn:microsoft.com/office/officeart/2011/layout/TabList"/>
    <dgm:cxn modelId="{66112C0E-32A0-419E-B2D1-077ABA5028CF}" type="presParOf" srcId="{A94BCD25-DFB6-4665-9DA0-711D0717C9D8}" destId="{4CF2C955-CA2B-4049-8E53-724C0326B2E9}" srcOrd="1" destOrd="0" presId="urn:microsoft.com/office/officeart/2011/layout/TabList"/>
    <dgm:cxn modelId="{26FB435F-8137-4D31-BEAF-DEBDE90723E4}" type="presParOf" srcId="{A94BCD25-DFB6-4665-9DA0-711D0717C9D8}" destId="{76B09C25-86C6-43BF-A1D0-6FF590ABCDB8}" srcOrd="2" destOrd="0" presId="urn:microsoft.com/office/officeart/2011/layout/TabList"/>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145.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a:solidFill>
          <a:schemeClr val="bg1"/>
        </a:solidFill>
        <a:ln>
          <a:solidFill>
            <a:srgbClr val="002060"/>
          </a:solidFill>
        </a:ln>
      </dgm:spPr>
      <dgm:t>
        <a:bodyPr/>
        <a:lstStyle/>
        <a:p>
          <a:pPr rtl="0"/>
          <a:r>
            <a:rPr lang="en-US" b="1" dirty="0" err="1" smtClean="0">
              <a:solidFill>
                <a:srgbClr val="002060"/>
              </a:solidFill>
            </a:rPr>
            <a:t>Giải</a:t>
          </a:r>
          <a:r>
            <a:rPr lang="en-US" b="1" dirty="0" smtClean="0">
              <a:solidFill>
                <a:srgbClr val="002060"/>
              </a:solidFill>
            </a:rPr>
            <a:t> </a:t>
          </a:r>
          <a:r>
            <a:rPr lang="en-US" b="1" dirty="0" err="1" smtClean="0">
              <a:solidFill>
                <a:srgbClr val="002060"/>
              </a:solidFill>
            </a:rPr>
            <a:t>mã</a:t>
          </a:r>
          <a:endParaRPr lang="en-US" b="1" dirty="0">
            <a:solidFill>
              <a:srgbClr val="002060"/>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A3906B34-4831-4AB8-9959-190F521E7FE9}" type="presOf" srcId="{3CB03141-7CC2-4B79-924B-38B9B95368F7}" destId="{5D433626-CA2E-4B3C-84E0-3064F058A436}" srcOrd="0" destOrd="0" presId="urn:microsoft.com/office/officeart/2005/8/layout/vList5"/>
    <dgm:cxn modelId="{7C58D530-DD29-4946-BE27-9B2CA9C46B9F}"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7D693EAE-A33D-44F0-A815-4829ADAA770D}" type="presParOf" srcId="{EE933FCB-20CF-4046-9763-3CD65C029B0C}" destId="{71E23A3B-EFA6-4416-892B-91157EBF444B}" srcOrd="0" destOrd="0" presId="urn:microsoft.com/office/officeart/2005/8/layout/vList5"/>
    <dgm:cxn modelId="{072006BA-D21C-40B3-B712-E9786A152D4C}"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6.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C7C78479-F1B9-404E-9C23-0136673BE712}">
      <dgm:prSet/>
      <dgm:spPr/>
      <dgm:t>
        <a:bodyPr/>
        <a:lstStyle/>
        <a:p>
          <a:pPr rtl="0"/>
          <a:r>
            <a:rPr lang="en-US" dirty="0" err="1" smtClean="0"/>
            <a:t>Hiện</a:t>
          </a:r>
          <a:r>
            <a:rPr lang="en-US" dirty="0" smtClean="0"/>
            <a:t> </a:t>
          </a:r>
          <a:r>
            <a:rPr lang="en-US" dirty="0" err="1" smtClean="0"/>
            <a:t>thực</a:t>
          </a:r>
          <a:r>
            <a:rPr lang="en-US" dirty="0" smtClean="0"/>
            <a:t> </a:t>
          </a:r>
          <a:r>
            <a:rPr lang="en-US" dirty="0" err="1" smtClean="0"/>
            <a:t>hóa</a:t>
          </a:r>
          <a:r>
            <a:rPr lang="en-US" dirty="0" smtClean="0"/>
            <a:t> </a:t>
          </a:r>
          <a:r>
            <a:rPr lang="en-US" dirty="0" err="1" smtClean="0"/>
            <a:t>thuật</a:t>
          </a:r>
          <a:r>
            <a:rPr lang="en-US" dirty="0" smtClean="0"/>
            <a:t> </a:t>
          </a:r>
          <a:r>
            <a:rPr lang="en-US" dirty="0" err="1" smtClean="0"/>
            <a:t>toán</a:t>
          </a:r>
          <a:endParaRPr lang="en-US" dirty="0"/>
        </a:p>
      </dgm:t>
    </dgm:pt>
    <dgm:pt modelId="{73A42E2A-A42F-407C-8E05-B324DA569BA7}" type="parTrans" cxnId="{7EADE6E5-F3CF-4530-A105-D05CD635B922}">
      <dgm:prSet/>
      <dgm:spPr/>
      <dgm:t>
        <a:bodyPr/>
        <a:lstStyle/>
        <a:p>
          <a:endParaRPr lang="en-US"/>
        </a:p>
      </dgm:t>
    </dgm:pt>
    <dgm:pt modelId="{15941ADB-274C-43AB-8433-48F71342FC72}" type="sibTrans" cxnId="{7EADE6E5-F3CF-4530-A105-D05CD635B922}">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94BCD25-DFB6-4665-9DA0-711D0717C9D8}" type="pres">
      <dgm:prSet presAssocID="{C7C78479-F1B9-404E-9C23-0136673BE712}" presName="composite" presStyleCnt="0"/>
      <dgm:spPr/>
      <dgm:t>
        <a:bodyPr/>
        <a:lstStyle/>
        <a:p>
          <a:endParaRPr lang="en-US"/>
        </a:p>
      </dgm:t>
    </dgm:pt>
    <dgm:pt modelId="{16A7DCFF-B330-496D-86DD-4EED4B394672}" type="pres">
      <dgm:prSet presAssocID="{C7C78479-F1B9-404E-9C23-0136673BE712}" presName="FirstChild" presStyleLbl="revTx" presStyleIdx="0" presStyleCnt="1">
        <dgm:presLayoutVars>
          <dgm:chMax val="0"/>
          <dgm:chPref val="0"/>
          <dgm:bulletEnabled val="1"/>
        </dgm:presLayoutVars>
      </dgm:prSet>
      <dgm:spPr/>
      <dgm:t>
        <a:bodyPr/>
        <a:lstStyle/>
        <a:p>
          <a:endParaRPr lang="en-US"/>
        </a:p>
      </dgm:t>
    </dgm:pt>
    <dgm:pt modelId="{4CF2C955-CA2B-4049-8E53-724C0326B2E9}" type="pres">
      <dgm:prSet presAssocID="{C7C78479-F1B9-404E-9C23-0136673BE712}" presName="Parent" presStyleLbl="alignNode1" presStyleIdx="0" presStyleCnt="1" custScaleX="213355" custScaleY="142902" custLinFactNeighborX="37911" custLinFactNeighborY="-27317">
        <dgm:presLayoutVars>
          <dgm:chMax val="3"/>
          <dgm:chPref val="3"/>
          <dgm:bulletEnabled val="1"/>
        </dgm:presLayoutVars>
      </dgm:prSet>
      <dgm:spPr/>
      <dgm:t>
        <a:bodyPr/>
        <a:lstStyle/>
        <a:p>
          <a:endParaRPr lang="en-US"/>
        </a:p>
      </dgm:t>
    </dgm:pt>
    <dgm:pt modelId="{76B09C25-86C6-43BF-A1D0-6FF590ABCDB8}" type="pres">
      <dgm:prSet presAssocID="{C7C78479-F1B9-404E-9C23-0136673BE712}" presName="Accent" presStyleLbl="parChTrans1D1" presStyleIdx="0" presStyleCnt="1" custLinFactNeighborX="-4452"/>
      <dgm:spPr/>
      <dgm:t>
        <a:bodyPr/>
        <a:lstStyle/>
        <a:p>
          <a:endParaRPr lang="en-US"/>
        </a:p>
      </dgm:t>
    </dgm:pt>
  </dgm:ptLst>
  <dgm:cxnLst>
    <dgm:cxn modelId="{C004B62D-FFE9-4093-9530-0ACAF405E80F}" type="presOf" srcId="{91E2A964-B5B0-4F72-8515-476CD13ACE0D}" destId="{612AD515-1FEA-4060-A1F8-D1511FB261F9}" srcOrd="0" destOrd="0" presId="urn:microsoft.com/office/officeart/2011/layout/TabList"/>
    <dgm:cxn modelId="{6333E899-78A7-4879-BCD0-21C8EC1FAE59}" type="presOf" srcId="{C7C78479-F1B9-404E-9C23-0136673BE712}" destId="{4CF2C955-CA2B-4049-8E53-724C0326B2E9}" srcOrd="0" destOrd="0" presId="urn:microsoft.com/office/officeart/2011/layout/TabList"/>
    <dgm:cxn modelId="{7EADE6E5-F3CF-4530-A105-D05CD635B922}" srcId="{91E2A964-B5B0-4F72-8515-476CD13ACE0D}" destId="{C7C78479-F1B9-404E-9C23-0136673BE712}" srcOrd="0" destOrd="0" parTransId="{73A42E2A-A42F-407C-8E05-B324DA569BA7}" sibTransId="{15941ADB-274C-43AB-8433-48F71342FC72}"/>
    <dgm:cxn modelId="{DC7522B8-CFCE-460F-869D-6296EC688949}" type="presParOf" srcId="{612AD515-1FEA-4060-A1F8-D1511FB261F9}" destId="{A94BCD25-DFB6-4665-9DA0-711D0717C9D8}" srcOrd="0" destOrd="0" presId="urn:microsoft.com/office/officeart/2011/layout/TabList"/>
    <dgm:cxn modelId="{5E5D6195-3F37-4A0B-837B-6F6A54277D65}" type="presParOf" srcId="{A94BCD25-DFB6-4665-9DA0-711D0717C9D8}" destId="{16A7DCFF-B330-496D-86DD-4EED4B394672}" srcOrd="0" destOrd="0" presId="urn:microsoft.com/office/officeart/2011/layout/TabList"/>
    <dgm:cxn modelId="{66112C0E-32A0-419E-B2D1-077ABA5028CF}" type="presParOf" srcId="{A94BCD25-DFB6-4665-9DA0-711D0717C9D8}" destId="{4CF2C955-CA2B-4049-8E53-724C0326B2E9}" srcOrd="1" destOrd="0" presId="urn:microsoft.com/office/officeart/2011/layout/TabList"/>
    <dgm:cxn modelId="{26FB435F-8137-4D31-BEAF-DEBDE90723E4}" type="presParOf" srcId="{A94BCD25-DFB6-4665-9DA0-711D0717C9D8}" destId="{76B09C25-86C6-43BF-A1D0-6FF590ABCDB8}" srcOrd="2" destOrd="0" presId="urn:microsoft.com/office/officeart/2011/layout/TabList"/>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47.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a:solidFill>
          <a:schemeClr val="bg1"/>
        </a:solidFill>
        <a:ln>
          <a:solidFill>
            <a:srgbClr val="002060"/>
          </a:solidFill>
        </a:ln>
      </dgm:spPr>
      <dgm:t>
        <a:bodyPr/>
        <a:lstStyle/>
        <a:p>
          <a:pPr rtl="0"/>
          <a:r>
            <a:rPr lang="en-US" b="1" dirty="0" err="1" smtClean="0">
              <a:solidFill>
                <a:srgbClr val="002060"/>
              </a:solidFill>
            </a:rPr>
            <a:t>Giải</a:t>
          </a:r>
          <a:r>
            <a:rPr lang="en-US" b="1" dirty="0" smtClean="0">
              <a:solidFill>
                <a:srgbClr val="002060"/>
              </a:solidFill>
            </a:rPr>
            <a:t> </a:t>
          </a:r>
          <a:r>
            <a:rPr lang="en-US" b="1" dirty="0" err="1" smtClean="0">
              <a:solidFill>
                <a:srgbClr val="002060"/>
              </a:solidFill>
            </a:rPr>
            <a:t>mã</a:t>
          </a:r>
          <a:endParaRPr lang="en-US" b="1" dirty="0">
            <a:solidFill>
              <a:srgbClr val="002060"/>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8837" custLinFactNeighborY="-73901">
        <dgm:presLayoutVars>
          <dgm:chMax val="1"/>
          <dgm:bulletEnabled val="1"/>
        </dgm:presLayoutVars>
      </dgm:prSet>
      <dgm:spPr/>
      <dgm:t>
        <a:bodyPr/>
        <a:lstStyle/>
        <a:p>
          <a:endParaRPr lang="en-US"/>
        </a:p>
      </dgm:t>
    </dgm:pt>
  </dgm:ptLst>
  <dgm:cxnLst>
    <dgm:cxn modelId="{F9316193-479C-46FC-98A2-1BBCE5AB99EE}" type="presOf" srcId="{3CB03141-7CC2-4B79-924B-38B9B95368F7}" destId="{5D433626-CA2E-4B3C-84E0-3064F058A436}" srcOrd="0" destOrd="0" presId="urn:microsoft.com/office/officeart/2005/8/layout/vList5"/>
    <dgm:cxn modelId="{F5D649CE-0D2D-4FDC-833A-D5D29C5FF7B0}"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9D676FCB-EC57-43F2-8ECF-FB959178C1F8}" type="presParOf" srcId="{EE933FCB-20CF-4046-9763-3CD65C029B0C}" destId="{71E23A3B-EFA6-4416-892B-91157EBF444B}" srcOrd="0" destOrd="0" presId="urn:microsoft.com/office/officeart/2005/8/layout/vList5"/>
    <dgm:cxn modelId="{D98889C0-AFE2-42BA-86B7-D7266E7B33CF}"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48.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C7C78479-F1B9-404E-9C23-0136673BE712}">
      <dgm:prSet/>
      <dgm:spPr/>
      <dgm:t>
        <a:bodyPr/>
        <a:lstStyle/>
        <a:p>
          <a:pPr rtl="0"/>
          <a:r>
            <a:rPr lang="en-US" dirty="0" err="1" smtClean="0"/>
            <a:t>Hiện</a:t>
          </a:r>
          <a:r>
            <a:rPr lang="en-US" dirty="0" smtClean="0"/>
            <a:t> </a:t>
          </a:r>
          <a:r>
            <a:rPr lang="en-US" dirty="0" err="1" smtClean="0"/>
            <a:t>thực</a:t>
          </a:r>
          <a:r>
            <a:rPr lang="en-US" dirty="0" smtClean="0"/>
            <a:t> </a:t>
          </a:r>
          <a:r>
            <a:rPr lang="en-US" dirty="0" err="1" smtClean="0"/>
            <a:t>hóa</a:t>
          </a:r>
          <a:r>
            <a:rPr lang="en-US" dirty="0" smtClean="0"/>
            <a:t> </a:t>
          </a:r>
          <a:r>
            <a:rPr lang="en-US" dirty="0" err="1" smtClean="0"/>
            <a:t>thuật</a:t>
          </a:r>
          <a:r>
            <a:rPr lang="en-US" dirty="0" smtClean="0"/>
            <a:t> </a:t>
          </a:r>
          <a:r>
            <a:rPr lang="en-US" dirty="0" err="1" smtClean="0"/>
            <a:t>toán</a:t>
          </a:r>
          <a:endParaRPr lang="en-US" dirty="0"/>
        </a:p>
      </dgm:t>
    </dgm:pt>
    <dgm:pt modelId="{73A42E2A-A42F-407C-8E05-B324DA569BA7}" type="parTrans" cxnId="{7EADE6E5-F3CF-4530-A105-D05CD635B922}">
      <dgm:prSet/>
      <dgm:spPr/>
      <dgm:t>
        <a:bodyPr/>
        <a:lstStyle/>
        <a:p>
          <a:endParaRPr lang="en-US"/>
        </a:p>
      </dgm:t>
    </dgm:pt>
    <dgm:pt modelId="{15941ADB-274C-43AB-8433-48F71342FC72}" type="sibTrans" cxnId="{7EADE6E5-F3CF-4530-A105-D05CD635B922}">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94BCD25-DFB6-4665-9DA0-711D0717C9D8}" type="pres">
      <dgm:prSet presAssocID="{C7C78479-F1B9-404E-9C23-0136673BE712}" presName="composite" presStyleCnt="0"/>
      <dgm:spPr/>
      <dgm:t>
        <a:bodyPr/>
        <a:lstStyle/>
        <a:p>
          <a:endParaRPr lang="en-US"/>
        </a:p>
      </dgm:t>
    </dgm:pt>
    <dgm:pt modelId="{16A7DCFF-B330-496D-86DD-4EED4B394672}" type="pres">
      <dgm:prSet presAssocID="{C7C78479-F1B9-404E-9C23-0136673BE712}" presName="FirstChild" presStyleLbl="revTx" presStyleIdx="0" presStyleCnt="1">
        <dgm:presLayoutVars>
          <dgm:chMax val="0"/>
          <dgm:chPref val="0"/>
          <dgm:bulletEnabled val="1"/>
        </dgm:presLayoutVars>
      </dgm:prSet>
      <dgm:spPr/>
      <dgm:t>
        <a:bodyPr/>
        <a:lstStyle/>
        <a:p>
          <a:endParaRPr lang="en-US"/>
        </a:p>
      </dgm:t>
    </dgm:pt>
    <dgm:pt modelId="{4CF2C955-CA2B-4049-8E53-724C0326B2E9}" type="pres">
      <dgm:prSet presAssocID="{C7C78479-F1B9-404E-9C23-0136673BE712}" presName="Parent" presStyleLbl="alignNode1" presStyleIdx="0" presStyleCnt="1" custScaleX="213355" custScaleY="142902" custLinFactNeighborX="37911" custLinFactNeighborY="-27317">
        <dgm:presLayoutVars>
          <dgm:chMax val="3"/>
          <dgm:chPref val="3"/>
          <dgm:bulletEnabled val="1"/>
        </dgm:presLayoutVars>
      </dgm:prSet>
      <dgm:spPr/>
      <dgm:t>
        <a:bodyPr/>
        <a:lstStyle/>
        <a:p>
          <a:endParaRPr lang="en-US"/>
        </a:p>
      </dgm:t>
    </dgm:pt>
    <dgm:pt modelId="{76B09C25-86C6-43BF-A1D0-6FF590ABCDB8}" type="pres">
      <dgm:prSet presAssocID="{C7C78479-F1B9-404E-9C23-0136673BE712}" presName="Accent" presStyleLbl="parChTrans1D1" presStyleIdx="0" presStyleCnt="1" custLinFactNeighborX="-4452"/>
      <dgm:spPr/>
      <dgm:t>
        <a:bodyPr/>
        <a:lstStyle/>
        <a:p>
          <a:endParaRPr lang="en-US"/>
        </a:p>
      </dgm:t>
    </dgm:pt>
  </dgm:ptLst>
  <dgm:cxnLst>
    <dgm:cxn modelId="{C004B62D-FFE9-4093-9530-0ACAF405E80F}" type="presOf" srcId="{91E2A964-B5B0-4F72-8515-476CD13ACE0D}" destId="{612AD515-1FEA-4060-A1F8-D1511FB261F9}" srcOrd="0" destOrd="0" presId="urn:microsoft.com/office/officeart/2011/layout/TabList"/>
    <dgm:cxn modelId="{6333E899-78A7-4879-BCD0-21C8EC1FAE59}" type="presOf" srcId="{C7C78479-F1B9-404E-9C23-0136673BE712}" destId="{4CF2C955-CA2B-4049-8E53-724C0326B2E9}" srcOrd="0" destOrd="0" presId="urn:microsoft.com/office/officeart/2011/layout/TabList"/>
    <dgm:cxn modelId="{7EADE6E5-F3CF-4530-A105-D05CD635B922}" srcId="{91E2A964-B5B0-4F72-8515-476CD13ACE0D}" destId="{C7C78479-F1B9-404E-9C23-0136673BE712}" srcOrd="0" destOrd="0" parTransId="{73A42E2A-A42F-407C-8E05-B324DA569BA7}" sibTransId="{15941ADB-274C-43AB-8433-48F71342FC72}"/>
    <dgm:cxn modelId="{DC7522B8-CFCE-460F-869D-6296EC688949}" type="presParOf" srcId="{612AD515-1FEA-4060-A1F8-D1511FB261F9}" destId="{A94BCD25-DFB6-4665-9DA0-711D0717C9D8}" srcOrd="0" destOrd="0" presId="urn:microsoft.com/office/officeart/2011/layout/TabList"/>
    <dgm:cxn modelId="{5E5D6195-3F37-4A0B-837B-6F6A54277D65}" type="presParOf" srcId="{A94BCD25-DFB6-4665-9DA0-711D0717C9D8}" destId="{16A7DCFF-B330-496D-86DD-4EED4B394672}" srcOrd="0" destOrd="0" presId="urn:microsoft.com/office/officeart/2011/layout/TabList"/>
    <dgm:cxn modelId="{66112C0E-32A0-419E-B2D1-077ABA5028CF}" type="presParOf" srcId="{A94BCD25-DFB6-4665-9DA0-711D0717C9D8}" destId="{4CF2C955-CA2B-4049-8E53-724C0326B2E9}" srcOrd="1" destOrd="0" presId="urn:microsoft.com/office/officeart/2011/layout/TabList"/>
    <dgm:cxn modelId="{26FB435F-8137-4D31-BEAF-DEBDE90723E4}" type="presParOf" srcId="{A94BCD25-DFB6-4665-9DA0-711D0717C9D8}" destId="{76B09C25-86C6-43BF-A1D0-6FF590ABCDB8}" srcOrd="2" destOrd="0" presId="urn:microsoft.com/office/officeart/2011/layout/TabList"/>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149.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a:solidFill>
          <a:schemeClr val="bg1"/>
        </a:solidFill>
        <a:ln>
          <a:solidFill>
            <a:srgbClr val="002060"/>
          </a:solidFill>
        </a:ln>
      </dgm:spPr>
      <dgm:t>
        <a:bodyPr/>
        <a:lstStyle/>
        <a:p>
          <a:pPr rtl="0"/>
          <a:r>
            <a:rPr lang="en-US" b="1" dirty="0" err="1" smtClean="0">
              <a:solidFill>
                <a:srgbClr val="002060"/>
              </a:solidFill>
            </a:rPr>
            <a:t>Giải</a:t>
          </a:r>
          <a:r>
            <a:rPr lang="en-US" b="1" dirty="0" smtClean="0">
              <a:solidFill>
                <a:srgbClr val="002060"/>
              </a:solidFill>
            </a:rPr>
            <a:t> </a:t>
          </a:r>
          <a:r>
            <a:rPr lang="en-US" b="1" dirty="0" err="1" smtClean="0">
              <a:solidFill>
                <a:srgbClr val="002060"/>
              </a:solidFill>
            </a:rPr>
            <a:t>mã</a:t>
          </a:r>
          <a:endParaRPr lang="en-US" b="1" dirty="0">
            <a:solidFill>
              <a:srgbClr val="002060"/>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5106" custLinFactNeighborY="-3268">
        <dgm:presLayoutVars>
          <dgm:chMax val="1"/>
          <dgm:bulletEnabled val="1"/>
        </dgm:presLayoutVars>
      </dgm:prSet>
      <dgm:spPr/>
      <dgm:t>
        <a:bodyPr/>
        <a:lstStyle/>
        <a:p>
          <a:endParaRPr lang="en-US"/>
        </a:p>
      </dgm:t>
    </dgm:pt>
  </dgm:ptLst>
  <dgm:cxnLst>
    <dgm:cxn modelId="{4C994263-1495-41D7-A385-979F2942FB15}" type="presOf" srcId="{3CB03141-7CC2-4B79-924B-38B9B95368F7}" destId="{5D433626-CA2E-4B3C-84E0-3064F058A436}" srcOrd="0" destOrd="0" presId="urn:microsoft.com/office/officeart/2005/8/layout/vList5"/>
    <dgm:cxn modelId="{F7AE62CE-649D-405F-83BF-6E041EF4DB83}"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FA6A223D-CB94-4598-A54C-5A35F9AA729A}" type="presParOf" srcId="{EE933FCB-20CF-4046-9763-3CD65C029B0C}" destId="{71E23A3B-EFA6-4416-892B-91157EBF444B}" srcOrd="0" destOrd="0" presId="urn:microsoft.com/office/officeart/2005/8/layout/vList5"/>
    <dgm:cxn modelId="{54B1E25C-FB6B-4ECF-BE8F-EA236D7833F8}"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0424A56-9134-4E32-840D-FA028F98D0B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E308EA9-1372-4440-8680-B0A426BF9766}">
      <dgm:prSet/>
      <dgm:spPr/>
      <dgm:t>
        <a:bodyPr/>
        <a:lstStyle/>
        <a:p>
          <a:pPr rtl="0"/>
          <a:r>
            <a:rPr lang="en-US" smtClean="0"/>
            <a:t>(tiếp)</a:t>
          </a:r>
          <a:endParaRPr lang="en-US"/>
        </a:p>
      </dgm:t>
    </dgm:pt>
    <dgm:pt modelId="{028E9729-CB41-4819-A577-C28160C0DD48}" type="parTrans" cxnId="{8DF1605B-2FAB-4F54-A7F1-7191CD341F6F}">
      <dgm:prSet/>
      <dgm:spPr/>
      <dgm:t>
        <a:bodyPr/>
        <a:lstStyle/>
        <a:p>
          <a:endParaRPr lang="en-US"/>
        </a:p>
      </dgm:t>
    </dgm:pt>
    <dgm:pt modelId="{6EE34BB6-60DA-49D8-8712-42BCFF17F2CF}" type="sibTrans" cxnId="{8DF1605B-2FAB-4F54-A7F1-7191CD341F6F}">
      <dgm:prSet/>
      <dgm:spPr/>
      <dgm:t>
        <a:bodyPr/>
        <a:lstStyle/>
        <a:p>
          <a:endParaRPr lang="en-US"/>
        </a:p>
      </dgm:t>
    </dgm:pt>
    <dgm:pt modelId="{91631A29-6D3C-41DD-AC89-DFCF04133231}" type="pres">
      <dgm:prSet presAssocID="{10424A56-9134-4E32-840D-FA028F98D0B6}" presName="linear" presStyleCnt="0">
        <dgm:presLayoutVars>
          <dgm:animLvl val="lvl"/>
          <dgm:resizeHandles val="exact"/>
        </dgm:presLayoutVars>
      </dgm:prSet>
      <dgm:spPr/>
      <dgm:t>
        <a:bodyPr/>
        <a:lstStyle/>
        <a:p>
          <a:endParaRPr lang="en-US"/>
        </a:p>
      </dgm:t>
    </dgm:pt>
    <dgm:pt modelId="{44954DBB-114D-4B03-B42E-E721747EE234}" type="pres">
      <dgm:prSet presAssocID="{3E308EA9-1372-4440-8680-B0A426BF9766}" presName="parentText" presStyleLbl="node1" presStyleIdx="0" presStyleCnt="1">
        <dgm:presLayoutVars>
          <dgm:chMax val="0"/>
          <dgm:bulletEnabled val="1"/>
        </dgm:presLayoutVars>
      </dgm:prSet>
      <dgm:spPr/>
      <dgm:t>
        <a:bodyPr/>
        <a:lstStyle/>
        <a:p>
          <a:endParaRPr lang="en-US"/>
        </a:p>
      </dgm:t>
    </dgm:pt>
  </dgm:ptLst>
  <dgm:cxnLst>
    <dgm:cxn modelId="{9C23817E-80E2-4EC6-BBFA-BD98BD522F70}" type="presOf" srcId="{3E308EA9-1372-4440-8680-B0A426BF9766}" destId="{44954DBB-114D-4B03-B42E-E721747EE234}" srcOrd="0" destOrd="0" presId="urn:microsoft.com/office/officeart/2005/8/layout/vList2"/>
    <dgm:cxn modelId="{60132C3B-92EB-493E-83B2-C9C468BDA9FB}" type="presOf" srcId="{10424A56-9134-4E32-840D-FA028F98D0B6}" destId="{91631A29-6D3C-41DD-AC89-DFCF04133231}" srcOrd="0" destOrd="0" presId="urn:microsoft.com/office/officeart/2005/8/layout/vList2"/>
    <dgm:cxn modelId="{8DF1605B-2FAB-4F54-A7F1-7191CD341F6F}" srcId="{10424A56-9134-4E32-840D-FA028F98D0B6}" destId="{3E308EA9-1372-4440-8680-B0A426BF9766}" srcOrd="0" destOrd="0" parTransId="{028E9729-CB41-4819-A577-C28160C0DD48}" sibTransId="{6EE34BB6-60DA-49D8-8712-42BCFF17F2CF}"/>
    <dgm:cxn modelId="{48677DD1-0771-407E-B287-D59836402C52}" type="presParOf" srcId="{91631A29-6D3C-41DD-AC89-DFCF04133231}" destId="{44954DBB-114D-4B03-B42E-E721747EE234}"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0.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C7C78479-F1B9-404E-9C23-0136673BE712}">
      <dgm:prSet/>
      <dgm:spPr/>
      <dgm:t>
        <a:bodyPr/>
        <a:lstStyle/>
        <a:p>
          <a:pPr rtl="0"/>
          <a:r>
            <a:rPr lang="en-US" dirty="0" err="1" smtClean="0"/>
            <a:t>Hiện</a:t>
          </a:r>
          <a:r>
            <a:rPr lang="en-US" dirty="0" smtClean="0"/>
            <a:t> </a:t>
          </a:r>
          <a:r>
            <a:rPr lang="en-US" dirty="0" err="1" smtClean="0"/>
            <a:t>thực</a:t>
          </a:r>
          <a:r>
            <a:rPr lang="en-US" dirty="0" smtClean="0"/>
            <a:t> </a:t>
          </a:r>
          <a:r>
            <a:rPr lang="en-US" dirty="0" err="1" smtClean="0"/>
            <a:t>hóa</a:t>
          </a:r>
          <a:r>
            <a:rPr lang="en-US" dirty="0" smtClean="0"/>
            <a:t> </a:t>
          </a:r>
          <a:r>
            <a:rPr lang="en-US" dirty="0" err="1" smtClean="0"/>
            <a:t>thuật</a:t>
          </a:r>
          <a:r>
            <a:rPr lang="en-US" dirty="0" smtClean="0"/>
            <a:t> </a:t>
          </a:r>
          <a:r>
            <a:rPr lang="en-US" dirty="0" err="1" smtClean="0"/>
            <a:t>toán</a:t>
          </a:r>
          <a:endParaRPr lang="en-US" dirty="0"/>
        </a:p>
      </dgm:t>
    </dgm:pt>
    <dgm:pt modelId="{73A42E2A-A42F-407C-8E05-B324DA569BA7}" type="parTrans" cxnId="{7EADE6E5-F3CF-4530-A105-D05CD635B922}">
      <dgm:prSet/>
      <dgm:spPr/>
      <dgm:t>
        <a:bodyPr/>
        <a:lstStyle/>
        <a:p>
          <a:endParaRPr lang="en-US"/>
        </a:p>
      </dgm:t>
    </dgm:pt>
    <dgm:pt modelId="{15941ADB-274C-43AB-8433-48F71342FC72}" type="sibTrans" cxnId="{7EADE6E5-F3CF-4530-A105-D05CD635B922}">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94BCD25-DFB6-4665-9DA0-711D0717C9D8}" type="pres">
      <dgm:prSet presAssocID="{C7C78479-F1B9-404E-9C23-0136673BE712}" presName="composite" presStyleCnt="0"/>
      <dgm:spPr/>
      <dgm:t>
        <a:bodyPr/>
        <a:lstStyle/>
        <a:p>
          <a:endParaRPr lang="en-US"/>
        </a:p>
      </dgm:t>
    </dgm:pt>
    <dgm:pt modelId="{16A7DCFF-B330-496D-86DD-4EED4B394672}" type="pres">
      <dgm:prSet presAssocID="{C7C78479-F1B9-404E-9C23-0136673BE712}" presName="FirstChild" presStyleLbl="revTx" presStyleIdx="0" presStyleCnt="1">
        <dgm:presLayoutVars>
          <dgm:chMax val="0"/>
          <dgm:chPref val="0"/>
          <dgm:bulletEnabled val="1"/>
        </dgm:presLayoutVars>
      </dgm:prSet>
      <dgm:spPr/>
      <dgm:t>
        <a:bodyPr/>
        <a:lstStyle/>
        <a:p>
          <a:endParaRPr lang="en-US"/>
        </a:p>
      </dgm:t>
    </dgm:pt>
    <dgm:pt modelId="{4CF2C955-CA2B-4049-8E53-724C0326B2E9}" type="pres">
      <dgm:prSet presAssocID="{C7C78479-F1B9-404E-9C23-0136673BE712}" presName="Parent" presStyleLbl="alignNode1" presStyleIdx="0" presStyleCnt="1" custScaleX="213355" custScaleY="142902" custLinFactNeighborX="37911" custLinFactNeighborY="-27317">
        <dgm:presLayoutVars>
          <dgm:chMax val="3"/>
          <dgm:chPref val="3"/>
          <dgm:bulletEnabled val="1"/>
        </dgm:presLayoutVars>
      </dgm:prSet>
      <dgm:spPr/>
      <dgm:t>
        <a:bodyPr/>
        <a:lstStyle/>
        <a:p>
          <a:endParaRPr lang="en-US"/>
        </a:p>
      </dgm:t>
    </dgm:pt>
    <dgm:pt modelId="{76B09C25-86C6-43BF-A1D0-6FF590ABCDB8}" type="pres">
      <dgm:prSet presAssocID="{C7C78479-F1B9-404E-9C23-0136673BE712}" presName="Accent" presStyleLbl="parChTrans1D1" presStyleIdx="0" presStyleCnt="1" custLinFactNeighborX="-4452"/>
      <dgm:spPr/>
      <dgm:t>
        <a:bodyPr/>
        <a:lstStyle/>
        <a:p>
          <a:endParaRPr lang="en-US"/>
        </a:p>
      </dgm:t>
    </dgm:pt>
  </dgm:ptLst>
  <dgm:cxnLst>
    <dgm:cxn modelId="{C004B62D-FFE9-4093-9530-0ACAF405E80F}" type="presOf" srcId="{91E2A964-B5B0-4F72-8515-476CD13ACE0D}" destId="{612AD515-1FEA-4060-A1F8-D1511FB261F9}" srcOrd="0" destOrd="0" presId="urn:microsoft.com/office/officeart/2011/layout/TabList"/>
    <dgm:cxn modelId="{6333E899-78A7-4879-BCD0-21C8EC1FAE59}" type="presOf" srcId="{C7C78479-F1B9-404E-9C23-0136673BE712}" destId="{4CF2C955-CA2B-4049-8E53-724C0326B2E9}" srcOrd="0" destOrd="0" presId="urn:microsoft.com/office/officeart/2011/layout/TabList"/>
    <dgm:cxn modelId="{7EADE6E5-F3CF-4530-A105-D05CD635B922}" srcId="{91E2A964-B5B0-4F72-8515-476CD13ACE0D}" destId="{C7C78479-F1B9-404E-9C23-0136673BE712}" srcOrd="0" destOrd="0" parTransId="{73A42E2A-A42F-407C-8E05-B324DA569BA7}" sibTransId="{15941ADB-274C-43AB-8433-48F71342FC72}"/>
    <dgm:cxn modelId="{DC7522B8-CFCE-460F-869D-6296EC688949}" type="presParOf" srcId="{612AD515-1FEA-4060-A1F8-D1511FB261F9}" destId="{A94BCD25-DFB6-4665-9DA0-711D0717C9D8}" srcOrd="0" destOrd="0" presId="urn:microsoft.com/office/officeart/2011/layout/TabList"/>
    <dgm:cxn modelId="{5E5D6195-3F37-4A0B-837B-6F6A54277D65}" type="presParOf" srcId="{A94BCD25-DFB6-4665-9DA0-711D0717C9D8}" destId="{16A7DCFF-B330-496D-86DD-4EED4B394672}" srcOrd="0" destOrd="0" presId="urn:microsoft.com/office/officeart/2011/layout/TabList"/>
    <dgm:cxn modelId="{66112C0E-32A0-419E-B2D1-077ABA5028CF}" type="presParOf" srcId="{A94BCD25-DFB6-4665-9DA0-711D0717C9D8}" destId="{4CF2C955-CA2B-4049-8E53-724C0326B2E9}" srcOrd="1" destOrd="0" presId="urn:microsoft.com/office/officeart/2011/layout/TabList"/>
    <dgm:cxn modelId="{26FB435F-8137-4D31-BEAF-DEBDE90723E4}" type="presParOf" srcId="{A94BCD25-DFB6-4665-9DA0-711D0717C9D8}" destId="{76B09C25-86C6-43BF-A1D0-6FF590ABCDB8}" srcOrd="2" destOrd="0" presId="urn:microsoft.com/office/officeart/2011/layout/TabList"/>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151.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a:solidFill>
          <a:schemeClr val="bg1"/>
        </a:solidFill>
        <a:ln>
          <a:solidFill>
            <a:srgbClr val="002060"/>
          </a:solidFill>
        </a:ln>
      </dgm:spPr>
      <dgm:t>
        <a:bodyPr/>
        <a:lstStyle/>
        <a:p>
          <a:pPr rtl="0"/>
          <a:r>
            <a:rPr lang="en-US" b="1" dirty="0" err="1" smtClean="0">
              <a:solidFill>
                <a:srgbClr val="002060"/>
              </a:solidFill>
            </a:rPr>
            <a:t>Một</a:t>
          </a:r>
          <a:r>
            <a:rPr lang="en-US" b="1" dirty="0" smtClean="0">
              <a:solidFill>
                <a:srgbClr val="002060"/>
              </a:solidFill>
            </a:rPr>
            <a:t> </a:t>
          </a:r>
          <a:r>
            <a:rPr lang="en-US" b="1" dirty="0" err="1" smtClean="0">
              <a:solidFill>
                <a:srgbClr val="002060"/>
              </a:solidFill>
            </a:rPr>
            <a:t>số</a:t>
          </a:r>
          <a:r>
            <a:rPr lang="en-US" b="1" dirty="0" smtClean="0">
              <a:solidFill>
                <a:srgbClr val="002060"/>
              </a:solidFill>
            </a:rPr>
            <a:t> </a:t>
          </a:r>
          <a:r>
            <a:rPr lang="en-US" b="1" dirty="0" err="1" smtClean="0">
              <a:solidFill>
                <a:srgbClr val="002060"/>
              </a:solidFill>
            </a:rPr>
            <a:t>yêu</a:t>
          </a:r>
          <a:r>
            <a:rPr lang="en-US" b="1" dirty="0" smtClean="0">
              <a:solidFill>
                <a:srgbClr val="002060"/>
              </a:solidFill>
            </a:rPr>
            <a:t> </a:t>
          </a:r>
          <a:r>
            <a:rPr lang="en-US" b="1" dirty="0" err="1" smtClean="0">
              <a:solidFill>
                <a:srgbClr val="002060"/>
              </a:solidFill>
            </a:rPr>
            <a:t>cầu</a:t>
          </a:r>
          <a:endParaRPr lang="en-US" b="1" dirty="0">
            <a:solidFill>
              <a:srgbClr val="002060"/>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D04EA323-07C7-45BD-89E4-84D5B1A6B2AB}"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44634B52-6B7C-4574-8080-04EBB71365AF}" type="presOf" srcId="{F71443D4-5B25-4C8F-B558-855A652A6D66}" destId="{EE933FCB-20CF-4046-9763-3CD65C029B0C}" srcOrd="0" destOrd="0" presId="urn:microsoft.com/office/officeart/2005/8/layout/vList5"/>
    <dgm:cxn modelId="{67E4EB8A-5055-4EEB-BCFC-CC169A8BF579}" type="presParOf" srcId="{EE933FCB-20CF-4046-9763-3CD65C029B0C}" destId="{71E23A3B-EFA6-4416-892B-91157EBF444B}" srcOrd="0" destOrd="0" presId="urn:microsoft.com/office/officeart/2005/8/layout/vList5"/>
    <dgm:cxn modelId="{6D18B8A4-96EB-4DC7-A6EB-EFA7C8BFB9AE}"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52.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C7C78479-F1B9-404E-9C23-0136673BE712}">
      <dgm:prSet/>
      <dgm:spPr/>
      <dgm:t>
        <a:bodyPr/>
        <a:lstStyle/>
        <a:p>
          <a:pPr rtl="0"/>
          <a:r>
            <a:rPr lang="en-US" dirty="0" err="1" smtClean="0"/>
            <a:t>Hiện</a:t>
          </a:r>
          <a:r>
            <a:rPr lang="en-US" dirty="0" smtClean="0"/>
            <a:t> </a:t>
          </a:r>
          <a:r>
            <a:rPr lang="en-US" dirty="0" err="1" smtClean="0"/>
            <a:t>thực</a:t>
          </a:r>
          <a:r>
            <a:rPr lang="en-US" dirty="0" smtClean="0"/>
            <a:t> </a:t>
          </a:r>
          <a:r>
            <a:rPr lang="en-US" dirty="0" err="1" smtClean="0"/>
            <a:t>hóa</a:t>
          </a:r>
          <a:r>
            <a:rPr lang="en-US" dirty="0" smtClean="0"/>
            <a:t> </a:t>
          </a:r>
          <a:r>
            <a:rPr lang="en-US" dirty="0" err="1" smtClean="0"/>
            <a:t>thuật</a:t>
          </a:r>
          <a:r>
            <a:rPr lang="en-US" dirty="0" smtClean="0"/>
            <a:t> </a:t>
          </a:r>
          <a:r>
            <a:rPr lang="en-US" dirty="0" err="1" smtClean="0"/>
            <a:t>toán</a:t>
          </a:r>
          <a:endParaRPr lang="en-US" dirty="0"/>
        </a:p>
      </dgm:t>
    </dgm:pt>
    <dgm:pt modelId="{73A42E2A-A42F-407C-8E05-B324DA569BA7}" type="parTrans" cxnId="{7EADE6E5-F3CF-4530-A105-D05CD635B922}">
      <dgm:prSet/>
      <dgm:spPr/>
      <dgm:t>
        <a:bodyPr/>
        <a:lstStyle/>
        <a:p>
          <a:endParaRPr lang="en-US"/>
        </a:p>
      </dgm:t>
    </dgm:pt>
    <dgm:pt modelId="{15941ADB-274C-43AB-8433-48F71342FC72}" type="sibTrans" cxnId="{7EADE6E5-F3CF-4530-A105-D05CD635B922}">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94BCD25-DFB6-4665-9DA0-711D0717C9D8}" type="pres">
      <dgm:prSet presAssocID="{C7C78479-F1B9-404E-9C23-0136673BE712}" presName="composite" presStyleCnt="0"/>
      <dgm:spPr/>
      <dgm:t>
        <a:bodyPr/>
        <a:lstStyle/>
        <a:p>
          <a:endParaRPr lang="en-US"/>
        </a:p>
      </dgm:t>
    </dgm:pt>
    <dgm:pt modelId="{16A7DCFF-B330-496D-86DD-4EED4B394672}" type="pres">
      <dgm:prSet presAssocID="{C7C78479-F1B9-404E-9C23-0136673BE712}" presName="FirstChild" presStyleLbl="revTx" presStyleIdx="0" presStyleCnt="1">
        <dgm:presLayoutVars>
          <dgm:chMax val="0"/>
          <dgm:chPref val="0"/>
          <dgm:bulletEnabled val="1"/>
        </dgm:presLayoutVars>
      </dgm:prSet>
      <dgm:spPr/>
      <dgm:t>
        <a:bodyPr/>
        <a:lstStyle/>
        <a:p>
          <a:endParaRPr lang="en-US"/>
        </a:p>
      </dgm:t>
    </dgm:pt>
    <dgm:pt modelId="{4CF2C955-CA2B-4049-8E53-724C0326B2E9}" type="pres">
      <dgm:prSet presAssocID="{C7C78479-F1B9-404E-9C23-0136673BE712}" presName="Parent" presStyleLbl="alignNode1" presStyleIdx="0" presStyleCnt="1" custScaleX="213355" custScaleY="142902" custLinFactNeighborX="37911" custLinFactNeighborY="-27317">
        <dgm:presLayoutVars>
          <dgm:chMax val="3"/>
          <dgm:chPref val="3"/>
          <dgm:bulletEnabled val="1"/>
        </dgm:presLayoutVars>
      </dgm:prSet>
      <dgm:spPr/>
      <dgm:t>
        <a:bodyPr/>
        <a:lstStyle/>
        <a:p>
          <a:endParaRPr lang="en-US"/>
        </a:p>
      </dgm:t>
    </dgm:pt>
    <dgm:pt modelId="{76B09C25-86C6-43BF-A1D0-6FF590ABCDB8}" type="pres">
      <dgm:prSet presAssocID="{C7C78479-F1B9-404E-9C23-0136673BE712}" presName="Accent" presStyleLbl="parChTrans1D1" presStyleIdx="0" presStyleCnt="1" custLinFactNeighborX="-4452"/>
      <dgm:spPr/>
      <dgm:t>
        <a:bodyPr/>
        <a:lstStyle/>
        <a:p>
          <a:endParaRPr lang="en-US"/>
        </a:p>
      </dgm:t>
    </dgm:pt>
  </dgm:ptLst>
  <dgm:cxnLst>
    <dgm:cxn modelId="{C004B62D-FFE9-4093-9530-0ACAF405E80F}" type="presOf" srcId="{91E2A964-B5B0-4F72-8515-476CD13ACE0D}" destId="{612AD515-1FEA-4060-A1F8-D1511FB261F9}" srcOrd="0" destOrd="0" presId="urn:microsoft.com/office/officeart/2011/layout/TabList"/>
    <dgm:cxn modelId="{6333E899-78A7-4879-BCD0-21C8EC1FAE59}" type="presOf" srcId="{C7C78479-F1B9-404E-9C23-0136673BE712}" destId="{4CF2C955-CA2B-4049-8E53-724C0326B2E9}" srcOrd="0" destOrd="0" presId="urn:microsoft.com/office/officeart/2011/layout/TabList"/>
    <dgm:cxn modelId="{7EADE6E5-F3CF-4530-A105-D05CD635B922}" srcId="{91E2A964-B5B0-4F72-8515-476CD13ACE0D}" destId="{C7C78479-F1B9-404E-9C23-0136673BE712}" srcOrd="0" destOrd="0" parTransId="{73A42E2A-A42F-407C-8E05-B324DA569BA7}" sibTransId="{15941ADB-274C-43AB-8433-48F71342FC72}"/>
    <dgm:cxn modelId="{DC7522B8-CFCE-460F-869D-6296EC688949}" type="presParOf" srcId="{612AD515-1FEA-4060-A1F8-D1511FB261F9}" destId="{A94BCD25-DFB6-4665-9DA0-711D0717C9D8}" srcOrd="0" destOrd="0" presId="urn:microsoft.com/office/officeart/2011/layout/TabList"/>
    <dgm:cxn modelId="{5E5D6195-3F37-4A0B-837B-6F6A54277D65}" type="presParOf" srcId="{A94BCD25-DFB6-4665-9DA0-711D0717C9D8}" destId="{16A7DCFF-B330-496D-86DD-4EED4B394672}" srcOrd="0" destOrd="0" presId="urn:microsoft.com/office/officeart/2011/layout/TabList"/>
    <dgm:cxn modelId="{66112C0E-32A0-419E-B2D1-077ABA5028CF}" type="presParOf" srcId="{A94BCD25-DFB6-4665-9DA0-711D0717C9D8}" destId="{4CF2C955-CA2B-4049-8E53-724C0326B2E9}" srcOrd="1" destOrd="0" presId="urn:microsoft.com/office/officeart/2011/layout/TabList"/>
    <dgm:cxn modelId="{26FB435F-8137-4D31-BEAF-DEBDE90723E4}" type="presParOf" srcId="{A94BCD25-DFB6-4665-9DA0-711D0717C9D8}" destId="{76B09C25-86C6-43BF-A1D0-6FF590ABCDB8}" srcOrd="2" destOrd="0" presId="urn:microsoft.com/office/officeart/2011/layout/TabList"/>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53.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a:solidFill>
          <a:schemeClr val="bg1"/>
        </a:solidFill>
        <a:ln>
          <a:solidFill>
            <a:srgbClr val="002060"/>
          </a:solidFill>
        </a:ln>
      </dgm:spPr>
      <dgm:t>
        <a:bodyPr/>
        <a:lstStyle/>
        <a:p>
          <a:pPr rtl="0"/>
          <a:r>
            <a:rPr lang="en-US" b="1" dirty="0" err="1" smtClean="0">
              <a:solidFill>
                <a:srgbClr val="002060"/>
              </a:solidFill>
            </a:rPr>
            <a:t>Ví</a:t>
          </a:r>
          <a:r>
            <a:rPr lang="en-US" b="1" dirty="0" smtClean="0">
              <a:solidFill>
                <a:srgbClr val="002060"/>
              </a:solidFill>
            </a:rPr>
            <a:t> </a:t>
          </a:r>
          <a:r>
            <a:rPr lang="en-US" b="1" dirty="0" err="1" smtClean="0">
              <a:solidFill>
                <a:srgbClr val="002060"/>
              </a:solidFill>
            </a:rPr>
            <a:t>dụ</a:t>
          </a:r>
          <a:endParaRPr lang="en-US" b="1" dirty="0">
            <a:solidFill>
              <a:srgbClr val="002060"/>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4F24FE98-E89C-475A-965C-90D75A6CE2A1}"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7DBAE466-7D13-4D34-A15B-7E17F284F526}" type="presOf" srcId="{3CB03141-7CC2-4B79-924B-38B9B95368F7}" destId="{5D433626-CA2E-4B3C-84E0-3064F058A436}" srcOrd="0" destOrd="0" presId="urn:microsoft.com/office/officeart/2005/8/layout/vList5"/>
    <dgm:cxn modelId="{D44F40C8-A71B-4CBF-B90F-082511897DFC}" type="presParOf" srcId="{EE933FCB-20CF-4046-9763-3CD65C029B0C}" destId="{71E23A3B-EFA6-4416-892B-91157EBF444B}" srcOrd="0" destOrd="0" presId="urn:microsoft.com/office/officeart/2005/8/layout/vList5"/>
    <dgm:cxn modelId="{2BE5DEB2-202B-4BC5-841A-7B93D3E53594}"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54.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C7C78479-F1B9-404E-9C23-0136673BE712}">
      <dgm:prSet/>
      <dgm:spPr/>
      <dgm:t>
        <a:bodyPr/>
        <a:lstStyle/>
        <a:p>
          <a:pPr rtl="0"/>
          <a:r>
            <a:rPr lang="en-US" dirty="0" err="1" smtClean="0"/>
            <a:t>Hiện</a:t>
          </a:r>
          <a:r>
            <a:rPr lang="en-US" dirty="0" smtClean="0"/>
            <a:t> </a:t>
          </a:r>
          <a:r>
            <a:rPr lang="en-US" dirty="0" err="1" smtClean="0"/>
            <a:t>thực</a:t>
          </a:r>
          <a:r>
            <a:rPr lang="en-US" dirty="0" smtClean="0"/>
            <a:t> </a:t>
          </a:r>
          <a:r>
            <a:rPr lang="en-US" dirty="0" err="1" smtClean="0"/>
            <a:t>hóa</a:t>
          </a:r>
          <a:r>
            <a:rPr lang="en-US" dirty="0" smtClean="0"/>
            <a:t> </a:t>
          </a:r>
          <a:r>
            <a:rPr lang="en-US" dirty="0" err="1" smtClean="0"/>
            <a:t>thuật</a:t>
          </a:r>
          <a:r>
            <a:rPr lang="en-US" dirty="0" smtClean="0"/>
            <a:t> </a:t>
          </a:r>
          <a:r>
            <a:rPr lang="en-US" dirty="0" err="1" smtClean="0"/>
            <a:t>toán</a:t>
          </a:r>
          <a:endParaRPr lang="en-US" dirty="0"/>
        </a:p>
      </dgm:t>
    </dgm:pt>
    <dgm:pt modelId="{73A42E2A-A42F-407C-8E05-B324DA569BA7}" type="parTrans" cxnId="{7EADE6E5-F3CF-4530-A105-D05CD635B922}">
      <dgm:prSet/>
      <dgm:spPr/>
      <dgm:t>
        <a:bodyPr/>
        <a:lstStyle/>
        <a:p>
          <a:endParaRPr lang="en-US"/>
        </a:p>
      </dgm:t>
    </dgm:pt>
    <dgm:pt modelId="{15941ADB-274C-43AB-8433-48F71342FC72}" type="sibTrans" cxnId="{7EADE6E5-F3CF-4530-A105-D05CD635B922}">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94BCD25-DFB6-4665-9DA0-711D0717C9D8}" type="pres">
      <dgm:prSet presAssocID="{C7C78479-F1B9-404E-9C23-0136673BE712}" presName="composite" presStyleCnt="0"/>
      <dgm:spPr/>
      <dgm:t>
        <a:bodyPr/>
        <a:lstStyle/>
        <a:p>
          <a:endParaRPr lang="en-US"/>
        </a:p>
      </dgm:t>
    </dgm:pt>
    <dgm:pt modelId="{16A7DCFF-B330-496D-86DD-4EED4B394672}" type="pres">
      <dgm:prSet presAssocID="{C7C78479-F1B9-404E-9C23-0136673BE712}" presName="FirstChild" presStyleLbl="revTx" presStyleIdx="0" presStyleCnt="1">
        <dgm:presLayoutVars>
          <dgm:chMax val="0"/>
          <dgm:chPref val="0"/>
          <dgm:bulletEnabled val="1"/>
        </dgm:presLayoutVars>
      </dgm:prSet>
      <dgm:spPr/>
      <dgm:t>
        <a:bodyPr/>
        <a:lstStyle/>
        <a:p>
          <a:endParaRPr lang="en-US"/>
        </a:p>
      </dgm:t>
    </dgm:pt>
    <dgm:pt modelId="{4CF2C955-CA2B-4049-8E53-724C0326B2E9}" type="pres">
      <dgm:prSet presAssocID="{C7C78479-F1B9-404E-9C23-0136673BE712}" presName="Parent" presStyleLbl="alignNode1" presStyleIdx="0" presStyleCnt="1" custScaleX="213355" custScaleY="142902" custLinFactNeighborX="37911" custLinFactNeighborY="-27317">
        <dgm:presLayoutVars>
          <dgm:chMax val="3"/>
          <dgm:chPref val="3"/>
          <dgm:bulletEnabled val="1"/>
        </dgm:presLayoutVars>
      </dgm:prSet>
      <dgm:spPr/>
      <dgm:t>
        <a:bodyPr/>
        <a:lstStyle/>
        <a:p>
          <a:endParaRPr lang="en-US"/>
        </a:p>
      </dgm:t>
    </dgm:pt>
    <dgm:pt modelId="{76B09C25-86C6-43BF-A1D0-6FF590ABCDB8}" type="pres">
      <dgm:prSet presAssocID="{C7C78479-F1B9-404E-9C23-0136673BE712}" presName="Accent" presStyleLbl="parChTrans1D1" presStyleIdx="0" presStyleCnt="1" custLinFactNeighborX="-4452"/>
      <dgm:spPr/>
      <dgm:t>
        <a:bodyPr/>
        <a:lstStyle/>
        <a:p>
          <a:endParaRPr lang="en-US"/>
        </a:p>
      </dgm:t>
    </dgm:pt>
  </dgm:ptLst>
  <dgm:cxnLst>
    <dgm:cxn modelId="{C004B62D-FFE9-4093-9530-0ACAF405E80F}" type="presOf" srcId="{91E2A964-B5B0-4F72-8515-476CD13ACE0D}" destId="{612AD515-1FEA-4060-A1F8-D1511FB261F9}" srcOrd="0" destOrd="0" presId="urn:microsoft.com/office/officeart/2011/layout/TabList"/>
    <dgm:cxn modelId="{6333E899-78A7-4879-BCD0-21C8EC1FAE59}" type="presOf" srcId="{C7C78479-F1B9-404E-9C23-0136673BE712}" destId="{4CF2C955-CA2B-4049-8E53-724C0326B2E9}" srcOrd="0" destOrd="0" presId="urn:microsoft.com/office/officeart/2011/layout/TabList"/>
    <dgm:cxn modelId="{7EADE6E5-F3CF-4530-A105-D05CD635B922}" srcId="{91E2A964-B5B0-4F72-8515-476CD13ACE0D}" destId="{C7C78479-F1B9-404E-9C23-0136673BE712}" srcOrd="0" destOrd="0" parTransId="{73A42E2A-A42F-407C-8E05-B324DA569BA7}" sibTransId="{15941ADB-274C-43AB-8433-48F71342FC72}"/>
    <dgm:cxn modelId="{DC7522B8-CFCE-460F-869D-6296EC688949}" type="presParOf" srcId="{612AD515-1FEA-4060-A1F8-D1511FB261F9}" destId="{A94BCD25-DFB6-4665-9DA0-711D0717C9D8}" srcOrd="0" destOrd="0" presId="urn:microsoft.com/office/officeart/2011/layout/TabList"/>
    <dgm:cxn modelId="{5E5D6195-3F37-4A0B-837B-6F6A54277D65}" type="presParOf" srcId="{A94BCD25-DFB6-4665-9DA0-711D0717C9D8}" destId="{16A7DCFF-B330-496D-86DD-4EED4B394672}" srcOrd="0" destOrd="0" presId="urn:microsoft.com/office/officeart/2011/layout/TabList"/>
    <dgm:cxn modelId="{66112C0E-32A0-419E-B2D1-077ABA5028CF}" type="presParOf" srcId="{A94BCD25-DFB6-4665-9DA0-711D0717C9D8}" destId="{4CF2C955-CA2B-4049-8E53-724C0326B2E9}" srcOrd="1" destOrd="0" presId="urn:microsoft.com/office/officeart/2011/layout/TabList"/>
    <dgm:cxn modelId="{26FB435F-8137-4D31-BEAF-DEBDE90723E4}" type="presParOf" srcId="{A94BCD25-DFB6-4665-9DA0-711D0717C9D8}" destId="{76B09C25-86C6-43BF-A1D0-6FF590ABCDB8}" srcOrd="2" destOrd="0" presId="urn:microsoft.com/office/officeart/2011/layout/TabList"/>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155.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a:solidFill>
          <a:schemeClr val="bg1"/>
        </a:solidFill>
        <a:ln>
          <a:solidFill>
            <a:srgbClr val="002060"/>
          </a:solidFill>
        </a:ln>
      </dgm:spPr>
      <dgm:t>
        <a:bodyPr/>
        <a:lstStyle/>
        <a:p>
          <a:pPr rtl="0"/>
          <a:r>
            <a:rPr lang="en-US" b="1" dirty="0" err="1" smtClean="0">
              <a:solidFill>
                <a:srgbClr val="002060"/>
              </a:solidFill>
            </a:rPr>
            <a:t>Ví</a:t>
          </a:r>
          <a:r>
            <a:rPr lang="en-US" b="1" dirty="0" smtClean="0">
              <a:solidFill>
                <a:srgbClr val="002060"/>
              </a:solidFill>
            </a:rPr>
            <a:t> </a:t>
          </a:r>
          <a:r>
            <a:rPr lang="en-US" b="1" dirty="0" err="1" smtClean="0">
              <a:solidFill>
                <a:srgbClr val="002060"/>
              </a:solidFill>
            </a:rPr>
            <a:t>dụ</a:t>
          </a:r>
          <a:endParaRPr lang="en-US" b="1" dirty="0">
            <a:solidFill>
              <a:srgbClr val="002060"/>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7A0C9729-F7D4-4F2A-A91A-93D9F9BCC7E9}" type="presOf" srcId="{F71443D4-5B25-4C8F-B558-855A652A6D66}" destId="{EE933FCB-20CF-4046-9763-3CD65C029B0C}" srcOrd="0" destOrd="0" presId="urn:microsoft.com/office/officeart/2005/8/layout/vList5"/>
    <dgm:cxn modelId="{82A57BC5-F6BF-44E1-9289-B025BB110BEB}"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720283F4-BF6E-47F0-85B9-CBBD75B1DA3C}" type="presParOf" srcId="{EE933FCB-20CF-4046-9763-3CD65C029B0C}" destId="{71E23A3B-EFA6-4416-892B-91157EBF444B}" srcOrd="0" destOrd="0" presId="urn:microsoft.com/office/officeart/2005/8/layout/vList5"/>
    <dgm:cxn modelId="{646E83D8-1D7F-47ED-A800-659586E86AAB}"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56.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C7C78479-F1B9-404E-9C23-0136673BE712}">
      <dgm:prSet/>
      <dgm:spPr/>
      <dgm:t>
        <a:bodyPr/>
        <a:lstStyle/>
        <a:p>
          <a:pPr rtl="0"/>
          <a:r>
            <a:rPr lang="en-US" dirty="0" err="1" smtClean="0"/>
            <a:t>Hiện</a:t>
          </a:r>
          <a:r>
            <a:rPr lang="en-US" dirty="0" smtClean="0"/>
            <a:t> </a:t>
          </a:r>
          <a:r>
            <a:rPr lang="en-US" dirty="0" err="1" smtClean="0"/>
            <a:t>thực</a:t>
          </a:r>
          <a:r>
            <a:rPr lang="en-US" dirty="0" smtClean="0"/>
            <a:t> </a:t>
          </a:r>
          <a:r>
            <a:rPr lang="en-US" dirty="0" err="1" smtClean="0"/>
            <a:t>hóa</a:t>
          </a:r>
          <a:r>
            <a:rPr lang="en-US" dirty="0" smtClean="0"/>
            <a:t> </a:t>
          </a:r>
          <a:r>
            <a:rPr lang="en-US" dirty="0" err="1" smtClean="0"/>
            <a:t>thuật</a:t>
          </a:r>
          <a:r>
            <a:rPr lang="en-US" dirty="0" smtClean="0"/>
            <a:t> </a:t>
          </a:r>
          <a:r>
            <a:rPr lang="en-US" dirty="0" err="1" smtClean="0"/>
            <a:t>toán</a:t>
          </a:r>
          <a:endParaRPr lang="en-US" dirty="0"/>
        </a:p>
      </dgm:t>
    </dgm:pt>
    <dgm:pt modelId="{73A42E2A-A42F-407C-8E05-B324DA569BA7}" type="parTrans" cxnId="{7EADE6E5-F3CF-4530-A105-D05CD635B922}">
      <dgm:prSet/>
      <dgm:spPr/>
      <dgm:t>
        <a:bodyPr/>
        <a:lstStyle/>
        <a:p>
          <a:endParaRPr lang="en-US"/>
        </a:p>
      </dgm:t>
    </dgm:pt>
    <dgm:pt modelId="{15941ADB-274C-43AB-8433-48F71342FC72}" type="sibTrans" cxnId="{7EADE6E5-F3CF-4530-A105-D05CD635B922}">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94BCD25-DFB6-4665-9DA0-711D0717C9D8}" type="pres">
      <dgm:prSet presAssocID="{C7C78479-F1B9-404E-9C23-0136673BE712}" presName="composite" presStyleCnt="0"/>
      <dgm:spPr/>
      <dgm:t>
        <a:bodyPr/>
        <a:lstStyle/>
        <a:p>
          <a:endParaRPr lang="en-US"/>
        </a:p>
      </dgm:t>
    </dgm:pt>
    <dgm:pt modelId="{16A7DCFF-B330-496D-86DD-4EED4B394672}" type="pres">
      <dgm:prSet presAssocID="{C7C78479-F1B9-404E-9C23-0136673BE712}" presName="FirstChild" presStyleLbl="revTx" presStyleIdx="0" presStyleCnt="1">
        <dgm:presLayoutVars>
          <dgm:chMax val="0"/>
          <dgm:chPref val="0"/>
          <dgm:bulletEnabled val="1"/>
        </dgm:presLayoutVars>
      </dgm:prSet>
      <dgm:spPr/>
      <dgm:t>
        <a:bodyPr/>
        <a:lstStyle/>
        <a:p>
          <a:endParaRPr lang="en-US"/>
        </a:p>
      </dgm:t>
    </dgm:pt>
    <dgm:pt modelId="{4CF2C955-CA2B-4049-8E53-724C0326B2E9}" type="pres">
      <dgm:prSet presAssocID="{C7C78479-F1B9-404E-9C23-0136673BE712}" presName="Parent" presStyleLbl="alignNode1" presStyleIdx="0" presStyleCnt="1" custScaleX="213355" custScaleY="142902" custLinFactNeighborX="37911" custLinFactNeighborY="-27317">
        <dgm:presLayoutVars>
          <dgm:chMax val="3"/>
          <dgm:chPref val="3"/>
          <dgm:bulletEnabled val="1"/>
        </dgm:presLayoutVars>
      </dgm:prSet>
      <dgm:spPr/>
      <dgm:t>
        <a:bodyPr/>
        <a:lstStyle/>
        <a:p>
          <a:endParaRPr lang="en-US"/>
        </a:p>
      </dgm:t>
    </dgm:pt>
    <dgm:pt modelId="{76B09C25-86C6-43BF-A1D0-6FF590ABCDB8}" type="pres">
      <dgm:prSet presAssocID="{C7C78479-F1B9-404E-9C23-0136673BE712}" presName="Accent" presStyleLbl="parChTrans1D1" presStyleIdx="0" presStyleCnt="1" custLinFactNeighborX="-4452"/>
      <dgm:spPr/>
      <dgm:t>
        <a:bodyPr/>
        <a:lstStyle/>
        <a:p>
          <a:endParaRPr lang="en-US"/>
        </a:p>
      </dgm:t>
    </dgm:pt>
  </dgm:ptLst>
  <dgm:cxnLst>
    <dgm:cxn modelId="{C004B62D-FFE9-4093-9530-0ACAF405E80F}" type="presOf" srcId="{91E2A964-B5B0-4F72-8515-476CD13ACE0D}" destId="{612AD515-1FEA-4060-A1F8-D1511FB261F9}" srcOrd="0" destOrd="0" presId="urn:microsoft.com/office/officeart/2011/layout/TabList"/>
    <dgm:cxn modelId="{6333E899-78A7-4879-BCD0-21C8EC1FAE59}" type="presOf" srcId="{C7C78479-F1B9-404E-9C23-0136673BE712}" destId="{4CF2C955-CA2B-4049-8E53-724C0326B2E9}" srcOrd="0" destOrd="0" presId="urn:microsoft.com/office/officeart/2011/layout/TabList"/>
    <dgm:cxn modelId="{7EADE6E5-F3CF-4530-A105-D05CD635B922}" srcId="{91E2A964-B5B0-4F72-8515-476CD13ACE0D}" destId="{C7C78479-F1B9-404E-9C23-0136673BE712}" srcOrd="0" destOrd="0" parTransId="{73A42E2A-A42F-407C-8E05-B324DA569BA7}" sibTransId="{15941ADB-274C-43AB-8433-48F71342FC72}"/>
    <dgm:cxn modelId="{DC7522B8-CFCE-460F-869D-6296EC688949}" type="presParOf" srcId="{612AD515-1FEA-4060-A1F8-D1511FB261F9}" destId="{A94BCD25-DFB6-4665-9DA0-711D0717C9D8}" srcOrd="0" destOrd="0" presId="urn:microsoft.com/office/officeart/2011/layout/TabList"/>
    <dgm:cxn modelId="{5E5D6195-3F37-4A0B-837B-6F6A54277D65}" type="presParOf" srcId="{A94BCD25-DFB6-4665-9DA0-711D0717C9D8}" destId="{16A7DCFF-B330-496D-86DD-4EED4B394672}" srcOrd="0" destOrd="0" presId="urn:microsoft.com/office/officeart/2011/layout/TabList"/>
    <dgm:cxn modelId="{66112C0E-32A0-419E-B2D1-077ABA5028CF}" type="presParOf" srcId="{A94BCD25-DFB6-4665-9DA0-711D0717C9D8}" destId="{4CF2C955-CA2B-4049-8E53-724C0326B2E9}" srcOrd="1" destOrd="0" presId="urn:microsoft.com/office/officeart/2011/layout/TabList"/>
    <dgm:cxn modelId="{26FB435F-8137-4D31-BEAF-DEBDE90723E4}" type="presParOf" srcId="{A94BCD25-DFB6-4665-9DA0-711D0717C9D8}" destId="{76B09C25-86C6-43BF-A1D0-6FF590ABCDB8}" srcOrd="2" destOrd="0" presId="urn:microsoft.com/office/officeart/2011/layout/TabList"/>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157.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a:solidFill>
          <a:schemeClr val="bg1"/>
        </a:solidFill>
        <a:ln>
          <a:solidFill>
            <a:srgbClr val="002060"/>
          </a:solidFill>
        </a:ln>
      </dgm:spPr>
      <dgm:t>
        <a:bodyPr/>
        <a:lstStyle/>
        <a:p>
          <a:pPr rtl="0"/>
          <a:r>
            <a:rPr lang="en-US" b="1" dirty="0" err="1" smtClean="0">
              <a:solidFill>
                <a:srgbClr val="002060"/>
              </a:solidFill>
            </a:rPr>
            <a:t>Ví</a:t>
          </a:r>
          <a:r>
            <a:rPr lang="en-US" b="1" dirty="0" smtClean="0">
              <a:solidFill>
                <a:srgbClr val="002060"/>
              </a:solidFill>
            </a:rPr>
            <a:t> </a:t>
          </a:r>
          <a:r>
            <a:rPr lang="en-US" b="1" dirty="0" err="1" smtClean="0">
              <a:solidFill>
                <a:srgbClr val="002060"/>
              </a:solidFill>
            </a:rPr>
            <a:t>dụ</a:t>
          </a:r>
          <a:endParaRPr lang="en-US" b="1" dirty="0">
            <a:solidFill>
              <a:srgbClr val="002060"/>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9E653778-8B4A-4AEC-B486-B58FCB4C5794}" type="presOf" srcId="{3CB03141-7CC2-4B79-924B-38B9B95368F7}" destId="{5D433626-CA2E-4B3C-84E0-3064F058A436}" srcOrd="0" destOrd="0" presId="urn:microsoft.com/office/officeart/2005/8/layout/vList5"/>
    <dgm:cxn modelId="{F5E6368B-EF37-40CF-AE19-70EEFB36BC77}"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5192E322-96CE-4464-836D-599B53A83FEC}" type="presParOf" srcId="{EE933FCB-20CF-4046-9763-3CD65C029B0C}" destId="{71E23A3B-EFA6-4416-892B-91157EBF444B}" srcOrd="0" destOrd="0" presId="urn:microsoft.com/office/officeart/2005/8/layout/vList5"/>
    <dgm:cxn modelId="{F92ED25A-F825-40E8-8700-523A8D6F4BA0}"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58.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C7C78479-F1B9-404E-9C23-0136673BE712}">
      <dgm:prSet/>
      <dgm:spPr/>
      <dgm:t>
        <a:bodyPr/>
        <a:lstStyle/>
        <a:p>
          <a:pPr rtl="0"/>
          <a:r>
            <a:rPr lang="en-US" dirty="0" err="1" smtClean="0"/>
            <a:t>Hiện</a:t>
          </a:r>
          <a:r>
            <a:rPr lang="en-US" dirty="0" smtClean="0"/>
            <a:t> </a:t>
          </a:r>
          <a:r>
            <a:rPr lang="en-US" dirty="0" err="1" smtClean="0"/>
            <a:t>thực</a:t>
          </a:r>
          <a:r>
            <a:rPr lang="en-US" dirty="0" smtClean="0"/>
            <a:t> </a:t>
          </a:r>
          <a:r>
            <a:rPr lang="en-US" dirty="0" err="1" smtClean="0"/>
            <a:t>hóa</a:t>
          </a:r>
          <a:r>
            <a:rPr lang="en-US" dirty="0" smtClean="0"/>
            <a:t> </a:t>
          </a:r>
          <a:r>
            <a:rPr lang="en-US" dirty="0" err="1" smtClean="0"/>
            <a:t>thuật</a:t>
          </a:r>
          <a:r>
            <a:rPr lang="en-US" dirty="0" smtClean="0"/>
            <a:t> </a:t>
          </a:r>
          <a:r>
            <a:rPr lang="en-US" dirty="0" err="1" smtClean="0"/>
            <a:t>toán</a:t>
          </a:r>
          <a:endParaRPr lang="en-US" dirty="0"/>
        </a:p>
      </dgm:t>
    </dgm:pt>
    <dgm:pt modelId="{73A42E2A-A42F-407C-8E05-B324DA569BA7}" type="parTrans" cxnId="{7EADE6E5-F3CF-4530-A105-D05CD635B922}">
      <dgm:prSet/>
      <dgm:spPr/>
      <dgm:t>
        <a:bodyPr/>
        <a:lstStyle/>
        <a:p>
          <a:endParaRPr lang="en-US"/>
        </a:p>
      </dgm:t>
    </dgm:pt>
    <dgm:pt modelId="{15941ADB-274C-43AB-8433-48F71342FC72}" type="sibTrans" cxnId="{7EADE6E5-F3CF-4530-A105-D05CD635B922}">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94BCD25-DFB6-4665-9DA0-711D0717C9D8}" type="pres">
      <dgm:prSet presAssocID="{C7C78479-F1B9-404E-9C23-0136673BE712}" presName="composite" presStyleCnt="0"/>
      <dgm:spPr/>
      <dgm:t>
        <a:bodyPr/>
        <a:lstStyle/>
        <a:p>
          <a:endParaRPr lang="en-US"/>
        </a:p>
      </dgm:t>
    </dgm:pt>
    <dgm:pt modelId="{16A7DCFF-B330-496D-86DD-4EED4B394672}" type="pres">
      <dgm:prSet presAssocID="{C7C78479-F1B9-404E-9C23-0136673BE712}" presName="FirstChild" presStyleLbl="revTx" presStyleIdx="0" presStyleCnt="1">
        <dgm:presLayoutVars>
          <dgm:chMax val="0"/>
          <dgm:chPref val="0"/>
          <dgm:bulletEnabled val="1"/>
        </dgm:presLayoutVars>
      </dgm:prSet>
      <dgm:spPr/>
      <dgm:t>
        <a:bodyPr/>
        <a:lstStyle/>
        <a:p>
          <a:endParaRPr lang="en-US"/>
        </a:p>
      </dgm:t>
    </dgm:pt>
    <dgm:pt modelId="{4CF2C955-CA2B-4049-8E53-724C0326B2E9}" type="pres">
      <dgm:prSet presAssocID="{C7C78479-F1B9-404E-9C23-0136673BE712}" presName="Parent" presStyleLbl="alignNode1" presStyleIdx="0" presStyleCnt="1" custScaleX="213355" custScaleY="142902" custLinFactNeighborX="37911" custLinFactNeighborY="-27317">
        <dgm:presLayoutVars>
          <dgm:chMax val="3"/>
          <dgm:chPref val="3"/>
          <dgm:bulletEnabled val="1"/>
        </dgm:presLayoutVars>
      </dgm:prSet>
      <dgm:spPr/>
      <dgm:t>
        <a:bodyPr/>
        <a:lstStyle/>
        <a:p>
          <a:endParaRPr lang="en-US"/>
        </a:p>
      </dgm:t>
    </dgm:pt>
    <dgm:pt modelId="{76B09C25-86C6-43BF-A1D0-6FF590ABCDB8}" type="pres">
      <dgm:prSet presAssocID="{C7C78479-F1B9-404E-9C23-0136673BE712}" presName="Accent" presStyleLbl="parChTrans1D1" presStyleIdx="0" presStyleCnt="1" custLinFactNeighborX="-4452"/>
      <dgm:spPr/>
      <dgm:t>
        <a:bodyPr/>
        <a:lstStyle/>
        <a:p>
          <a:endParaRPr lang="en-US"/>
        </a:p>
      </dgm:t>
    </dgm:pt>
  </dgm:ptLst>
  <dgm:cxnLst>
    <dgm:cxn modelId="{C004B62D-FFE9-4093-9530-0ACAF405E80F}" type="presOf" srcId="{91E2A964-B5B0-4F72-8515-476CD13ACE0D}" destId="{612AD515-1FEA-4060-A1F8-D1511FB261F9}" srcOrd="0" destOrd="0" presId="urn:microsoft.com/office/officeart/2011/layout/TabList"/>
    <dgm:cxn modelId="{6333E899-78A7-4879-BCD0-21C8EC1FAE59}" type="presOf" srcId="{C7C78479-F1B9-404E-9C23-0136673BE712}" destId="{4CF2C955-CA2B-4049-8E53-724C0326B2E9}" srcOrd="0" destOrd="0" presId="urn:microsoft.com/office/officeart/2011/layout/TabList"/>
    <dgm:cxn modelId="{7EADE6E5-F3CF-4530-A105-D05CD635B922}" srcId="{91E2A964-B5B0-4F72-8515-476CD13ACE0D}" destId="{C7C78479-F1B9-404E-9C23-0136673BE712}" srcOrd="0" destOrd="0" parTransId="{73A42E2A-A42F-407C-8E05-B324DA569BA7}" sibTransId="{15941ADB-274C-43AB-8433-48F71342FC72}"/>
    <dgm:cxn modelId="{DC7522B8-CFCE-460F-869D-6296EC688949}" type="presParOf" srcId="{612AD515-1FEA-4060-A1F8-D1511FB261F9}" destId="{A94BCD25-DFB6-4665-9DA0-711D0717C9D8}" srcOrd="0" destOrd="0" presId="urn:microsoft.com/office/officeart/2011/layout/TabList"/>
    <dgm:cxn modelId="{5E5D6195-3F37-4A0B-837B-6F6A54277D65}" type="presParOf" srcId="{A94BCD25-DFB6-4665-9DA0-711D0717C9D8}" destId="{16A7DCFF-B330-496D-86DD-4EED4B394672}" srcOrd="0" destOrd="0" presId="urn:microsoft.com/office/officeart/2011/layout/TabList"/>
    <dgm:cxn modelId="{66112C0E-32A0-419E-B2D1-077ABA5028CF}" type="presParOf" srcId="{A94BCD25-DFB6-4665-9DA0-711D0717C9D8}" destId="{4CF2C955-CA2B-4049-8E53-724C0326B2E9}" srcOrd="1" destOrd="0" presId="urn:microsoft.com/office/officeart/2011/layout/TabList"/>
    <dgm:cxn modelId="{26FB435F-8137-4D31-BEAF-DEBDE90723E4}" type="presParOf" srcId="{A94BCD25-DFB6-4665-9DA0-711D0717C9D8}" destId="{76B09C25-86C6-43BF-A1D0-6FF590ABCDB8}" srcOrd="2" destOrd="0" presId="urn:microsoft.com/office/officeart/2011/layout/TabList"/>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159.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a:solidFill>
          <a:schemeClr val="bg1"/>
        </a:solidFill>
        <a:ln>
          <a:solidFill>
            <a:srgbClr val="002060"/>
          </a:solidFill>
        </a:ln>
      </dgm:spPr>
      <dgm:t>
        <a:bodyPr/>
        <a:lstStyle/>
        <a:p>
          <a:pPr rtl="0"/>
          <a:r>
            <a:rPr lang="en-US" b="1" dirty="0" err="1" smtClean="0">
              <a:solidFill>
                <a:srgbClr val="002060"/>
              </a:solidFill>
            </a:rPr>
            <a:t>Ví</a:t>
          </a:r>
          <a:r>
            <a:rPr lang="en-US" b="1" dirty="0" smtClean="0">
              <a:solidFill>
                <a:srgbClr val="002060"/>
              </a:solidFill>
            </a:rPr>
            <a:t> </a:t>
          </a:r>
          <a:r>
            <a:rPr lang="en-US" b="1" dirty="0" err="1" smtClean="0">
              <a:solidFill>
                <a:srgbClr val="002060"/>
              </a:solidFill>
            </a:rPr>
            <a:t>dụ</a:t>
          </a:r>
          <a:endParaRPr lang="en-US" b="1" dirty="0">
            <a:solidFill>
              <a:srgbClr val="002060"/>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5106" custLinFactNeighborY="-3268">
        <dgm:presLayoutVars>
          <dgm:chMax val="1"/>
          <dgm:bulletEnabled val="1"/>
        </dgm:presLayoutVars>
      </dgm:prSet>
      <dgm:spPr/>
      <dgm:t>
        <a:bodyPr/>
        <a:lstStyle/>
        <a:p>
          <a:endParaRPr lang="en-US"/>
        </a:p>
      </dgm:t>
    </dgm:pt>
  </dgm:ptLst>
  <dgm:cxnLst>
    <dgm:cxn modelId="{44CEB458-3F0E-43CC-ADDB-0FE64DBC5BAF}"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5DBFFFF7-160A-47F9-B296-0630141824C7}" type="presOf" srcId="{3CB03141-7CC2-4B79-924B-38B9B95368F7}" destId="{5D433626-CA2E-4B3C-84E0-3064F058A436}" srcOrd="0" destOrd="0" presId="urn:microsoft.com/office/officeart/2005/8/layout/vList5"/>
    <dgm:cxn modelId="{ACFD344D-D4BF-426A-A1E0-6068C2D02A75}" type="presParOf" srcId="{EE933FCB-20CF-4046-9763-3CD65C029B0C}" destId="{71E23A3B-EFA6-4416-892B-91157EBF444B}" srcOrd="0" destOrd="0" presId="urn:microsoft.com/office/officeart/2005/8/layout/vList5"/>
    <dgm:cxn modelId="{1AEAECF4-3C25-4EC7-9E17-450E8EDBBF4E}"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7B59CC4-E59C-4157-A4EC-DA5D2B7FCE6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AD4AAF7-9E8B-443A-88AD-4DAC09C27B33}">
      <dgm:prSet/>
      <dgm:spPr/>
      <dgm:t>
        <a:bodyPr/>
        <a:lstStyle/>
        <a:p>
          <a:pPr rtl="0"/>
          <a:r>
            <a:rPr lang="vi-VN" b="1" smtClean="0"/>
            <a:t>Nhận xét</a:t>
          </a:r>
          <a:endParaRPr lang="en-US"/>
        </a:p>
      </dgm:t>
    </dgm:pt>
    <dgm:pt modelId="{EF7FA675-80C7-494A-8849-D22847A120C7}" type="parTrans" cxnId="{31100015-2527-4965-AE2F-3CF705E4ED0E}">
      <dgm:prSet/>
      <dgm:spPr/>
      <dgm:t>
        <a:bodyPr/>
        <a:lstStyle/>
        <a:p>
          <a:endParaRPr lang="en-US"/>
        </a:p>
      </dgm:t>
    </dgm:pt>
    <dgm:pt modelId="{6BAAC9EB-D483-4976-B26F-9D16E9A51D8C}" type="sibTrans" cxnId="{31100015-2527-4965-AE2F-3CF705E4ED0E}">
      <dgm:prSet/>
      <dgm:spPr/>
      <dgm:t>
        <a:bodyPr/>
        <a:lstStyle/>
        <a:p>
          <a:endParaRPr lang="en-US"/>
        </a:p>
      </dgm:t>
    </dgm:pt>
    <dgm:pt modelId="{E384E33E-66C6-4AE2-B64E-93DF4A620781}" type="pres">
      <dgm:prSet presAssocID="{37B59CC4-E59C-4157-A4EC-DA5D2B7FCE6D}" presName="linear" presStyleCnt="0">
        <dgm:presLayoutVars>
          <dgm:animLvl val="lvl"/>
          <dgm:resizeHandles val="exact"/>
        </dgm:presLayoutVars>
      </dgm:prSet>
      <dgm:spPr/>
      <dgm:t>
        <a:bodyPr/>
        <a:lstStyle/>
        <a:p>
          <a:endParaRPr lang="en-US"/>
        </a:p>
      </dgm:t>
    </dgm:pt>
    <dgm:pt modelId="{398E7C2E-C139-4772-B44A-F56BF345DBD7}" type="pres">
      <dgm:prSet presAssocID="{8AD4AAF7-9E8B-443A-88AD-4DAC09C27B33}" presName="parentText" presStyleLbl="node1" presStyleIdx="0" presStyleCnt="1">
        <dgm:presLayoutVars>
          <dgm:chMax val="0"/>
          <dgm:bulletEnabled val="1"/>
        </dgm:presLayoutVars>
      </dgm:prSet>
      <dgm:spPr/>
      <dgm:t>
        <a:bodyPr/>
        <a:lstStyle/>
        <a:p>
          <a:endParaRPr lang="en-US"/>
        </a:p>
      </dgm:t>
    </dgm:pt>
  </dgm:ptLst>
  <dgm:cxnLst>
    <dgm:cxn modelId="{03F8F0E4-8A51-4C6D-8888-AAAE7C5D0DAC}" type="presOf" srcId="{8AD4AAF7-9E8B-443A-88AD-4DAC09C27B33}" destId="{398E7C2E-C139-4772-B44A-F56BF345DBD7}" srcOrd="0" destOrd="0" presId="urn:microsoft.com/office/officeart/2005/8/layout/vList2"/>
    <dgm:cxn modelId="{3FB75956-BB15-4C7C-92F9-276ECFC56FD9}" type="presOf" srcId="{37B59CC4-E59C-4157-A4EC-DA5D2B7FCE6D}" destId="{E384E33E-66C6-4AE2-B64E-93DF4A620781}" srcOrd="0" destOrd="0" presId="urn:microsoft.com/office/officeart/2005/8/layout/vList2"/>
    <dgm:cxn modelId="{31100015-2527-4965-AE2F-3CF705E4ED0E}" srcId="{37B59CC4-E59C-4157-A4EC-DA5D2B7FCE6D}" destId="{8AD4AAF7-9E8B-443A-88AD-4DAC09C27B33}" srcOrd="0" destOrd="0" parTransId="{EF7FA675-80C7-494A-8849-D22847A120C7}" sibTransId="{6BAAC9EB-D483-4976-B26F-9D16E9A51D8C}"/>
    <dgm:cxn modelId="{2B1BD609-9A67-4819-8E52-F21DE5734747}" type="presParOf" srcId="{E384E33E-66C6-4AE2-B64E-93DF4A620781}" destId="{398E7C2E-C139-4772-B44A-F56BF345D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0.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C7C78479-F1B9-404E-9C23-0136673BE712}">
      <dgm:prSet/>
      <dgm:spPr/>
      <dgm:t>
        <a:bodyPr/>
        <a:lstStyle/>
        <a:p>
          <a:pPr rtl="0"/>
          <a:r>
            <a:rPr lang="en-US" dirty="0" err="1" smtClean="0"/>
            <a:t>Hiện</a:t>
          </a:r>
          <a:r>
            <a:rPr lang="en-US" dirty="0" smtClean="0"/>
            <a:t> </a:t>
          </a:r>
          <a:r>
            <a:rPr lang="en-US" dirty="0" err="1" smtClean="0"/>
            <a:t>thực</a:t>
          </a:r>
          <a:r>
            <a:rPr lang="en-US" dirty="0" smtClean="0"/>
            <a:t> </a:t>
          </a:r>
          <a:r>
            <a:rPr lang="en-US" dirty="0" err="1" smtClean="0"/>
            <a:t>hóa</a:t>
          </a:r>
          <a:r>
            <a:rPr lang="en-US" dirty="0" smtClean="0"/>
            <a:t> </a:t>
          </a:r>
          <a:r>
            <a:rPr lang="en-US" dirty="0" err="1" smtClean="0"/>
            <a:t>thuật</a:t>
          </a:r>
          <a:r>
            <a:rPr lang="en-US" dirty="0" smtClean="0"/>
            <a:t> </a:t>
          </a:r>
          <a:r>
            <a:rPr lang="en-US" dirty="0" err="1" smtClean="0"/>
            <a:t>toán</a:t>
          </a:r>
          <a:endParaRPr lang="en-US" dirty="0"/>
        </a:p>
      </dgm:t>
    </dgm:pt>
    <dgm:pt modelId="{73A42E2A-A42F-407C-8E05-B324DA569BA7}" type="parTrans" cxnId="{7EADE6E5-F3CF-4530-A105-D05CD635B922}">
      <dgm:prSet/>
      <dgm:spPr/>
      <dgm:t>
        <a:bodyPr/>
        <a:lstStyle/>
        <a:p>
          <a:endParaRPr lang="en-US"/>
        </a:p>
      </dgm:t>
    </dgm:pt>
    <dgm:pt modelId="{15941ADB-274C-43AB-8433-48F71342FC72}" type="sibTrans" cxnId="{7EADE6E5-F3CF-4530-A105-D05CD635B922}">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94BCD25-DFB6-4665-9DA0-711D0717C9D8}" type="pres">
      <dgm:prSet presAssocID="{C7C78479-F1B9-404E-9C23-0136673BE712}" presName="composite" presStyleCnt="0"/>
      <dgm:spPr/>
      <dgm:t>
        <a:bodyPr/>
        <a:lstStyle/>
        <a:p>
          <a:endParaRPr lang="en-US"/>
        </a:p>
      </dgm:t>
    </dgm:pt>
    <dgm:pt modelId="{16A7DCFF-B330-496D-86DD-4EED4B394672}" type="pres">
      <dgm:prSet presAssocID="{C7C78479-F1B9-404E-9C23-0136673BE712}" presName="FirstChild" presStyleLbl="revTx" presStyleIdx="0" presStyleCnt="1">
        <dgm:presLayoutVars>
          <dgm:chMax val="0"/>
          <dgm:chPref val="0"/>
          <dgm:bulletEnabled val="1"/>
        </dgm:presLayoutVars>
      </dgm:prSet>
      <dgm:spPr/>
      <dgm:t>
        <a:bodyPr/>
        <a:lstStyle/>
        <a:p>
          <a:endParaRPr lang="en-US"/>
        </a:p>
      </dgm:t>
    </dgm:pt>
    <dgm:pt modelId="{4CF2C955-CA2B-4049-8E53-724C0326B2E9}" type="pres">
      <dgm:prSet presAssocID="{C7C78479-F1B9-404E-9C23-0136673BE712}" presName="Parent" presStyleLbl="alignNode1" presStyleIdx="0" presStyleCnt="1" custScaleX="213355" custScaleY="142902" custLinFactNeighborX="37911" custLinFactNeighborY="-27317">
        <dgm:presLayoutVars>
          <dgm:chMax val="3"/>
          <dgm:chPref val="3"/>
          <dgm:bulletEnabled val="1"/>
        </dgm:presLayoutVars>
      </dgm:prSet>
      <dgm:spPr/>
      <dgm:t>
        <a:bodyPr/>
        <a:lstStyle/>
        <a:p>
          <a:endParaRPr lang="en-US"/>
        </a:p>
      </dgm:t>
    </dgm:pt>
    <dgm:pt modelId="{76B09C25-86C6-43BF-A1D0-6FF590ABCDB8}" type="pres">
      <dgm:prSet presAssocID="{C7C78479-F1B9-404E-9C23-0136673BE712}" presName="Accent" presStyleLbl="parChTrans1D1" presStyleIdx="0" presStyleCnt="1" custLinFactNeighborX="-4452"/>
      <dgm:spPr/>
      <dgm:t>
        <a:bodyPr/>
        <a:lstStyle/>
        <a:p>
          <a:endParaRPr lang="en-US"/>
        </a:p>
      </dgm:t>
    </dgm:pt>
  </dgm:ptLst>
  <dgm:cxnLst>
    <dgm:cxn modelId="{C004B62D-FFE9-4093-9530-0ACAF405E80F}" type="presOf" srcId="{91E2A964-B5B0-4F72-8515-476CD13ACE0D}" destId="{612AD515-1FEA-4060-A1F8-D1511FB261F9}" srcOrd="0" destOrd="0" presId="urn:microsoft.com/office/officeart/2011/layout/TabList"/>
    <dgm:cxn modelId="{6333E899-78A7-4879-BCD0-21C8EC1FAE59}" type="presOf" srcId="{C7C78479-F1B9-404E-9C23-0136673BE712}" destId="{4CF2C955-CA2B-4049-8E53-724C0326B2E9}" srcOrd="0" destOrd="0" presId="urn:microsoft.com/office/officeart/2011/layout/TabList"/>
    <dgm:cxn modelId="{7EADE6E5-F3CF-4530-A105-D05CD635B922}" srcId="{91E2A964-B5B0-4F72-8515-476CD13ACE0D}" destId="{C7C78479-F1B9-404E-9C23-0136673BE712}" srcOrd="0" destOrd="0" parTransId="{73A42E2A-A42F-407C-8E05-B324DA569BA7}" sibTransId="{15941ADB-274C-43AB-8433-48F71342FC72}"/>
    <dgm:cxn modelId="{DC7522B8-CFCE-460F-869D-6296EC688949}" type="presParOf" srcId="{612AD515-1FEA-4060-A1F8-D1511FB261F9}" destId="{A94BCD25-DFB6-4665-9DA0-711D0717C9D8}" srcOrd="0" destOrd="0" presId="urn:microsoft.com/office/officeart/2011/layout/TabList"/>
    <dgm:cxn modelId="{5E5D6195-3F37-4A0B-837B-6F6A54277D65}" type="presParOf" srcId="{A94BCD25-DFB6-4665-9DA0-711D0717C9D8}" destId="{16A7DCFF-B330-496D-86DD-4EED4B394672}" srcOrd="0" destOrd="0" presId="urn:microsoft.com/office/officeart/2011/layout/TabList"/>
    <dgm:cxn modelId="{66112C0E-32A0-419E-B2D1-077ABA5028CF}" type="presParOf" srcId="{A94BCD25-DFB6-4665-9DA0-711D0717C9D8}" destId="{4CF2C955-CA2B-4049-8E53-724C0326B2E9}" srcOrd="1" destOrd="0" presId="urn:microsoft.com/office/officeart/2011/layout/TabList"/>
    <dgm:cxn modelId="{26FB435F-8137-4D31-BEAF-DEBDE90723E4}" type="presParOf" srcId="{A94BCD25-DFB6-4665-9DA0-711D0717C9D8}" destId="{76B09C25-86C6-43BF-A1D0-6FF590ABCDB8}" srcOrd="2" destOrd="0" presId="urn:microsoft.com/office/officeart/2011/layout/TabList"/>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BD8AB73-10C2-4011-81F0-40C44120EE0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78A71F0-8ABF-48B5-9D48-0D15A1CA11D2}">
      <dgm:prSet/>
      <dgm:spPr/>
      <dgm:t>
        <a:bodyPr/>
        <a:lstStyle/>
        <a:p>
          <a:pPr rtl="0"/>
          <a:r>
            <a:rPr lang="vi-VN" b="1" smtClean="0"/>
            <a:t>(tiếp)</a:t>
          </a:r>
          <a:endParaRPr lang="en-US"/>
        </a:p>
      </dgm:t>
    </dgm:pt>
    <dgm:pt modelId="{9ED5D232-00B9-4072-9384-1C95999744FD}" type="parTrans" cxnId="{22FCD052-EDEC-4141-9636-7FD13910C31E}">
      <dgm:prSet/>
      <dgm:spPr/>
      <dgm:t>
        <a:bodyPr/>
        <a:lstStyle/>
        <a:p>
          <a:endParaRPr lang="en-US"/>
        </a:p>
      </dgm:t>
    </dgm:pt>
    <dgm:pt modelId="{60F8657D-AF04-40E3-A974-73AB68B8F06A}" type="sibTrans" cxnId="{22FCD052-EDEC-4141-9636-7FD13910C31E}">
      <dgm:prSet/>
      <dgm:spPr/>
      <dgm:t>
        <a:bodyPr/>
        <a:lstStyle/>
        <a:p>
          <a:endParaRPr lang="en-US"/>
        </a:p>
      </dgm:t>
    </dgm:pt>
    <dgm:pt modelId="{2B56D410-AF3D-4995-B5A5-3700611F4E53}" type="pres">
      <dgm:prSet presAssocID="{CBD8AB73-10C2-4011-81F0-40C44120EE08}" presName="linear" presStyleCnt="0">
        <dgm:presLayoutVars>
          <dgm:animLvl val="lvl"/>
          <dgm:resizeHandles val="exact"/>
        </dgm:presLayoutVars>
      </dgm:prSet>
      <dgm:spPr/>
      <dgm:t>
        <a:bodyPr/>
        <a:lstStyle/>
        <a:p>
          <a:endParaRPr lang="en-US"/>
        </a:p>
      </dgm:t>
    </dgm:pt>
    <dgm:pt modelId="{D54E4080-104B-460A-AD54-F92318F1CC23}" type="pres">
      <dgm:prSet presAssocID="{A78A71F0-8ABF-48B5-9D48-0D15A1CA11D2}" presName="parentText" presStyleLbl="node1" presStyleIdx="0" presStyleCnt="1">
        <dgm:presLayoutVars>
          <dgm:chMax val="0"/>
          <dgm:bulletEnabled val="1"/>
        </dgm:presLayoutVars>
      </dgm:prSet>
      <dgm:spPr/>
      <dgm:t>
        <a:bodyPr/>
        <a:lstStyle/>
        <a:p>
          <a:endParaRPr lang="en-US"/>
        </a:p>
      </dgm:t>
    </dgm:pt>
  </dgm:ptLst>
  <dgm:cxnLst>
    <dgm:cxn modelId="{22FCD052-EDEC-4141-9636-7FD13910C31E}" srcId="{CBD8AB73-10C2-4011-81F0-40C44120EE08}" destId="{A78A71F0-8ABF-48B5-9D48-0D15A1CA11D2}" srcOrd="0" destOrd="0" parTransId="{9ED5D232-00B9-4072-9384-1C95999744FD}" sibTransId="{60F8657D-AF04-40E3-A974-73AB68B8F06A}"/>
    <dgm:cxn modelId="{3E68F921-B349-4725-9918-49A27C03B0BD}" type="presOf" srcId="{A78A71F0-8ABF-48B5-9D48-0D15A1CA11D2}" destId="{D54E4080-104B-460A-AD54-F92318F1CC23}" srcOrd="0" destOrd="0" presId="urn:microsoft.com/office/officeart/2005/8/layout/vList2"/>
    <dgm:cxn modelId="{055E1246-660A-4CC1-BB4B-4D78DE9693B0}" type="presOf" srcId="{CBD8AB73-10C2-4011-81F0-40C44120EE08}" destId="{2B56D410-AF3D-4995-B5A5-3700611F4E53}" srcOrd="0" destOrd="0" presId="urn:microsoft.com/office/officeart/2005/8/layout/vList2"/>
    <dgm:cxn modelId="{1FF3AAFC-EA70-485B-B338-AFDD8D66F55B}" type="presParOf" srcId="{2B56D410-AF3D-4995-B5A5-3700611F4E53}" destId="{D54E4080-104B-460A-AD54-F92318F1CC2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26F94C0-8D6C-43E8-B1F8-15FF1B1AD67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5166862-4DCA-4127-9DB3-0C7EAB6015EA}">
      <dgm:prSet/>
      <dgm:spPr/>
      <dgm:t>
        <a:bodyPr/>
        <a:lstStyle/>
        <a:p>
          <a:pPr rtl="0"/>
          <a:r>
            <a:rPr lang="en-US" b="1" smtClean="0"/>
            <a:t>2</a:t>
          </a:r>
          <a:r>
            <a:rPr lang="vi-VN" b="1" smtClean="0"/>
            <a:t>. Nguyên tắc xây dựng hệ mật khóa bí</a:t>
          </a:r>
          <a:r>
            <a:rPr lang="en-US" b="1" smtClean="0"/>
            <a:t> </a:t>
          </a:r>
          <a:r>
            <a:rPr lang="vi-VN" b="1" smtClean="0"/>
            <a:t>mật</a:t>
          </a:r>
          <a:endParaRPr lang="en-US"/>
        </a:p>
      </dgm:t>
    </dgm:pt>
    <dgm:pt modelId="{B7346AA4-5DB9-4D64-9086-376481B773BB}" type="parTrans" cxnId="{7D537786-E49C-48A7-BA9A-52D0A56D85C3}">
      <dgm:prSet/>
      <dgm:spPr/>
      <dgm:t>
        <a:bodyPr/>
        <a:lstStyle/>
        <a:p>
          <a:endParaRPr lang="en-US"/>
        </a:p>
      </dgm:t>
    </dgm:pt>
    <dgm:pt modelId="{67912C7F-0215-4384-964C-D31858C41BF9}" type="sibTrans" cxnId="{7D537786-E49C-48A7-BA9A-52D0A56D85C3}">
      <dgm:prSet/>
      <dgm:spPr/>
      <dgm:t>
        <a:bodyPr/>
        <a:lstStyle/>
        <a:p>
          <a:endParaRPr lang="en-US"/>
        </a:p>
      </dgm:t>
    </dgm:pt>
    <dgm:pt modelId="{1C4A5847-E2A9-48C7-857D-A94CEB52F1E1}" type="pres">
      <dgm:prSet presAssocID="{F26F94C0-8D6C-43E8-B1F8-15FF1B1AD670}" presName="linear" presStyleCnt="0">
        <dgm:presLayoutVars>
          <dgm:animLvl val="lvl"/>
          <dgm:resizeHandles val="exact"/>
        </dgm:presLayoutVars>
      </dgm:prSet>
      <dgm:spPr/>
      <dgm:t>
        <a:bodyPr/>
        <a:lstStyle/>
        <a:p>
          <a:endParaRPr lang="en-US"/>
        </a:p>
      </dgm:t>
    </dgm:pt>
    <dgm:pt modelId="{F413B96C-27B0-453E-9BAA-FBC35B957630}" type="pres">
      <dgm:prSet presAssocID="{55166862-4DCA-4127-9DB3-0C7EAB6015EA}" presName="parentText" presStyleLbl="node1" presStyleIdx="0" presStyleCnt="1">
        <dgm:presLayoutVars>
          <dgm:chMax val="0"/>
          <dgm:bulletEnabled val="1"/>
        </dgm:presLayoutVars>
      </dgm:prSet>
      <dgm:spPr/>
      <dgm:t>
        <a:bodyPr/>
        <a:lstStyle/>
        <a:p>
          <a:endParaRPr lang="en-US"/>
        </a:p>
      </dgm:t>
    </dgm:pt>
  </dgm:ptLst>
  <dgm:cxnLst>
    <dgm:cxn modelId="{BC419DF4-9060-4F81-AF82-7C9678BCC3C5}" type="presOf" srcId="{F26F94C0-8D6C-43E8-B1F8-15FF1B1AD670}" destId="{1C4A5847-E2A9-48C7-857D-A94CEB52F1E1}" srcOrd="0" destOrd="0" presId="urn:microsoft.com/office/officeart/2005/8/layout/vList2"/>
    <dgm:cxn modelId="{ACC9C2C6-F346-44DF-99EA-26084AD57F0D}" type="presOf" srcId="{55166862-4DCA-4127-9DB3-0C7EAB6015EA}" destId="{F413B96C-27B0-453E-9BAA-FBC35B957630}" srcOrd="0" destOrd="0" presId="urn:microsoft.com/office/officeart/2005/8/layout/vList2"/>
    <dgm:cxn modelId="{7D537786-E49C-48A7-BA9A-52D0A56D85C3}" srcId="{F26F94C0-8D6C-43E8-B1F8-15FF1B1AD670}" destId="{55166862-4DCA-4127-9DB3-0C7EAB6015EA}" srcOrd="0" destOrd="0" parTransId="{B7346AA4-5DB9-4D64-9086-376481B773BB}" sibTransId="{67912C7F-0215-4384-964C-D31858C41BF9}"/>
    <dgm:cxn modelId="{D0C8184A-7372-46C0-8DDE-3077E2096B7F}" type="presParOf" srcId="{1C4A5847-E2A9-48C7-857D-A94CEB52F1E1}" destId="{F413B96C-27B0-453E-9BAA-FBC35B957630}"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4B853B1-1DBC-4282-AE89-0A91F675128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D73951A-5560-4491-9F73-1EB6F33CD06C}">
      <dgm:prSet/>
      <dgm:spPr/>
      <dgm:t>
        <a:bodyPr/>
        <a:lstStyle/>
        <a:p>
          <a:pPr rtl="0"/>
          <a:r>
            <a:rPr lang="en-US" b="1" dirty="0" err="1" smtClean="0"/>
            <a:t>Các</a:t>
          </a:r>
          <a:r>
            <a:rPr lang="en-US" b="1" dirty="0" smtClean="0"/>
            <a:t> </a:t>
          </a:r>
          <a:r>
            <a:rPr lang="en-US" b="1" dirty="0" err="1" smtClean="0"/>
            <a:t>toán</a:t>
          </a:r>
          <a:r>
            <a:rPr lang="en-US" b="1" dirty="0" smtClean="0"/>
            <a:t> </a:t>
          </a:r>
          <a:r>
            <a:rPr lang="en-US" b="1" dirty="0" err="1" smtClean="0"/>
            <a:t>tử</a:t>
          </a:r>
          <a:r>
            <a:rPr lang="en-US" b="1" dirty="0" smtClean="0"/>
            <a:t> </a:t>
          </a:r>
          <a:r>
            <a:rPr lang="en-US" b="1" dirty="0" err="1" smtClean="0"/>
            <a:t>sử</a:t>
          </a:r>
          <a:r>
            <a:rPr lang="en-US" b="1" dirty="0" smtClean="0"/>
            <a:t> </a:t>
          </a:r>
          <a:r>
            <a:rPr lang="en-US" b="1" dirty="0" err="1" smtClean="0"/>
            <a:t>dụng</a:t>
          </a:r>
          <a:r>
            <a:rPr lang="en-US" b="1" dirty="0" smtClean="0"/>
            <a:t> </a:t>
          </a:r>
          <a:r>
            <a:rPr lang="en-US" b="1" dirty="0" err="1" smtClean="0"/>
            <a:t>trong</a:t>
          </a:r>
          <a:r>
            <a:rPr lang="en-US" b="1" dirty="0" smtClean="0"/>
            <a:t> </a:t>
          </a:r>
          <a:r>
            <a:rPr lang="en-US" b="1" dirty="0" err="1" smtClean="0"/>
            <a:t>mật</a:t>
          </a:r>
          <a:r>
            <a:rPr lang="en-US" b="1" dirty="0" smtClean="0"/>
            <a:t> </a:t>
          </a:r>
          <a:r>
            <a:rPr lang="en-US" b="1" dirty="0" err="1" smtClean="0"/>
            <a:t>mã</a:t>
          </a:r>
          <a:r>
            <a:rPr lang="en-US" b="1" dirty="0" smtClean="0"/>
            <a:t> </a:t>
          </a:r>
          <a:r>
            <a:rPr lang="vi-VN" b="1" dirty="0" smtClean="0"/>
            <a:t>khóa bí mật</a:t>
          </a:r>
          <a:endParaRPr lang="en-US" dirty="0"/>
        </a:p>
      </dgm:t>
    </dgm:pt>
    <dgm:pt modelId="{3C8D78A7-A5D1-476B-B74D-A04DEBA922D7}" type="parTrans" cxnId="{BDA59EF4-8C57-41DA-BCC2-7E460B4195EB}">
      <dgm:prSet/>
      <dgm:spPr/>
      <dgm:t>
        <a:bodyPr/>
        <a:lstStyle/>
        <a:p>
          <a:endParaRPr lang="en-US"/>
        </a:p>
      </dgm:t>
    </dgm:pt>
    <dgm:pt modelId="{EEEDA76E-BE69-4B0C-9DB0-3F58F89F6170}" type="sibTrans" cxnId="{BDA59EF4-8C57-41DA-BCC2-7E460B4195EB}">
      <dgm:prSet/>
      <dgm:spPr/>
      <dgm:t>
        <a:bodyPr/>
        <a:lstStyle/>
        <a:p>
          <a:endParaRPr lang="en-US"/>
        </a:p>
      </dgm:t>
    </dgm:pt>
    <dgm:pt modelId="{ED84EF0E-1127-4D92-9930-A7C64A31740F}" type="pres">
      <dgm:prSet presAssocID="{E4B853B1-1DBC-4282-AE89-0A91F6751287}" presName="linear" presStyleCnt="0">
        <dgm:presLayoutVars>
          <dgm:animLvl val="lvl"/>
          <dgm:resizeHandles val="exact"/>
        </dgm:presLayoutVars>
      </dgm:prSet>
      <dgm:spPr/>
      <dgm:t>
        <a:bodyPr/>
        <a:lstStyle/>
        <a:p>
          <a:endParaRPr lang="en-US"/>
        </a:p>
      </dgm:t>
    </dgm:pt>
    <dgm:pt modelId="{B6CF6CA3-35C7-4997-A4F4-C342814603F1}" type="pres">
      <dgm:prSet presAssocID="{1D73951A-5560-4491-9F73-1EB6F33CD06C}" presName="parentText" presStyleLbl="node1" presStyleIdx="0" presStyleCnt="1">
        <dgm:presLayoutVars>
          <dgm:chMax val="0"/>
          <dgm:bulletEnabled val="1"/>
        </dgm:presLayoutVars>
      </dgm:prSet>
      <dgm:spPr/>
      <dgm:t>
        <a:bodyPr/>
        <a:lstStyle/>
        <a:p>
          <a:endParaRPr lang="en-US"/>
        </a:p>
      </dgm:t>
    </dgm:pt>
  </dgm:ptLst>
  <dgm:cxnLst>
    <dgm:cxn modelId="{9DAB0125-09E6-49DD-9E1A-CE58A41E4958}" type="presOf" srcId="{1D73951A-5560-4491-9F73-1EB6F33CD06C}" destId="{B6CF6CA3-35C7-4997-A4F4-C342814603F1}" srcOrd="0" destOrd="0" presId="urn:microsoft.com/office/officeart/2005/8/layout/vList2"/>
    <dgm:cxn modelId="{BDA59EF4-8C57-41DA-BCC2-7E460B4195EB}" srcId="{E4B853B1-1DBC-4282-AE89-0A91F6751287}" destId="{1D73951A-5560-4491-9F73-1EB6F33CD06C}" srcOrd="0" destOrd="0" parTransId="{3C8D78A7-A5D1-476B-B74D-A04DEBA922D7}" sibTransId="{EEEDA76E-BE69-4B0C-9DB0-3F58F89F6170}"/>
    <dgm:cxn modelId="{C8DF1682-6603-4843-9131-53635E477F58}" type="presOf" srcId="{E4B853B1-1DBC-4282-AE89-0A91F6751287}" destId="{ED84EF0E-1127-4D92-9930-A7C64A31740F}" srcOrd="0" destOrd="0" presId="urn:microsoft.com/office/officeart/2005/8/layout/vList2"/>
    <dgm:cxn modelId="{14E57BFE-C233-4C7D-A559-C72BF5B433DE}" type="presParOf" srcId="{ED84EF0E-1127-4D92-9930-A7C64A31740F}" destId="{B6CF6CA3-35C7-4997-A4F4-C342814603F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E14704-977C-4D68-8294-59EA820FA36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AA69D82-9A39-4A83-AC91-A3ACD0314F6E}">
      <dgm:prSet custT="1"/>
      <dgm:spPr/>
      <dgm:t>
        <a:bodyPr/>
        <a:lstStyle/>
        <a:p>
          <a:pPr rtl="0"/>
          <a:r>
            <a:rPr lang="en-US" sz="1800" dirty="0" err="1" smtClean="0">
              <a:latin typeface="Corbel" panose="020B0503020204020204" pitchFamily="34" charset="0"/>
            </a:rPr>
            <a:t>Giáo</a:t>
          </a:r>
          <a:r>
            <a:rPr lang="en-US" sz="1800" dirty="0" smtClean="0">
              <a:latin typeface="Corbel" panose="020B0503020204020204" pitchFamily="34" charset="0"/>
            </a:rPr>
            <a:t> </a:t>
          </a:r>
          <a:r>
            <a:rPr lang="en-US" sz="1800" dirty="0" err="1" smtClean="0">
              <a:latin typeface="Corbel" panose="020B0503020204020204" pitchFamily="34" charset="0"/>
            </a:rPr>
            <a:t>viên</a:t>
          </a:r>
          <a:r>
            <a:rPr lang="en-US" sz="1800" dirty="0" smtClean="0">
              <a:latin typeface="Corbel" panose="020B0503020204020204" pitchFamily="34" charset="0"/>
            </a:rPr>
            <a:t>: 4/ </a:t>
          </a:r>
          <a:r>
            <a:rPr lang="en-US" sz="1800" dirty="0" err="1" smtClean="0">
              <a:latin typeface="Corbel" panose="020B0503020204020204" pitchFamily="34" charset="0"/>
            </a:rPr>
            <a:t>Nguyễn</a:t>
          </a:r>
          <a:r>
            <a:rPr lang="en-US" sz="1800" dirty="0" smtClean="0">
              <a:latin typeface="Corbel" panose="020B0503020204020204" pitchFamily="34" charset="0"/>
            </a:rPr>
            <a:t> </a:t>
          </a:r>
          <a:r>
            <a:rPr lang="en-US" sz="1800" dirty="0" err="1" smtClean="0">
              <a:latin typeface="Corbel" panose="020B0503020204020204" pitchFamily="34" charset="0"/>
            </a:rPr>
            <a:t>Hữu</a:t>
          </a:r>
          <a:r>
            <a:rPr lang="en-US" sz="1800" dirty="0" smtClean="0">
              <a:latin typeface="Corbel" panose="020B0503020204020204" pitchFamily="34" charset="0"/>
            </a:rPr>
            <a:t> </a:t>
          </a:r>
          <a:r>
            <a:rPr lang="en-US" sz="1800" dirty="0" err="1" smtClean="0">
              <a:latin typeface="Corbel" panose="020B0503020204020204" pitchFamily="34" charset="0"/>
            </a:rPr>
            <a:t>Nội</a:t>
          </a:r>
          <a:endParaRPr lang="en-US" sz="1800" dirty="0">
            <a:latin typeface="Corbel" panose="020B0503020204020204" pitchFamily="34" charset="0"/>
          </a:endParaRPr>
        </a:p>
      </dgm:t>
    </dgm:pt>
    <dgm:pt modelId="{AC309CF0-7B67-4583-BA21-12E4A2F54B72}" type="parTrans" cxnId="{604F68C1-54D6-4C36-84DF-6F1F4E4DF410}">
      <dgm:prSet/>
      <dgm:spPr/>
      <dgm:t>
        <a:bodyPr/>
        <a:lstStyle/>
        <a:p>
          <a:endParaRPr lang="en-US"/>
        </a:p>
      </dgm:t>
    </dgm:pt>
    <dgm:pt modelId="{462429E1-1829-459B-B17E-43E1DD9EE734}" type="sibTrans" cxnId="{604F68C1-54D6-4C36-84DF-6F1F4E4DF410}">
      <dgm:prSet/>
      <dgm:spPr/>
      <dgm:t>
        <a:bodyPr/>
        <a:lstStyle/>
        <a:p>
          <a:endParaRPr lang="en-US"/>
        </a:p>
      </dgm:t>
    </dgm:pt>
    <dgm:pt modelId="{24547722-253E-48CA-B6CF-3708C14F9984}">
      <dgm:prSet custT="1"/>
      <dgm:spPr/>
      <dgm:t>
        <a:bodyPr/>
        <a:lstStyle/>
        <a:p>
          <a:pPr rtl="0"/>
          <a:r>
            <a:rPr lang="en-US" sz="1800" dirty="0" err="1" smtClean="0">
              <a:latin typeface="Corbel" panose="020B0503020204020204" pitchFamily="34" charset="0"/>
            </a:rPr>
            <a:t>Đơn</a:t>
          </a:r>
          <a:r>
            <a:rPr lang="en-US" sz="1800" dirty="0" smtClean="0">
              <a:latin typeface="Corbel" panose="020B0503020204020204" pitchFamily="34" charset="0"/>
            </a:rPr>
            <a:t> </a:t>
          </a:r>
          <a:r>
            <a:rPr lang="en-US" sz="1800" dirty="0" err="1" smtClean="0">
              <a:latin typeface="Corbel" panose="020B0503020204020204" pitchFamily="34" charset="0"/>
            </a:rPr>
            <a:t>vị</a:t>
          </a:r>
          <a:r>
            <a:rPr lang="en-US" sz="1800" dirty="0" smtClean="0">
              <a:latin typeface="Corbel" panose="020B0503020204020204" pitchFamily="34" charset="0"/>
            </a:rPr>
            <a:t>: </a:t>
          </a:r>
          <a:r>
            <a:rPr lang="en-US" sz="1800" dirty="0" err="1" smtClean="0">
              <a:latin typeface="Corbel" panose="020B0503020204020204" pitchFamily="34" charset="0"/>
            </a:rPr>
            <a:t>Bộ</a:t>
          </a:r>
          <a:r>
            <a:rPr lang="en-US" sz="1800" dirty="0" smtClean="0">
              <a:latin typeface="Corbel" panose="020B0503020204020204" pitchFamily="34" charset="0"/>
            </a:rPr>
            <a:t> </a:t>
          </a:r>
          <a:r>
            <a:rPr lang="en-US" sz="1800" dirty="0" err="1" smtClean="0">
              <a:latin typeface="Corbel" panose="020B0503020204020204" pitchFamily="34" charset="0"/>
            </a:rPr>
            <a:t>môn</a:t>
          </a:r>
          <a:r>
            <a:rPr lang="en-US" sz="1800" dirty="0" smtClean="0">
              <a:latin typeface="Corbel" panose="020B0503020204020204" pitchFamily="34" charset="0"/>
            </a:rPr>
            <a:t> ATTT, </a:t>
          </a:r>
          <a:r>
            <a:rPr lang="en-US" sz="1800" dirty="0" err="1" smtClean="0">
              <a:latin typeface="Corbel" panose="020B0503020204020204" pitchFamily="34" charset="0"/>
            </a:rPr>
            <a:t>Khoa</a:t>
          </a:r>
          <a:r>
            <a:rPr lang="en-US" sz="1800" dirty="0" smtClean="0">
              <a:latin typeface="Corbel" panose="020B0503020204020204" pitchFamily="34" charset="0"/>
            </a:rPr>
            <a:t> CNTT</a:t>
          </a:r>
          <a:endParaRPr lang="en-US" sz="1800" dirty="0">
            <a:latin typeface="Corbel" panose="020B0503020204020204" pitchFamily="34" charset="0"/>
          </a:endParaRPr>
        </a:p>
      </dgm:t>
    </dgm:pt>
    <dgm:pt modelId="{28480D40-86C3-4B1C-A11E-1409045E4935}" type="parTrans" cxnId="{6D16F556-4BF1-42D5-BD39-F69994F0FB2A}">
      <dgm:prSet/>
      <dgm:spPr/>
      <dgm:t>
        <a:bodyPr/>
        <a:lstStyle/>
        <a:p>
          <a:endParaRPr lang="en-US"/>
        </a:p>
      </dgm:t>
    </dgm:pt>
    <dgm:pt modelId="{78716D4B-D3FC-4A6A-8189-27C03B558F52}" type="sibTrans" cxnId="{6D16F556-4BF1-42D5-BD39-F69994F0FB2A}">
      <dgm:prSet/>
      <dgm:spPr/>
      <dgm:t>
        <a:bodyPr/>
        <a:lstStyle/>
        <a:p>
          <a:endParaRPr lang="en-US"/>
        </a:p>
      </dgm:t>
    </dgm:pt>
    <dgm:pt modelId="{CE45011B-6B04-423A-956B-7E375DD871D9}">
      <dgm:prSet custT="1"/>
      <dgm:spPr/>
      <dgm:t>
        <a:bodyPr/>
        <a:lstStyle/>
        <a:p>
          <a:pPr rtl="0"/>
          <a:r>
            <a:rPr lang="en-US" sz="1600" dirty="0" err="1" smtClean="0">
              <a:latin typeface="Corbel" panose="020B0503020204020204" pitchFamily="34" charset="0"/>
            </a:rPr>
            <a:t>Liên</a:t>
          </a:r>
          <a:r>
            <a:rPr lang="en-US" sz="1600" dirty="0" smtClean="0">
              <a:latin typeface="Corbel" panose="020B0503020204020204" pitchFamily="34" charset="0"/>
            </a:rPr>
            <a:t> </a:t>
          </a:r>
          <a:r>
            <a:rPr lang="en-US" sz="1600" dirty="0" err="1" smtClean="0">
              <a:latin typeface="Corbel" panose="020B0503020204020204" pitchFamily="34" charset="0"/>
            </a:rPr>
            <a:t>hệ</a:t>
          </a:r>
          <a:r>
            <a:rPr lang="en-US" sz="1600" dirty="0" smtClean="0">
              <a:latin typeface="Corbel" panose="020B0503020204020204" pitchFamily="34" charset="0"/>
            </a:rPr>
            <a:t>: Email - huunoidq@gmail.com</a:t>
          </a:r>
          <a:endParaRPr lang="en-US" sz="1600" dirty="0">
            <a:latin typeface="Corbel" panose="020B0503020204020204" pitchFamily="34" charset="0"/>
          </a:endParaRPr>
        </a:p>
      </dgm:t>
    </dgm:pt>
    <dgm:pt modelId="{3067FF40-4628-4097-ABA1-BA0B5CDCE3DA}" type="parTrans" cxnId="{9AAFBEFA-4ADA-474D-8B13-131B42118983}">
      <dgm:prSet/>
      <dgm:spPr/>
      <dgm:t>
        <a:bodyPr/>
        <a:lstStyle/>
        <a:p>
          <a:endParaRPr lang="en-US"/>
        </a:p>
      </dgm:t>
    </dgm:pt>
    <dgm:pt modelId="{6095D37B-E763-4BA1-B55C-ACF68F6E12FC}" type="sibTrans" cxnId="{9AAFBEFA-4ADA-474D-8B13-131B42118983}">
      <dgm:prSet/>
      <dgm:spPr/>
      <dgm:t>
        <a:bodyPr/>
        <a:lstStyle/>
        <a:p>
          <a:endParaRPr lang="en-US"/>
        </a:p>
      </dgm:t>
    </dgm:pt>
    <dgm:pt modelId="{261A3BD2-E3B9-4790-B291-AD4DC476515D}">
      <dgm:prSet custT="1"/>
      <dgm:spPr/>
      <dgm:t>
        <a:bodyPr/>
        <a:lstStyle/>
        <a:p>
          <a:pPr rtl="0"/>
          <a:r>
            <a:rPr lang="en-US" sz="1600" dirty="0" smtClean="0">
              <a:latin typeface="Corbel" panose="020B0503020204020204" pitchFamily="34" charset="0"/>
            </a:rPr>
            <a:t>SĐT:  0962631881</a:t>
          </a:r>
          <a:endParaRPr lang="en-US" sz="1600" dirty="0">
            <a:latin typeface="Corbel" panose="020B0503020204020204" pitchFamily="34" charset="0"/>
          </a:endParaRPr>
        </a:p>
      </dgm:t>
    </dgm:pt>
    <dgm:pt modelId="{15B9DC8E-8044-4B87-A57A-5E2CDEC87AB8}" type="parTrans" cxnId="{BAA42DCD-2BAB-47C1-AE40-FC26986E1F93}">
      <dgm:prSet/>
      <dgm:spPr/>
      <dgm:t>
        <a:bodyPr/>
        <a:lstStyle/>
        <a:p>
          <a:endParaRPr lang="en-US"/>
        </a:p>
      </dgm:t>
    </dgm:pt>
    <dgm:pt modelId="{0B7B4CFE-C0D8-43A0-B393-09BEA6AC9D66}" type="sibTrans" cxnId="{BAA42DCD-2BAB-47C1-AE40-FC26986E1F93}">
      <dgm:prSet/>
      <dgm:spPr/>
      <dgm:t>
        <a:bodyPr/>
        <a:lstStyle/>
        <a:p>
          <a:endParaRPr lang="en-US"/>
        </a:p>
      </dgm:t>
    </dgm:pt>
    <dgm:pt modelId="{020A27B9-CB55-49D5-B8A3-688EE585CC9D}" type="pres">
      <dgm:prSet presAssocID="{32E14704-977C-4D68-8294-59EA820FA368}" presName="Name0" presStyleCnt="0">
        <dgm:presLayoutVars>
          <dgm:dir/>
          <dgm:animLvl val="lvl"/>
          <dgm:resizeHandles val="exact"/>
        </dgm:presLayoutVars>
      </dgm:prSet>
      <dgm:spPr/>
      <dgm:t>
        <a:bodyPr/>
        <a:lstStyle/>
        <a:p>
          <a:endParaRPr lang="en-US"/>
        </a:p>
      </dgm:t>
    </dgm:pt>
    <dgm:pt modelId="{880A6054-3985-4741-8BCD-876E889C8E4A}" type="pres">
      <dgm:prSet presAssocID="{AAA69D82-9A39-4A83-AC91-A3ACD0314F6E}" presName="linNode" presStyleCnt="0"/>
      <dgm:spPr/>
    </dgm:pt>
    <dgm:pt modelId="{6A4AC412-4988-4A63-AD3C-3EA74E629088}" type="pres">
      <dgm:prSet presAssocID="{AAA69D82-9A39-4A83-AC91-A3ACD0314F6E}" presName="parentText" presStyleLbl="node1" presStyleIdx="0" presStyleCnt="4" custScaleX="271752" custLinFactNeighborX="1767" custLinFactNeighborY="-6955">
        <dgm:presLayoutVars>
          <dgm:chMax val="1"/>
          <dgm:bulletEnabled val="1"/>
        </dgm:presLayoutVars>
      </dgm:prSet>
      <dgm:spPr/>
      <dgm:t>
        <a:bodyPr/>
        <a:lstStyle/>
        <a:p>
          <a:endParaRPr lang="en-US"/>
        </a:p>
      </dgm:t>
    </dgm:pt>
    <dgm:pt modelId="{6551F452-F228-46B4-8D50-7ACBCAECF9B3}" type="pres">
      <dgm:prSet presAssocID="{462429E1-1829-459B-B17E-43E1DD9EE734}" presName="sp" presStyleCnt="0"/>
      <dgm:spPr/>
    </dgm:pt>
    <dgm:pt modelId="{479FDD0A-8025-4F67-B3DE-23414182AB1D}" type="pres">
      <dgm:prSet presAssocID="{24547722-253E-48CA-B6CF-3708C14F9984}" presName="linNode" presStyleCnt="0"/>
      <dgm:spPr/>
    </dgm:pt>
    <dgm:pt modelId="{9F865FF0-7CF1-4E52-B2F6-8E615894CE87}" type="pres">
      <dgm:prSet presAssocID="{24547722-253E-48CA-B6CF-3708C14F9984}" presName="parentText" presStyleLbl="node1" presStyleIdx="1" presStyleCnt="4" custScaleX="271752" custLinFactNeighborX="1767" custLinFactNeighborY="-10120">
        <dgm:presLayoutVars>
          <dgm:chMax val="1"/>
          <dgm:bulletEnabled val="1"/>
        </dgm:presLayoutVars>
      </dgm:prSet>
      <dgm:spPr/>
      <dgm:t>
        <a:bodyPr/>
        <a:lstStyle/>
        <a:p>
          <a:endParaRPr lang="en-US"/>
        </a:p>
      </dgm:t>
    </dgm:pt>
    <dgm:pt modelId="{64505BD9-C5D2-4975-A8AF-EBDDB56BB3CF}" type="pres">
      <dgm:prSet presAssocID="{78716D4B-D3FC-4A6A-8189-27C03B558F52}" presName="sp" presStyleCnt="0"/>
      <dgm:spPr/>
    </dgm:pt>
    <dgm:pt modelId="{6A211907-9AB4-4483-9792-DF21CB20B944}" type="pres">
      <dgm:prSet presAssocID="{CE45011B-6B04-423A-956B-7E375DD871D9}" presName="linNode" presStyleCnt="0"/>
      <dgm:spPr/>
    </dgm:pt>
    <dgm:pt modelId="{1E7D8500-7D12-417C-9BAE-D78098BD56AB}" type="pres">
      <dgm:prSet presAssocID="{CE45011B-6B04-423A-956B-7E375DD871D9}" presName="parentText" presStyleLbl="node1" presStyleIdx="2" presStyleCnt="4" custScaleX="271752" custLinFactNeighborX="1767" custLinFactNeighborY="-10120">
        <dgm:presLayoutVars>
          <dgm:chMax val="1"/>
          <dgm:bulletEnabled val="1"/>
        </dgm:presLayoutVars>
      </dgm:prSet>
      <dgm:spPr/>
      <dgm:t>
        <a:bodyPr/>
        <a:lstStyle/>
        <a:p>
          <a:endParaRPr lang="en-US"/>
        </a:p>
      </dgm:t>
    </dgm:pt>
    <dgm:pt modelId="{EDCE4719-E0A2-4EFB-8391-80347C84DB50}" type="pres">
      <dgm:prSet presAssocID="{6095D37B-E763-4BA1-B55C-ACF68F6E12FC}" presName="sp" presStyleCnt="0"/>
      <dgm:spPr/>
    </dgm:pt>
    <dgm:pt modelId="{29B94F91-A734-437B-89D0-B854A81CF83F}" type="pres">
      <dgm:prSet presAssocID="{261A3BD2-E3B9-4790-B291-AD4DC476515D}" presName="linNode" presStyleCnt="0"/>
      <dgm:spPr/>
    </dgm:pt>
    <dgm:pt modelId="{7878EA30-6613-41D4-B4E9-ED0DE1DEC707}" type="pres">
      <dgm:prSet presAssocID="{261A3BD2-E3B9-4790-B291-AD4DC476515D}" presName="parentText" presStyleLbl="node1" presStyleIdx="3" presStyleCnt="4" custScaleX="271752" custLinFactNeighborX="1767" custLinFactNeighborY="-13287">
        <dgm:presLayoutVars>
          <dgm:chMax val="1"/>
          <dgm:bulletEnabled val="1"/>
        </dgm:presLayoutVars>
      </dgm:prSet>
      <dgm:spPr/>
      <dgm:t>
        <a:bodyPr/>
        <a:lstStyle/>
        <a:p>
          <a:endParaRPr lang="en-US"/>
        </a:p>
      </dgm:t>
    </dgm:pt>
  </dgm:ptLst>
  <dgm:cxnLst>
    <dgm:cxn modelId="{D8636510-A147-4F93-AE8D-2CC09FD039A4}" type="presOf" srcId="{24547722-253E-48CA-B6CF-3708C14F9984}" destId="{9F865FF0-7CF1-4E52-B2F6-8E615894CE87}" srcOrd="0" destOrd="0" presId="urn:microsoft.com/office/officeart/2005/8/layout/vList5"/>
    <dgm:cxn modelId="{6D16F556-4BF1-42D5-BD39-F69994F0FB2A}" srcId="{32E14704-977C-4D68-8294-59EA820FA368}" destId="{24547722-253E-48CA-B6CF-3708C14F9984}" srcOrd="1" destOrd="0" parTransId="{28480D40-86C3-4B1C-A11E-1409045E4935}" sibTransId="{78716D4B-D3FC-4A6A-8189-27C03B558F52}"/>
    <dgm:cxn modelId="{BAA42DCD-2BAB-47C1-AE40-FC26986E1F93}" srcId="{32E14704-977C-4D68-8294-59EA820FA368}" destId="{261A3BD2-E3B9-4790-B291-AD4DC476515D}" srcOrd="3" destOrd="0" parTransId="{15B9DC8E-8044-4B87-A57A-5E2CDEC87AB8}" sibTransId="{0B7B4CFE-C0D8-43A0-B393-09BEA6AC9D66}"/>
    <dgm:cxn modelId="{62586B2B-7686-49D3-A83D-BD7EA892C451}" type="presOf" srcId="{261A3BD2-E3B9-4790-B291-AD4DC476515D}" destId="{7878EA30-6613-41D4-B4E9-ED0DE1DEC707}" srcOrd="0" destOrd="0" presId="urn:microsoft.com/office/officeart/2005/8/layout/vList5"/>
    <dgm:cxn modelId="{818E827D-9119-47F9-BE06-6C907CEA4CC3}" type="presOf" srcId="{32E14704-977C-4D68-8294-59EA820FA368}" destId="{020A27B9-CB55-49D5-B8A3-688EE585CC9D}" srcOrd="0" destOrd="0" presId="urn:microsoft.com/office/officeart/2005/8/layout/vList5"/>
    <dgm:cxn modelId="{12FC9A81-3784-4AAF-AE8D-CB0A8AED17B9}" type="presOf" srcId="{CE45011B-6B04-423A-956B-7E375DD871D9}" destId="{1E7D8500-7D12-417C-9BAE-D78098BD56AB}" srcOrd="0" destOrd="0" presId="urn:microsoft.com/office/officeart/2005/8/layout/vList5"/>
    <dgm:cxn modelId="{EF738130-E616-4E1E-9A59-8D291EB612B6}" type="presOf" srcId="{AAA69D82-9A39-4A83-AC91-A3ACD0314F6E}" destId="{6A4AC412-4988-4A63-AD3C-3EA74E629088}" srcOrd="0" destOrd="0" presId="urn:microsoft.com/office/officeart/2005/8/layout/vList5"/>
    <dgm:cxn modelId="{604F68C1-54D6-4C36-84DF-6F1F4E4DF410}" srcId="{32E14704-977C-4D68-8294-59EA820FA368}" destId="{AAA69D82-9A39-4A83-AC91-A3ACD0314F6E}" srcOrd="0" destOrd="0" parTransId="{AC309CF0-7B67-4583-BA21-12E4A2F54B72}" sibTransId="{462429E1-1829-459B-B17E-43E1DD9EE734}"/>
    <dgm:cxn modelId="{9AAFBEFA-4ADA-474D-8B13-131B42118983}" srcId="{32E14704-977C-4D68-8294-59EA820FA368}" destId="{CE45011B-6B04-423A-956B-7E375DD871D9}" srcOrd="2" destOrd="0" parTransId="{3067FF40-4628-4097-ABA1-BA0B5CDCE3DA}" sibTransId="{6095D37B-E763-4BA1-B55C-ACF68F6E12FC}"/>
    <dgm:cxn modelId="{187924CE-9AFA-4F77-8F7C-E1B43A57C85F}" type="presParOf" srcId="{020A27B9-CB55-49D5-B8A3-688EE585CC9D}" destId="{880A6054-3985-4741-8BCD-876E889C8E4A}" srcOrd="0" destOrd="0" presId="urn:microsoft.com/office/officeart/2005/8/layout/vList5"/>
    <dgm:cxn modelId="{9D6EF240-1705-470D-B718-22F5940372BC}" type="presParOf" srcId="{880A6054-3985-4741-8BCD-876E889C8E4A}" destId="{6A4AC412-4988-4A63-AD3C-3EA74E629088}" srcOrd="0" destOrd="0" presId="urn:microsoft.com/office/officeart/2005/8/layout/vList5"/>
    <dgm:cxn modelId="{BA3D00CF-700E-487B-917A-0D06FB5E7356}" type="presParOf" srcId="{020A27B9-CB55-49D5-B8A3-688EE585CC9D}" destId="{6551F452-F228-46B4-8D50-7ACBCAECF9B3}" srcOrd="1" destOrd="0" presId="urn:microsoft.com/office/officeart/2005/8/layout/vList5"/>
    <dgm:cxn modelId="{7AB99072-C415-4F29-98E9-25CB14AAE571}" type="presParOf" srcId="{020A27B9-CB55-49D5-B8A3-688EE585CC9D}" destId="{479FDD0A-8025-4F67-B3DE-23414182AB1D}" srcOrd="2" destOrd="0" presId="urn:microsoft.com/office/officeart/2005/8/layout/vList5"/>
    <dgm:cxn modelId="{EF71093C-5AEA-4623-A5A7-EA6C61EA0F2F}" type="presParOf" srcId="{479FDD0A-8025-4F67-B3DE-23414182AB1D}" destId="{9F865FF0-7CF1-4E52-B2F6-8E615894CE87}" srcOrd="0" destOrd="0" presId="urn:microsoft.com/office/officeart/2005/8/layout/vList5"/>
    <dgm:cxn modelId="{DBD2F6FC-A462-48FB-AF72-E4020777DD0F}" type="presParOf" srcId="{020A27B9-CB55-49D5-B8A3-688EE585CC9D}" destId="{64505BD9-C5D2-4975-A8AF-EBDDB56BB3CF}" srcOrd="3" destOrd="0" presId="urn:microsoft.com/office/officeart/2005/8/layout/vList5"/>
    <dgm:cxn modelId="{807D29F2-C4DF-4DCB-9471-838BF1002A76}" type="presParOf" srcId="{020A27B9-CB55-49D5-B8A3-688EE585CC9D}" destId="{6A211907-9AB4-4483-9792-DF21CB20B944}" srcOrd="4" destOrd="0" presId="urn:microsoft.com/office/officeart/2005/8/layout/vList5"/>
    <dgm:cxn modelId="{AD9A299E-6B3A-4ADF-8695-BB8765F60230}" type="presParOf" srcId="{6A211907-9AB4-4483-9792-DF21CB20B944}" destId="{1E7D8500-7D12-417C-9BAE-D78098BD56AB}" srcOrd="0" destOrd="0" presId="urn:microsoft.com/office/officeart/2005/8/layout/vList5"/>
    <dgm:cxn modelId="{1A1602C6-3E6D-4608-B88C-6F1CDEE4748F}" type="presParOf" srcId="{020A27B9-CB55-49D5-B8A3-688EE585CC9D}" destId="{EDCE4719-E0A2-4EFB-8391-80347C84DB50}" srcOrd="5" destOrd="0" presId="urn:microsoft.com/office/officeart/2005/8/layout/vList5"/>
    <dgm:cxn modelId="{F8BE42A9-D60E-43AC-81E5-36A4A663CE58}" type="presParOf" srcId="{020A27B9-CB55-49D5-B8A3-688EE585CC9D}" destId="{29B94F91-A734-437B-89D0-B854A81CF83F}" srcOrd="6" destOrd="0" presId="urn:microsoft.com/office/officeart/2005/8/layout/vList5"/>
    <dgm:cxn modelId="{0FAA879D-621C-4851-B375-3FE83411A12A}" type="presParOf" srcId="{29B94F91-A734-437B-89D0-B854A81CF83F}" destId="{7878EA30-6613-41D4-B4E9-ED0DE1DEC707}" srcOrd="0" destOrd="0" presId="urn:microsoft.com/office/officeart/2005/8/layout/vList5"/>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65466CE-AC36-4407-AABE-A27EAE1F35B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B28E9D1-8EFB-4834-B56E-9D76215452E6}">
      <dgm:prSet/>
      <dgm:spPr/>
      <dgm:t>
        <a:bodyPr/>
        <a:lstStyle/>
        <a:p>
          <a:pPr rtl="0"/>
          <a:r>
            <a:rPr lang="vi-VN" b="1" smtClean="0"/>
            <a:t>Các sơ đồ mật mã nguyên thủy</a:t>
          </a:r>
          <a:endParaRPr lang="en-US"/>
        </a:p>
      </dgm:t>
    </dgm:pt>
    <dgm:pt modelId="{792695B0-9404-4790-8B9B-30FAAB133516}" type="parTrans" cxnId="{7EA50C6E-1914-4E5B-946E-77CF5C44FB68}">
      <dgm:prSet/>
      <dgm:spPr/>
      <dgm:t>
        <a:bodyPr/>
        <a:lstStyle/>
        <a:p>
          <a:endParaRPr lang="en-US"/>
        </a:p>
      </dgm:t>
    </dgm:pt>
    <dgm:pt modelId="{2679971E-5EBC-4CDE-BBBB-DEC7A98FB80F}" type="sibTrans" cxnId="{7EA50C6E-1914-4E5B-946E-77CF5C44FB68}">
      <dgm:prSet/>
      <dgm:spPr/>
      <dgm:t>
        <a:bodyPr/>
        <a:lstStyle/>
        <a:p>
          <a:endParaRPr lang="en-US"/>
        </a:p>
      </dgm:t>
    </dgm:pt>
    <dgm:pt modelId="{C180142D-A212-4D33-A246-308B083FF680}" type="pres">
      <dgm:prSet presAssocID="{665466CE-AC36-4407-AABE-A27EAE1F35B5}" presName="linear" presStyleCnt="0">
        <dgm:presLayoutVars>
          <dgm:animLvl val="lvl"/>
          <dgm:resizeHandles val="exact"/>
        </dgm:presLayoutVars>
      </dgm:prSet>
      <dgm:spPr/>
      <dgm:t>
        <a:bodyPr/>
        <a:lstStyle/>
        <a:p>
          <a:endParaRPr lang="en-US"/>
        </a:p>
      </dgm:t>
    </dgm:pt>
    <dgm:pt modelId="{A864B7BD-1E49-4AA7-9F0C-D20F1A6D13A1}" type="pres">
      <dgm:prSet presAssocID="{9B28E9D1-8EFB-4834-B56E-9D76215452E6}" presName="parentText" presStyleLbl="node1" presStyleIdx="0" presStyleCnt="1">
        <dgm:presLayoutVars>
          <dgm:chMax val="0"/>
          <dgm:bulletEnabled val="1"/>
        </dgm:presLayoutVars>
      </dgm:prSet>
      <dgm:spPr/>
      <dgm:t>
        <a:bodyPr/>
        <a:lstStyle/>
        <a:p>
          <a:endParaRPr lang="en-US"/>
        </a:p>
      </dgm:t>
    </dgm:pt>
  </dgm:ptLst>
  <dgm:cxnLst>
    <dgm:cxn modelId="{AEBA6219-01EB-4AE4-9729-75931D8672AA}" type="presOf" srcId="{9B28E9D1-8EFB-4834-B56E-9D76215452E6}" destId="{A864B7BD-1E49-4AA7-9F0C-D20F1A6D13A1}" srcOrd="0" destOrd="0" presId="urn:microsoft.com/office/officeart/2005/8/layout/vList2"/>
    <dgm:cxn modelId="{7EA50C6E-1914-4E5B-946E-77CF5C44FB68}" srcId="{665466CE-AC36-4407-AABE-A27EAE1F35B5}" destId="{9B28E9D1-8EFB-4834-B56E-9D76215452E6}" srcOrd="0" destOrd="0" parTransId="{792695B0-9404-4790-8B9B-30FAAB133516}" sibTransId="{2679971E-5EBC-4CDE-BBBB-DEC7A98FB80F}"/>
    <dgm:cxn modelId="{044839CC-47E9-4536-A114-A553E8665AFF}" type="presOf" srcId="{665466CE-AC36-4407-AABE-A27EAE1F35B5}" destId="{C180142D-A212-4D33-A246-308B083FF680}" srcOrd="0" destOrd="0" presId="urn:microsoft.com/office/officeart/2005/8/layout/vList2"/>
    <dgm:cxn modelId="{6477254A-BD3D-4C4F-875F-0BB78C67345A}" type="presParOf" srcId="{C180142D-A212-4D33-A246-308B083FF680}" destId="{A864B7BD-1E49-4AA7-9F0C-D20F1A6D13A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F8F430A-73A3-47B9-8790-EBFEB295ABC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287DA02-16BB-4806-ADB9-FE1A02E6BD66}">
      <dgm:prSet/>
      <dgm:spPr/>
      <dgm:t>
        <a:bodyPr/>
        <a:lstStyle/>
        <a:p>
          <a:pPr rtl="0"/>
          <a:r>
            <a:rPr lang="vi-VN" b="1" smtClean="0"/>
            <a:t>2.1. Sơ đồ </a:t>
          </a:r>
          <a:r>
            <a:rPr lang="en-US" b="1" smtClean="0"/>
            <a:t>Feistel</a:t>
          </a:r>
          <a:endParaRPr lang="en-US"/>
        </a:p>
      </dgm:t>
    </dgm:pt>
    <dgm:pt modelId="{7F3B904C-FBE3-4549-9D3D-937851E4AAA3}" type="parTrans" cxnId="{B4DD7603-180F-4182-A9D3-F1F6BE660CD3}">
      <dgm:prSet/>
      <dgm:spPr/>
      <dgm:t>
        <a:bodyPr/>
        <a:lstStyle/>
        <a:p>
          <a:endParaRPr lang="en-US"/>
        </a:p>
      </dgm:t>
    </dgm:pt>
    <dgm:pt modelId="{AD0AA218-940F-4846-8843-02D7442CAE64}" type="sibTrans" cxnId="{B4DD7603-180F-4182-A9D3-F1F6BE660CD3}">
      <dgm:prSet/>
      <dgm:spPr/>
      <dgm:t>
        <a:bodyPr/>
        <a:lstStyle/>
        <a:p>
          <a:endParaRPr lang="en-US"/>
        </a:p>
      </dgm:t>
    </dgm:pt>
    <dgm:pt modelId="{53D2AD4B-0088-443B-AD47-BA66A63380DB}" type="pres">
      <dgm:prSet presAssocID="{3F8F430A-73A3-47B9-8790-EBFEB295ABCF}" presName="linear" presStyleCnt="0">
        <dgm:presLayoutVars>
          <dgm:animLvl val="lvl"/>
          <dgm:resizeHandles val="exact"/>
        </dgm:presLayoutVars>
      </dgm:prSet>
      <dgm:spPr/>
      <dgm:t>
        <a:bodyPr/>
        <a:lstStyle/>
        <a:p>
          <a:endParaRPr lang="en-US"/>
        </a:p>
      </dgm:t>
    </dgm:pt>
    <dgm:pt modelId="{C040926A-445A-4187-BC83-5FAB9E8444A2}" type="pres">
      <dgm:prSet presAssocID="{E287DA02-16BB-4806-ADB9-FE1A02E6BD66}" presName="parentText" presStyleLbl="node1" presStyleIdx="0" presStyleCnt="1">
        <dgm:presLayoutVars>
          <dgm:chMax val="0"/>
          <dgm:bulletEnabled val="1"/>
        </dgm:presLayoutVars>
      </dgm:prSet>
      <dgm:spPr/>
      <dgm:t>
        <a:bodyPr/>
        <a:lstStyle/>
        <a:p>
          <a:endParaRPr lang="en-US"/>
        </a:p>
      </dgm:t>
    </dgm:pt>
  </dgm:ptLst>
  <dgm:cxnLst>
    <dgm:cxn modelId="{BE82F013-368D-42C0-9C9B-A57609D763C2}" type="presOf" srcId="{3F8F430A-73A3-47B9-8790-EBFEB295ABCF}" destId="{53D2AD4B-0088-443B-AD47-BA66A63380DB}" srcOrd="0" destOrd="0" presId="urn:microsoft.com/office/officeart/2005/8/layout/vList2"/>
    <dgm:cxn modelId="{B4DD7603-180F-4182-A9D3-F1F6BE660CD3}" srcId="{3F8F430A-73A3-47B9-8790-EBFEB295ABCF}" destId="{E287DA02-16BB-4806-ADB9-FE1A02E6BD66}" srcOrd="0" destOrd="0" parTransId="{7F3B904C-FBE3-4549-9D3D-937851E4AAA3}" sibTransId="{AD0AA218-940F-4846-8843-02D7442CAE64}"/>
    <dgm:cxn modelId="{10488F08-18D3-4F16-9F1E-053143A73F04}" type="presOf" srcId="{E287DA02-16BB-4806-ADB9-FE1A02E6BD66}" destId="{C040926A-445A-4187-BC83-5FAB9E8444A2}" srcOrd="0" destOrd="0" presId="urn:microsoft.com/office/officeart/2005/8/layout/vList2"/>
    <dgm:cxn modelId="{E602F273-44AA-4450-8C37-924154FF9CDC}" type="presParOf" srcId="{53D2AD4B-0088-443B-AD47-BA66A63380DB}" destId="{C040926A-445A-4187-BC83-5FAB9E8444A2}"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37A1CB2-030F-44C7-95E0-56AED2674CB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9F61E06-B58C-4C51-93DE-513C8B3F57B1}">
      <dgm:prSet/>
      <dgm:spPr/>
      <dgm:t>
        <a:bodyPr/>
        <a:lstStyle/>
        <a:p>
          <a:pPr rtl="0"/>
          <a:r>
            <a:rPr lang="en-US" b="1" dirty="0" err="1" smtClean="0"/>
            <a:t>Các</a:t>
          </a:r>
          <a:r>
            <a:rPr lang="en-US" b="1" dirty="0" smtClean="0"/>
            <a:t> </a:t>
          </a:r>
          <a:r>
            <a:rPr lang="en-US" b="1" dirty="0" err="1" smtClean="0"/>
            <a:t>điều</a:t>
          </a:r>
          <a:r>
            <a:rPr lang="en-US" b="1" dirty="0" smtClean="0"/>
            <a:t> </a:t>
          </a:r>
          <a:r>
            <a:rPr lang="en-US" b="1" dirty="0" err="1" smtClean="0"/>
            <a:t>kiện</a:t>
          </a:r>
          <a:r>
            <a:rPr lang="en-US" b="1" dirty="0" smtClean="0"/>
            <a:t> </a:t>
          </a:r>
          <a:r>
            <a:rPr lang="en-US" b="1" dirty="0" err="1" smtClean="0"/>
            <a:t>tiên</a:t>
          </a:r>
          <a:r>
            <a:rPr lang="en-US" b="1" dirty="0" smtClean="0"/>
            <a:t> </a:t>
          </a:r>
          <a:r>
            <a:rPr lang="en-US" b="1" dirty="0" err="1" smtClean="0"/>
            <a:t>quyết</a:t>
          </a:r>
          <a:r>
            <a:rPr lang="en-US" b="1" dirty="0" smtClean="0"/>
            <a:t> </a:t>
          </a:r>
          <a:r>
            <a:rPr lang="en-US" b="1" dirty="0" err="1" smtClean="0"/>
            <a:t>tạo</a:t>
          </a:r>
          <a:r>
            <a:rPr lang="en-US" b="1" dirty="0" smtClean="0"/>
            <a:t> </a:t>
          </a:r>
          <a:r>
            <a:rPr lang="en-US" b="1" dirty="0" err="1" smtClean="0"/>
            <a:t>ra</a:t>
          </a:r>
          <a:r>
            <a:rPr lang="en-US" b="1" dirty="0" smtClean="0"/>
            <a:t> </a:t>
          </a:r>
          <a:r>
            <a:rPr lang="vi-VN" b="1" dirty="0" smtClean="0"/>
            <a:t>mật mã </a:t>
          </a:r>
          <a:r>
            <a:rPr lang="en-US" b="1" dirty="0" err="1" smtClean="0"/>
            <a:t>Feistel</a:t>
          </a:r>
          <a:endParaRPr lang="en-US" dirty="0"/>
        </a:p>
      </dgm:t>
    </dgm:pt>
    <dgm:pt modelId="{F0C638CB-EF6F-47A6-A7BE-F6EC0D218EC8}" type="parTrans" cxnId="{E0D6150D-17AC-4A9F-95B5-38D1919101CF}">
      <dgm:prSet/>
      <dgm:spPr/>
      <dgm:t>
        <a:bodyPr/>
        <a:lstStyle/>
        <a:p>
          <a:endParaRPr lang="en-US"/>
        </a:p>
      </dgm:t>
    </dgm:pt>
    <dgm:pt modelId="{1276E374-E47D-47BD-990F-7AAD4E8A1C9A}" type="sibTrans" cxnId="{E0D6150D-17AC-4A9F-95B5-38D1919101CF}">
      <dgm:prSet/>
      <dgm:spPr/>
      <dgm:t>
        <a:bodyPr/>
        <a:lstStyle/>
        <a:p>
          <a:endParaRPr lang="en-US"/>
        </a:p>
      </dgm:t>
    </dgm:pt>
    <dgm:pt modelId="{40AF6AF6-EB78-4CD4-A6A2-E3CC89E57E86}" type="pres">
      <dgm:prSet presAssocID="{137A1CB2-030F-44C7-95E0-56AED2674CB7}" presName="linear" presStyleCnt="0">
        <dgm:presLayoutVars>
          <dgm:animLvl val="lvl"/>
          <dgm:resizeHandles val="exact"/>
        </dgm:presLayoutVars>
      </dgm:prSet>
      <dgm:spPr/>
      <dgm:t>
        <a:bodyPr/>
        <a:lstStyle/>
        <a:p>
          <a:endParaRPr lang="en-US"/>
        </a:p>
      </dgm:t>
    </dgm:pt>
    <dgm:pt modelId="{9E3249BB-2744-453F-A574-2D355FCAD803}" type="pres">
      <dgm:prSet presAssocID="{49F61E06-B58C-4C51-93DE-513C8B3F57B1}" presName="parentText" presStyleLbl="node1" presStyleIdx="0" presStyleCnt="1">
        <dgm:presLayoutVars>
          <dgm:chMax val="0"/>
          <dgm:bulletEnabled val="1"/>
        </dgm:presLayoutVars>
      </dgm:prSet>
      <dgm:spPr/>
      <dgm:t>
        <a:bodyPr/>
        <a:lstStyle/>
        <a:p>
          <a:endParaRPr lang="en-US"/>
        </a:p>
      </dgm:t>
    </dgm:pt>
  </dgm:ptLst>
  <dgm:cxnLst>
    <dgm:cxn modelId="{E0D6150D-17AC-4A9F-95B5-38D1919101CF}" srcId="{137A1CB2-030F-44C7-95E0-56AED2674CB7}" destId="{49F61E06-B58C-4C51-93DE-513C8B3F57B1}" srcOrd="0" destOrd="0" parTransId="{F0C638CB-EF6F-47A6-A7BE-F6EC0D218EC8}" sibTransId="{1276E374-E47D-47BD-990F-7AAD4E8A1C9A}"/>
    <dgm:cxn modelId="{07200CD2-5DEA-4200-940A-8EBC587BEF65}" type="presOf" srcId="{137A1CB2-030F-44C7-95E0-56AED2674CB7}" destId="{40AF6AF6-EB78-4CD4-A6A2-E3CC89E57E86}" srcOrd="0" destOrd="0" presId="urn:microsoft.com/office/officeart/2005/8/layout/vList2"/>
    <dgm:cxn modelId="{F943035A-496B-4268-971A-9D67E9112466}" type="presOf" srcId="{49F61E06-B58C-4C51-93DE-513C8B3F57B1}" destId="{9E3249BB-2744-453F-A574-2D355FCAD803}" srcOrd="0" destOrd="0" presId="urn:microsoft.com/office/officeart/2005/8/layout/vList2"/>
    <dgm:cxn modelId="{42836DDC-4FD3-42EA-9FA9-71D316147961}" type="presParOf" srcId="{40AF6AF6-EB78-4CD4-A6A2-E3CC89E57E86}" destId="{9E3249BB-2744-453F-A574-2D355FCAD80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CC70825-3016-4710-944F-843228C84DD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6B5923E-8491-45F9-B43E-66EAB30CE7A5}">
      <dgm:prSet/>
      <dgm:spPr/>
      <dgm:t>
        <a:bodyPr/>
        <a:lstStyle/>
        <a:p>
          <a:pPr rtl="0"/>
          <a:r>
            <a:rPr lang="vi-VN" b="1" smtClean="0"/>
            <a:t>Thí dụ: biến đổi thuận nghịch</a:t>
          </a:r>
          <a:endParaRPr lang="en-US"/>
        </a:p>
      </dgm:t>
    </dgm:pt>
    <dgm:pt modelId="{7FCB1A7C-935A-4D04-8A4C-5470B293C642}" type="parTrans" cxnId="{7BAB786D-2D19-45F5-B140-0B58D1CEA348}">
      <dgm:prSet/>
      <dgm:spPr/>
      <dgm:t>
        <a:bodyPr/>
        <a:lstStyle/>
        <a:p>
          <a:endParaRPr lang="en-US"/>
        </a:p>
      </dgm:t>
    </dgm:pt>
    <dgm:pt modelId="{11791A15-F04D-4D2A-87C7-6C15936F2C16}" type="sibTrans" cxnId="{7BAB786D-2D19-45F5-B140-0B58D1CEA348}">
      <dgm:prSet/>
      <dgm:spPr/>
      <dgm:t>
        <a:bodyPr/>
        <a:lstStyle/>
        <a:p>
          <a:endParaRPr lang="en-US"/>
        </a:p>
      </dgm:t>
    </dgm:pt>
    <dgm:pt modelId="{8C21C0ED-E449-40C6-BF6E-15E66C888DA3}" type="pres">
      <dgm:prSet presAssocID="{5CC70825-3016-4710-944F-843228C84DDA}" presName="linear" presStyleCnt="0">
        <dgm:presLayoutVars>
          <dgm:animLvl val="lvl"/>
          <dgm:resizeHandles val="exact"/>
        </dgm:presLayoutVars>
      </dgm:prSet>
      <dgm:spPr/>
      <dgm:t>
        <a:bodyPr/>
        <a:lstStyle/>
        <a:p>
          <a:endParaRPr lang="en-US"/>
        </a:p>
      </dgm:t>
    </dgm:pt>
    <dgm:pt modelId="{ED0B386D-C464-4D09-B139-E35CEC5D1D73}" type="pres">
      <dgm:prSet presAssocID="{76B5923E-8491-45F9-B43E-66EAB30CE7A5}" presName="parentText" presStyleLbl="node1" presStyleIdx="0" presStyleCnt="1">
        <dgm:presLayoutVars>
          <dgm:chMax val="0"/>
          <dgm:bulletEnabled val="1"/>
        </dgm:presLayoutVars>
      </dgm:prSet>
      <dgm:spPr/>
      <dgm:t>
        <a:bodyPr/>
        <a:lstStyle/>
        <a:p>
          <a:endParaRPr lang="en-US"/>
        </a:p>
      </dgm:t>
    </dgm:pt>
  </dgm:ptLst>
  <dgm:cxnLst>
    <dgm:cxn modelId="{7BAB786D-2D19-45F5-B140-0B58D1CEA348}" srcId="{5CC70825-3016-4710-944F-843228C84DDA}" destId="{76B5923E-8491-45F9-B43E-66EAB30CE7A5}" srcOrd="0" destOrd="0" parTransId="{7FCB1A7C-935A-4D04-8A4C-5470B293C642}" sibTransId="{11791A15-F04D-4D2A-87C7-6C15936F2C16}"/>
    <dgm:cxn modelId="{85D15A2F-704F-49FC-9468-FA6012B4714B}" type="presOf" srcId="{5CC70825-3016-4710-944F-843228C84DDA}" destId="{8C21C0ED-E449-40C6-BF6E-15E66C888DA3}" srcOrd="0" destOrd="0" presId="urn:microsoft.com/office/officeart/2005/8/layout/vList2"/>
    <dgm:cxn modelId="{D0E2BD20-5443-4DD7-9ADB-C2022042449E}" type="presOf" srcId="{76B5923E-8491-45F9-B43E-66EAB30CE7A5}" destId="{ED0B386D-C464-4D09-B139-E35CEC5D1D73}" srcOrd="0" destOrd="0" presId="urn:microsoft.com/office/officeart/2005/8/layout/vList2"/>
    <dgm:cxn modelId="{745A7AB5-FCE5-4C65-8B4A-FFD926BFFC9A}" type="presParOf" srcId="{8C21C0ED-E449-40C6-BF6E-15E66C888DA3}" destId="{ED0B386D-C464-4D09-B139-E35CEC5D1D7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E50A16A-2F33-40F5-B293-DC0A10F99B3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AF7F685-925E-4BF7-B2C4-DB38C52D0A66}">
      <dgm:prSet/>
      <dgm:spPr/>
      <dgm:t>
        <a:bodyPr/>
        <a:lstStyle/>
        <a:p>
          <a:pPr rtl="0"/>
          <a:r>
            <a:rPr lang="vi-VN" b="1" smtClean="0"/>
            <a:t>Thí dụ: biến đổi thuận nghịch</a:t>
          </a:r>
          <a:endParaRPr lang="en-US"/>
        </a:p>
      </dgm:t>
    </dgm:pt>
    <dgm:pt modelId="{14128B3C-78AF-41B3-A6DD-1D251987F944}" type="parTrans" cxnId="{CAFD55C0-AFB5-43A2-8681-655849908A65}">
      <dgm:prSet/>
      <dgm:spPr/>
      <dgm:t>
        <a:bodyPr/>
        <a:lstStyle/>
        <a:p>
          <a:endParaRPr lang="en-US"/>
        </a:p>
      </dgm:t>
    </dgm:pt>
    <dgm:pt modelId="{E54AC578-2438-4615-BB20-5376FD461C8B}" type="sibTrans" cxnId="{CAFD55C0-AFB5-43A2-8681-655849908A65}">
      <dgm:prSet/>
      <dgm:spPr/>
      <dgm:t>
        <a:bodyPr/>
        <a:lstStyle/>
        <a:p>
          <a:endParaRPr lang="en-US"/>
        </a:p>
      </dgm:t>
    </dgm:pt>
    <dgm:pt modelId="{E1D01CE4-E494-4C8F-8B26-449CBA1D26C9}" type="pres">
      <dgm:prSet presAssocID="{4E50A16A-2F33-40F5-B293-DC0A10F99B30}" presName="linear" presStyleCnt="0">
        <dgm:presLayoutVars>
          <dgm:animLvl val="lvl"/>
          <dgm:resizeHandles val="exact"/>
        </dgm:presLayoutVars>
      </dgm:prSet>
      <dgm:spPr/>
      <dgm:t>
        <a:bodyPr/>
        <a:lstStyle/>
        <a:p>
          <a:endParaRPr lang="en-US"/>
        </a:p>
      </dgm:t>
    </dgm:pt>
    <dgm:pt modelId="{CB3ABC82-A9AB-4895-8289-967392271A6D}" type="pres">
      <dgm:prSet presAssocID="{CAF7F685-925E-4BF7-B2C4-DB38C52D0A66}" presName="parentText" presStyleLbl="node1" presStyleIdx="0" presStyleCnt="1">
        <dgm:presLayoutVars>
          <dgm:chMax val="0"/>
          <dgm:bulletEnabled val="1"/>
        </dgm:presLayoutVars>
      </dgm:prSet>
      <dgm:spPr/>
      <dgm:t>
        <a:bodyPr/>
        <a:lstStyle/>
        <a:p>
          <a:endParaRPr lang="en-US"/>
        </a:p>
      </dgm:t>
    </dgm:pt>
  </dgm:ptLst>
  <dgm:cxnLst>
    <dgm:cxn modelId="{5B084AC0-0066-465D-845A-AB84495474B4}" type="presOf" srcId="{CAF7F685-925E-4BF7-B2C4-DB38C52D0A66}" destId="{CB3ABC82-A9AB-4895-8289-967392271A6D}" srcOrd="0" destOrd="0" presId="urn:microsoft.com/office/officeart/2005/8/layout/vList2"/>
    <dgm:cxn modelId="{CAFD55C0-AFB5-43A2-8681-655849908A65}" srcId="{4E50A16A-2F33-40F5-B293-DC0A10F99B30}" destId="{CAF7F685-925E-4BF7-B2C4-DB38C52D0A66}" srcOrd="0" destOrd="0" parTransId="{14128B3C-78AF-41B3-A6DD-1D251987F944}" sibTransId="{E54AC578-2438-4615-BB20-5376FD461C8B}"/>
    <dgm:cxn modelId="{4913C044-BFCC-49A8-9BF5-4017C8553764}" type="presOf" srcId="{4E50A16A-2F33-40F5-B293-DC0A10F99B30}" destId="{E1D01CE4-E494-4C8F-8B26-449CBA1D26C9}" srcOrd="0" destOrd="0" presId="urn:microsoft.com/office/officeart/2005/8/layout/vList2"/>
    <dgm:cxn modelId="{A33EF9AC-545E-408B-9B52-9F867FD413E5}" type="presParOf" srcId="{E1D01CE4-E494-4C8F-8B26-449CBA1D26C9}" destId="{CB3ABC82-A9AB-4895-8289-967392271A6D}"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3EB3050-D5E4-4810-9B19-A5001B79492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1DA9546-B02D-4B94-A686-3C016FA4889A}">
      <dgm:prSet/>
      <dgm:spPr/>
      <dgm:t>
        <a:bodyPr/>
        <a:lstStyle/>
        <a:p>
          <a:pPr rtl="0"/>
          <a:r>
            <a:rPr lang="vi-VN" b="1" smtClean="0"/>
            <a:t>Mật mã </a:t>
          </a:r>
          <a:r>
            <a:rPr lang="en-US" b="1" smtClean="0"/>
            <a:t>Feistel</a:t>
          </a:r>
          <a:endParaRPr lang="en-US"/>
        </a:p>
      </dgm:t>
    </dgm:pt>
    <dgm:pt modelId="{21517F6A-9262-4E42-B925-155FF3DB214E}" type="parTrans" cxnId="{5BA9ABEC-46ED-4907-8B4F-E3A6F33CD219}">
      <dgm:prSet/>
      <dgm:spPr/>
      <dgm:t>
        <a:bodyPr/>
        <a:lstStyle/>
        <a:p>
          <a:endParaRPr lang="en-US"/>
        </a:p>
      </dgm:t>
    </dgm:pt>
    <dgm:pt modelId="{62D213D1-ED2F-4573-B383-0FF1803929A2}" type="sibTrans" cxnId="{5BA9ABEC-46ED-4907-8B4F-E3A6F33CD219}">
      <dgm:prSet/>
      <dgm:spPr/>
      <dgm:t>
        <a:bodyPr/>
        <a:lstStyle/>
        <a:p>
          <a:endParaRPr lang="en-US"/>
        </a:p>
      </dgm:t>
    </dgm:pt>
    <dgm:pt modelId="{72585AE3-9FB2-49C1-B8E6-E839223FA1CE}" type="pres">
      <dgm:prSet presAssocID="{83EB3050-D5E4-4810-9B19-A5001B794928}" presName="linear" presStyleCnt="0">
        <dgm:presLayoutVars>
          <dgm:animLvl val="lvl"/>
          <dgm:resizeHandles val="exact"/>
        </dgm:presLayoutVars>
      </dgm:prSet>
      <dgm:spPr/>
      <dgm:t>
        <a:bodyPr/>
        <a:lstStyle/>
        <a:p>
          <a:endParaRPr lang="en-US"/>
        </a:p>
      </dgm:t>
    </dgm:pt>
    <dgm:pt modelId="{D8486A0F-3969-470C-A238-21025AE902EA}" type="pres">
      <dgm:prSet presAssocID="{41DA9546-B02D-4B94-A686-3C016FA4889A}" presName="parentText" presStyleLbl="node1" presStyleIdx="0" presStyleCnt="1">
        <dgm:presLayoutVars>
          <dgm:chMax val="0"/>
          <dgm:bulletEnabled val="1"/>
        </dgm:presLayoutVars>
      </dgm:prSet>
      <dgm:spPr/>
      <dgm:t>
        <a:bodyPr/>
        <a:lstStyle/>
        <a:p>
          <a:endParaRPr lang="en-US"/>
        </a:p>
      </dgm:t>
    </dgm:pt>
  </dgm:ptLst>
  <dgm:cxnLst>
    <dgm:cxn modelId="{49A905C3-5513-4B83-961D-EEFCA1D3DCD3}" type="presOf" srcId="{83EB3050-D5E4-4810-9B19-A5001B794928}" destId="{72585AE3-9FB2-49C1-B8E6-E839223FA1CE}" srcOrd="0" destOrd="0" presId="urn:microsoft.com/office/officeart/2005/8/layout/vList2"/>
    <dgm:cxn modelId="{5BA9ABEC-46ED-4907-8B4F-E3A6F33CD219}" srcId="{83EB3050-D5E4-4810-9B19-A5001B794928}" destId="{41DA9546-B02D-4B94-A686-3C016FA4889A}" srcOrd="0" destOrd="0" parTransId="{21517F6A-9262-4E42-B925-155FF3DB214E}" sibTransId="{62D213D1-ED2F-4573-B383-0FF1803929A2}"/>
    <dgm:cxn modelId="{40FA76EC-664A-489E-BB07-F00FE77A3AAE}" type="presOf" srcId="{41DA9546-B02D-4B94-A686-3C016FA4889A}" destId="{D8486A0F-3969-470C-A238-21025AE902EA}" srcOrd="0" destOrd="0" presId="urn:microsoft.com/office/officeart/2005/8/layout/vList2"/>
    <dgm:cxn modelId="{07950042-CD60-4CD0-AE75-877CBCEA4476}" type="presParOf" srcId="{72585AE3-9FB2-49C1-B8E6-E839223FA1CE}" destId="{D8486A0F-3969-470C-A238-21025AE902EA}"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FF41A70-ED87-4826-A5F2-5301B49F634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85C2F12-BBF7-4E01-931C-F5186D68305B}">
      <dgm:prSet/>
      <dgm:spPr/>
      <dgm:t>
        <a:bodyPr/>
        <a:lstStyle/>
        <a:p>
          <a:pPr rtl="0"/>
          <a:r>
            <a:rPr lang="vi-VN" b="1" smtClean="0"/>
            <a:t>(tiếp)</a:t>
          </a:r>
          <a:endParaRPr lang="en-US"/>
        </a:p>
      </dgm:t>
    </dgm:pt>
    <dgm:pt modelId="{7079F04C-76B2-4C73-9749-BB0B9FD156B9}" type="parTrans" cxnId="{CD20F435-C273-4D5F-974D-54D2D34043DE}">
      <dgm:prSet/>
      <dgm:spPr/>
      <dgm:t>
        <a:bodyPr/>
        <a:lstStyle/>
        <a:p>
          <a:endParaRPr lang="en-US"/>
        </a:p>
      </dgm:t>
    </dgm:pt>
    <dgm:pt modelId="{AC07C7AF-F4C0-4377-A749-72A9E4B0FB10}" type="sibTrans" cxnId="{CD20F435-C273-4D5F-974D-54D2D34043DE}">
      <dgm:prSet/>
      <dgm:spPr/>
      <dgm:t>
        <a:bodyPr/>
        <a:lstStyle/>
        <a:p>
          <a:endParaRPr lang="en-US"/>
        </a:p>
      </dgm:t>
    </dgm:pt>
    <dgm:pt modelId="{DA3336A8-E085-44CA-9DC2-E77AD133A89D}" type="pres">
      <dgm:prSet presAssocID="{1FF41A70-ED87-4826-A5F2-5301B49F6340}" presName="linear" presStyleCnt="0">
        <dgm:presLayoutVars>
          <dgm:animLvl val="lvl"/>
          <dgm:resizeHandles val="exact"/>
        </dgm:presLayoutVars>
      </dgm:prSet>
      <dgm:spPr/>
      <dgm:t>
        <a:bodyPr/>
        <a:lstStyle/>
        <a:p>
          <a:endParaRPr lang="en-US"/>
        </a:p>
      </dgm:t>
    </dgm:pt>
    <dgm:pt modelId="{0DD14B16-4B0C-4EAD-97AD-0CAF79657827}" type="pres">
      <dgm:prSet presAssocID="{C85C2F12-BBF7-4E01-931C-F5186D68305B}" presName="parentText" presStyleLbl="node1" presStyleIdx="0" presStyleCnt="1">
        <dgm:presLayoutVars>
          <dgm:chMax val="0"/>
          <dgm:bulletEnabled val="1"/>
        </dgm:presLayoutVars>
      </dgm:prSet>
      <dgm:spPr/>
      <dgm:t>
        <a:bodyPr/>
        <a:lstStyle/>
        <a:p>
          <a:endParaRPr lang="en-US"/>
        </a:p>
      </dgm:t>
    </dgm:pt>
  </dgm:ptLst>
  <dgm:cxnLst>
    <dgm:cxn modelId="{0C4AFB8C-094D-4E91-A385-93DC14C7FF52}" type="presOf" srcId="{1FF41A70-ED87-4826-A5F2-5301B49F6340}" destId="{DA3336A8-E085-44CA-9DC2-E77AD133A89D}" srcOrd="0" destOrd="0" presId="urn:microsoft.com/office/officeart/2005/8/layout/vList2"/>
    <dgm:cxn modelId="{CD20F435-C273-4D5F-974D-54D2D34043DE}" srcId="{1FF41A70-ED87-4826-A5F2-5301B49F6340}" destId="{C85C2F12-BBF7-4E01-931C-F5186D68305B}" srcOrd="0" destOrd="0" parTransId="{7079F04C-76B2-4C73-9749-BB0B9FD156B9}" sibTransId="{AC07C7AF-F4C0-4377-A749-72A9E4B0FB10}"/>
    <dgm:cxn modelId="{B79DF72D-BEB6-4FA7-A7B4-1E20BB20A6EA}" type="presOf" srcId="{C85C2F12-BBF7-4E01-931C-F5186D68305B}" destId="{0DD14B16-4B0C-4EAD-97AD-0CAF79657827}" srcOrd="0" destOrd="0" presId="urn:microsoft.com/office/officeart/2005/8/layout/vList2"/>
    <dgm:cxn modelId="{F8C4A2DF-833E-4A2D-B103-0149427B683A}" type="presParOf" srcId="{DA3336A8-E085-44CA-9DC2-E77AD133A89D}" destId="{0DD14B16-4B0C-4EAD-97AD-0CAF7965782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710AB27-2BE2-46C9-990B-887F19F33A5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9547E0A-D3C8-4F14-9D0F-4C2360CA0967}">
      <dgm:prSet/>
      <dgm:spPr/>
      <dgm:t>
        <a:bodyPr/>
        <a:lstStyle/>
        <a:p>
          <a:pPr rtl="0"/>
          <a:r>
            <a:rPr lang="vi-VN" b="1" smtClean="0"/>
            <a:t>Ý tưởng</a:t>
          </a:r>
          <a:endParaRPr lang="en-US"/>
        </a:p>
      </dgm:t>
    </dgm:pt>
    <dgm:pt modelId="{505CEC39-A31B-4872-8D30-DD8A596952A8}" type="parTrans" cxnId="{47E08E1B-F7C9-498C-8BEF-32CA1CEC3680}">
      <dgm:prSet/>
      <dgm:spPr/>
      <dgm:t>
        <a:bodyPr/>
        <a:lstStyle/>
        <a:p>
          <a:endParaRPr lang="en-US"/>
        </a:p>
      </dgm:t>
    </dgm:pt>
    <dgm:pt modelId="{466E591D-9C30-400B-9B09-12CC6FAB2D38}" type="sibTrans" cxnId="{47E08E1B-F7C9-498C-8BEF-32CA1CEC3680}">
      <dgm:prSet/>
      <dgm:spPr/>
      <dgm:t>
        <a:bodyPr/>
        <a:lstStyle/>
        <a:p>
          <a:endParaRPr lang="en-US"/>
        </a:p>
      </dgm:t>
    </dgm:pt>
    <dgm:pt modelId="{65FCE1D2-689C-43AC-BB5A-5AB94CD83B47}" type="pres">
      <dgm:prSet presAssocID="{1710AB27-2BE2-46C9-990B-887F19F33A51}" presName="linear" presStyleCnt="0">
        <dgm:presLayoutVars>
          <dgm:animLvl val="lvl"/>
          <dgm:resizeHandles val="exact"/>
        </dgm:presLayoutVars>
      </dgm:prSet>
      <dgm:spPr/>
      <dgm:t>
        <a:bodyPr/>
        <a:lstStyle/>
        <a:p>
          <a:endParaRPr lang="en-US"/>
        </a:p>
      </dgm:t>
    </dgm:pt>
    <dgm:pt modelId="{166DD49D-DAA6-4B9E-B443-65ADD7CD2020}" type="pres">
      <dgm:prSet presAssocID="{19547E0A-D3C8-4F14-9D0F-4C2360CA0967}" presName="parentText" presStyleLbl="node1" presStyleIdx="0" presStyleCnt="1">
        <dgm:presLayoutVars>
          <dgm:chMax val="0"/>
          <dgm:bulletEnabled val="1"/>
        </dgm:presLayoutVars>
      </dgm:prSet>
      <dgm:spPr/>
      <dgm:t>
        <a:bodyPr/>
        <a:lstStyle/>
        <a:p>
          <a:endParaRPr lang="en-US"/>
        </a:p>
      </dgm:t>
    </dgm:pt>
  </dgm:ptLst>
  <dgm:cxnLst>
    <dgm:cxn modelId="{47E08E1B-F7C9-498C-8BEF-32CA1CEC3680}" srcId="{1710AB27-2BE2-46C9-990B-887F19F33A51}" destId="{19547E0A-D3C8-4F14-9D0F-4C2360CA0967}" srcOrd="0" destOrd="0" parTransId="{505CEC39-A31B-4872-8D30-DD8A596952A8}" sibTransId="{466E591D-9C30-400B-9B09-12CC6FAB2D38}"/>
    <dgm:cxn modelId="{5CB503EC-FE14-4E5D-BF30-63C75DA69FF1}" type="presOf" srcId="{19547E0A-D3C8-4F14-9D0F-4C2360CA0967}" destId="{166DD49D-DAA6-4B9E-B443-65ADD7CD2020}" srcOrd="0" destOrd="0" presId="urn:microsoft.com/office/officeart/2005/8/layout/vList2"/>
    <dgm:cxn modelId="{31D37430-8A54-412B-99C3-0F16B422552F}" type="presOf" srcId="{1710AB27-2BE2-46C9-990B-887F19F33A51}" destId="{65FCE1D2-689C-43AC-BB5A-5AB94CD83B47}" srcOrd="0" destOrd="0" presId="urn:microsoft.com/office/officeart/2005/8/layout/vList2"/>
    <dgm:cxn modelId="{0CB6A844-7EE2-444F-BA20-32859685ADA1}" type="presParOf" srcId="{65FCE1D2-689C-43AC-BB5A-5AB94CD83B47}" destId="{166DD49D-DAA6-4B9E-B443-65ADD7CD2020}"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1274C7B-1B4A-4980-A5E2-9743B1427BF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464DCF1-101D-40D6-8A31-8DB27E2C279E}">
      <dgm:prSet/>
      <dgm:spPr/>
      <dgm:t>
        <a:bodyPr/>
        <a:lstStyle/>
        <a:p>
          <a:pPr rtl="0"/>
          <a:r>
            <a:rPr lang="vi-VN" b="1" smtClean="0"/>
            <a:t>Khuếch tán và hỗn loạn</a:t>
          </a:r>
          <a:endParaRPr lang="en-US"/>
        </a:p>
      </dgm:t>
    </dgm:pt>
    <dgm:pt modelId="{9AD6A5E3-F646-42C9-B831-858715E7537E}" type="parTrans" cxnId="{D37CC1BB-45B1-44BD-AD69-791B15F2451E}">
      <dgm:prSet/>
      <dgm:spPr/>
      <dgm:t>
        <a:bodyPr/>
        <a:lstStyle/>
        <a:p>
          <a:endParaRPr lang="en-US"/>
        </a:p>
      </dgm:t>
    </dgm:pt>
    <dgm:pt modelId="{E5A895F2-BD4B-4D5D-866A-B4DA908E0791}" type="sibTrans" cxnId="{D37CC1BB-45B1-44BD-AD69-791B15F2451E}">
      <dgm:prSet/>
      <dgm:spPr/>
      <dgm:t>
        <a:bodyPr/>
        <a:lstStyle/>
        <a:p>
          <a:endParaRPr lang="en-US"/>
        </a:p>
      </dgm:t>
    </dgm:pt>
    <dgm:pt modelId="{B8F0BD20-3036-427B-8262-2A3CC58905B2}" type="pres">
      <dgm:prSet presAssocID="{31274C7B-1B4A-4980-A5E2-9743B1427BFC}" presName="linear" presStyleCnt="0">
        <dgm:presLayoutVars>
          <dgm:animLvl val="lvl"/>
          <dgm:resizeHandles val="exact"/>
        </dgm:presLayoutVars>
      </dgm:prSet>
      <dgm:spPr/>
      <dgm:t>
        <a:bodyPr/>
        <a:lstStyle/>
        <a:p>
          <a:endParaRPr lang="en-US"/>
        </a:p>
      </dgm:t>
    </dgm:pt>
    <dgm:pt modelId="{158D3FB6-56F2-4E58-8BC6-6C3C603E827E}" type="pres">
      <dgm:prSet presAssocID="{9464DCF1-101D-40D6-8A31-8DB27E2C279E}" presName="parentText" presStyleLbl="node1" presStyleIdx="0" presStyleCnt="1">
        <dgm:presLayoutVars>
          <dgm:chMax val="0"/>
          <dgm:bulletEnabled val="1"/>
        </dgm:presLayoutVars>
      </dgm:prSet>
      <dgm:spPr/>
      <dgm:t>
        <a:bodyPr/>
        <a:lstStyle/>
        <a:p>
          <a:endParaRPr lang="en-US"/>
        </a:p>
      </dgm:t>
    </dgm:pt>
  </dgm:ptLst>
  <dgm:cxnLst>
    <dgm:cxn modelId="{D37CC1BB-45B1-44BD-AD69-791B15F2451E}" srcId="{31274C7B-1B4A-4980-A5E2-9743B1427BFC}" destId="{9464DCF1-101D-40D6-8A31-8DB27E2C279E}" srcOrd="0" destOrd="0" parTransId="{9AD6A5E3-F646-42C9-B831-858715E7537E}" sibTransId="{E5A895F2-BD4B-4D5D-866A-B4DA908E0791}"/>
    <dgm:cxn modelId="{E6480644-C02B-4CC1-8E73-180704C548CE}" type="presOf" srcId="{31274C7B-1B4A-4980-A5E2-9743B1427BFC}" destId="{B8F0BD20-3036-427B-8262-2A3CC58905B2}" srcOrd="0" destOrd="0" presId="urn:microsoft.com/office/officeart/2005/8/layout/vList2"/>
    <dgm:cxn modelId="{AC82C972-002B-4CBC-B130-989F4D7A7189}" type="presOf" srcId="{9464DCF1-101D-40D6-8A31-8DB27E2C279E}" destId="{158D3FB6-56F2-4E58-8BC6-6C3C603E827E}" srcOrd="0" destOrd="0" presId="urn:microsoft.com/office/officeart/2005/8/layout/vList2"/>
    <dgm:cxn modelId="{1ED2F08B-2811-44CE-97CE-0AB87D9E1400}" type="presParOf" srcId="{B8F0BD20-3036-427B-8262-2A3CC58905B2}" destId="{158D3FB6-56F2-4E58-8BC6-6C3C603E827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B884C2A-F30D-4D92-B35A-1DECF98AC2B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0E07D96-C119-4709-B91E-40E5D9EDA9C8}">
      <dgm:prSet/>
      <dgm:spPr/>
      <dgm:t>
        <a:bodyPr/>
        <a:lstStyle/>
        <a:p>
          <a:pPr rtl="0"/>
          <a:r>
            <a:rPr lang="vi-VN" b="1" smtClean="0"/>
            <a:t>Khuếch tán</a:t>
          </a:r>
          <a:endParaRPr lang="en-US"/>
        </a:p>
      </dgm:t>
    </dgm:pt>
    <dgm:pt modelId="{30FBFD7E-46DF-4970-8D33-7EB5883EEF42}" type="parTrans" cxnId="{A91046C8-06A5-4638-BACD-0EFBA2115A85}">
      <dgm:prSet/>
      <dgm:spPr/>
      <dgm:t>
        <a:bodyPr/>
        <a:lstStyle/>
        <a:p>
          <a:endParaRPr lang="en-US"/>
        </a:p>
      </dgm:t>
    </dgm:pt>
    <dgm:pt modelId="{9B378EFE-5DB8-444F-9435-4CD0E51B692F}" type="sibTrans" cxnId="{A91046C8-06A5-4638-BACD-0EFBA2115A85}">
      <dgm:prSet/>
      <dgm:spPr/>
      <dgm:t>
        <a:bodyPr/>
        <a:lstStyle/>
        <a:p>
          <a:endParaRPr lang="en-US"/>
        </a:p>
      </dgm:t>
    </dgm:pt>
    <dgm:pt modelId="{F531C8B9-793E-4901-ACBA-C3C17A346B40}" type="pres">
      <dgm:prSet presAssocID="{2B884C2A-F30D-4D92-B35A-1DECF98AC2B0}" presName="linear" presStyleCnt="0">
        <dgm:presLayoutVars>
          <dgm:animLvl val="lvl"/>
          <dgm:resizeHandles val="exact"/>
        </dgm:presLayoutVars>
      </dgm:prSet>
      <dgm:spPr/>
      <dgm:t>
        <a:bodyPr/>
        <a:lstStyle/>
        <a:p>
          <a:endParaRPr lang="en-US"/>
        </a:p>
      </dgm:t>
    </dgm:pt>
    <dgm:pt modelId="{AA95D3D9-DD34-470E-BC5D-5D52647CF468}" type="pres">
      <dgm:prSet presAssocID="{20E07D96-C119-4709-B91E-40E5D9EDA9C8}" presName="parentText" presStyleLbl="node1" presStyleIdx="0" presStyleCnt="1">
        <dgm:presLayoutVars>
          <dgm:chMax val="0"/>
          <dgm:bulletEnabled val="1"/>
        </dgm:presLayoutVars>
      </dgm:prSet>
      <dgm:spPr/>
      <dgm:t>
        <a:bodyPr/>
        <a:lstStyle/>
        <a:p>
          <a:endParaRPr lang="en-US"/>
        </a:p>
      </dgm:t>
    </dgm:pt>
  </dgm:ptLst>
  <dgm:cxnLst>
    <dgm:cxn modelId="{A91046C8-06A5-4638-BACD-0EFBA2115A85}" srcId="{2B884C2A-F30D-4D92-B35A-1DECF98AC2B0}" destId="{20E07D96-C119-4709-B91E-40E5D9EDA9C8}" srcOrd="0" destOrd="0" parTransId="{30FBFD7E-46DF-4970-8D33-7EB5883EEF42}" sibTransId="{9B378EFE-5DB8-444F-9435-4CD0E51B692F}"/>
    <dgm:cxn modelId="{7764B255-8D61-423F-A368-48704B3AB55D}" type="presOf" srcId="{20E07D96-C119-4709-B91E-40E5D9EDA9C8}" destId="{AA95D3D9-DD34-470E-BC5D-5D52647CF468}" srcOrd="0" destOrd="0" presId="urn:microsoft.com/office/officeart/2005/8/layout/vList2"/>
    <dgm:cxn modelId="{02E70C67-FF40-425E-BFE7-393027B27DB4}" type="presOf" srcId="{2B884C2A-F30D-4D92-B35A-1DECF98AC2B0}" destId="{F531C8B9-793E-4901-ACBA-C3C17A346B40}" srcOrd="0" destOrd="0" presId="urn:microsoft.com/office/officeart/2005/8/layout/vList2"/>
    <dgm:cxn modelId="{7A71E20E-4C06-42E0-8482-CE5BE6EF997E}" type="presParOf" srcId="{F531C8B9-793E-4901-ACBA-C3C17A346B40}" destId="{AA95D3D9-DD34-470E-BC5D-5D52647CF46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2EF240-A0D4-4F28-ACA1-859EC6569A8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0B202D9-E3A0-4822-8607-FE00F7C53D03}">
      <dgm:prSet>
        <dgm:style>
          <a:lnRef idx="2">
            <a:schemeClr val="accent5"/>
          </a:lnRef>
          <a:fillRef idx="1">
            <a:schemeClr val="lt1"/>
          </a:fillRef>
          <a:effectRef idx="0">
            <a:schemeClr val="accent5"/>
          </a:effectRef>
          <a:fontRef idx="minor">
            <a:schemeClr val="dk1"/>
          </a:fontRef>
        </dgm:style>
      </dgm:prSet>
      <dgm:spPr>
        <a:ln>
          <a:solidFill>
            <a:srgbClr val="0070C0"/>
          </a:solidFill>
        </a:ln>
      </dgm:spPr>
      <dgm:t>
        <a:bodyPr/>
        <a:lstStyle/>
        <a:p>
          <a:pPr algn="ctr" rtl="0"/>
          <a:r>
            <a:rPr lang="en-US" b="1" dirty="0" smtClean="0">
              <a:latin typeface="Corbel" panose="020B0503020204020204" pitchFamily="34" charset="0"/>
            </a:rPr>
            <a:t>KHOA CÔNG NGHỆ THÔNG TIN</a:t>
          </a:r>
        </a:p>
        <a:p>
          <a:pPr algn="ctr" rtl="0"/>
          <a:r>
            <a:rPr lang="en-US" b="1" dirty="0" smtClean="0">
              <a:latin typeface="Corbel" panose="020B0503020204020204" pitchFamily="34" charset="0"/>
            </a:rPr>
            <a:t>BỘ MÔN AN TOÀN THÔNG TIN</a:t>
          </a:r>
          <a:endParaRPr lang="en-US" b="1" dirty="0">
            <a:latin typeface="Corbel" panose="020B0503020204020204" pitchFamily="34" charset="0"/>
          </a:endParaRPr>
        </a:p>
      </dgm:t>
    </dgm:pt>
    <dgm:pt modelId="{39AEF6BA-6192-4D37-81B3-183D0731805A}" type="parTrans" cxnId="{4831260F-60FB-4F25-9FA5-91ABCD0CD417}">
      <dgm:prSet/>
      <dgm:spPr/>
      <dgm:t>
        <a:bodyPr/>
        <a:lstStyle/>
        <a:p>
          <a:endParaRPr lang="en-US"/>
        </a:p>
      </dgm:t>
    </dgm:pt>
    <dgm:pt modelId="{DC6BFCE5-226F-404B-9EE4-FE4E69513B33}" type="sibTrans" cxnId="{4831260F-60FB-4F25-9FA5-91ABCD0CD417}">
      <dgm:prSet/>
      <dgm:spPr/>
      <dgm:t>
        <a:bodyPr/>
        <a:lstStyle/>
        <a:p>
          <a:endParaRPr lang="en-US"/>
        </a:p>
      </dgm:t>
    </dgm:pt>
    <dgm:pt modelId="{12EB2225-3360-4779-9214-A4B9DB85BF35}" type="pres">
      <dgm:prSet presAssocID="{532EF240-A0D4-4F28-ACA1-859EC6569A82}" presName="linear" presStyleCnt="0">
        <dgm:presLayoutVars>
          <dgm:animLvl val="lvl"/>
          <dgm:resizeHandles val="exact"/>
        </dgm:presLayoutVars>
      </dgm:prSet>
      <dgm:spPr/>
      <dgm:t>
        <a:bodyPr/>
        <a:lstStyle/>
        <a:p>
          <a:endParaRPr lang="en-US"/>
        </a:p>
      </dgm:t>
    </dgm:pt>
    <dgm:pt modelId="{55AB5388-7FA4-4CF3-A364-6B4B977D7290}" type="pres">
      <dgm:prSet presAssocID="{F0B202D9-E3A0-4822-8607-FE00F7C53D03}" presName="parentText" presStyleLbl="node1" presStyleIdx="0" presStyleCnt="1" custLinFactY="-5330" custLinFactNeighborY="-100000">
        <dgm:presLayoutVars>
          <dgm:chMax val="0"/>
          <dgm:bulletEnabled val="1"/>
        </dgm:presLayoutVars>
      </dgm:prSet>
      <dgm:spPr/>
      <dgm:t>
        <a:bodyPr/>
        <a:lstStyle/>
        <a:p>
          <a:endParaRPr lang="en-US"/>
        </a:p>
      </dgm:t>
    </dgm:pt>
  </dgm:ptLst>
  <dgm:cxnLst>
    <dgm:cxn modelId="{4831260F-60FB-4F25-9FA5-91ABCD0CD417}" srcId="{532EF240-A0D4-4F28-ACA1-859EC6569A82}" destId="{F0B202D9-E3A0-4822-8607-FE00F7C53D03}" srcOrd="0" destOrd="0" parTransId="{39AEF6BA-6192-4D37-81B3-183D0731805A}" sibTransId="{DC6BFCE5-226F-404B-9EE4-FE4E69513B33}"/>
    <dgm:cxn modelId="{9840F422-D404-4E88-82C6-E213E252793F}" type="presOf" srcId="{F0B202D9-E3A0-4822-8607-FE00F7C53D03}" destId="{55AB5388-7FA4-4CF3-A364-6B4B977D7290}" srcOrd="0" destOrd="0" presId="urn:microsoft.com/office/officeart/2005/8/layout/vList2"/>
    <dgm:cxn modelId="{C9C73B35-4C69-4C30-813F-761043CA90E6}" type="presOf" srcId="{532EF240-A0D4-4F28-ACA1-859EC6569A82}" destId="{12EB2225-3360-4779-9214-A4B9DB85BF35}" srcOrd="0" destOrd="0" presId="urn:microsoft.com/office/officeart/2005/8/layout/vList2"/>
    <dgm:cxn modelId="{909137C4-8B07-4353-9A28-EEB12A221BBC}" type="presParOf" srcId="{12EB2225-3360-4779-9214-A4B9DB85BF35}" destId="{55AB5388-7FA4-4CF3-A364-6B4B977D7290}" srcOrd="0" destOrd="0" presId="urn:microsoft.com/office/officeart/2005/8/layout/vList2"/>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5CC19F2-4E13-4D50-92DC-EDAE79308B0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B07C3F9-2A23-4B1C-BAA1-4D86652EB94D}">
      <dgm:prSet/>
      <dgm:spPr/>
      <dgm:t>
        <a:bodyPr/>
        <a:lstStyle/>
        <a:p>
          <a:pPr rtl="0"/>
          <a:r>
            <a:rPr lang="vi-VN" b="1" smtClean="0"/>
            <a:t>Thí dụ</a:t>
          </a:r>
          <a:endParaRPr lang="en-US"/>
        </a:p>
      </dgm:t>
    </dgm:pt>
    <dgm:pt modelId="{076A2977-4892-4922-9A2E-AEC57A6FA9FB}" type="parTrans" cxnId="{560C492F-18E6-46FA-B395-C43CF7E60B58}">
      <dgm:prSet/>
      <dgm:spPr/>
      <dgm:t>
        <a:bodyPr/>
        <a:lstStyle/>
        <a:p>
          <a:endParaRPr lang="en-US"/>
        </a:p>
      </dgm:t>
    </dgm:pt>
    <dgm:pt modelId="{F46160FE-4C2F-4852-BE5A-5BEE88950D34}" type="sibTrans" cxnId="{560C492F-18E6-46FA-B395-C43CF7E60B58}">
      <dgm:prSet/>
      <dgm:spPr/>
      <dgm:t>
        <a:bodyPr/>
        <a:lstStyle/>
        <a:p>
          <a:endParaRPr lang="en-US"/>
        </a:p>
      </dgm:t>
    </dgm:pt>
    <dgm:pt modelId="{B1693621-9DEC-4F89-8BB0-8235B566C3F9}" type="pres">
      <dgm:prSet presAssocID="{35CC19F2-4E13-4D50-92DC-EDAE79308B09}" presName="linear" presStyleCnt="0">
        <dgm:presLayoutVars>
          <dgm:animLvl val="lvl"/>
          <dgm:resizeHandles val="exact"/>
        </dgm:presLayoutVars>
      </dgm:prSet>
      <dgm:spPr/>
      <dgm:t>
        <a:bodyPr/>
        <a:lstStyle/>
        <a:p>
          <a:endParaRPr lang="en-US"/>
        </a:p>
      </dgm:t>
    </dgm:pt>
    <dgm:pt modelId="{4CA44874-B735-4FA4-9ACB-C169AE224C80}" type="pres">
      <dgm:prSet presAssocID="{CB07C3F9-2A23-4B1C-BAA1-4D86652EB94D}" presName="parentText" presStyleLbl="node1" presStyleIdx="0" presStyleCnt="1">
        <dgm:presLayoutVars>
          <dgm:chMax val="0"/>
          <dgm:bulletEnabled val="1"/>
        </dgm:presLayoutVars>
      </dgm:prSet>
      <dgm:spPr/>
      <dgm:t>
        <a:bodyPr/>
        <a:lstStyle/>
        <a:p>
          <a:endParaRPr lang="en-US"/>
        </a:p>
      </dgm:t>
    </dgm:pt>
  </dgm:ptLst>
  <dgm:cxnLst>
    <dgm:cxn modelId="{618B64E9-D275-4924-9BE6-16947F65A59F}" type="presOf" srcId="{35CC19F2-4E13-4D50-92DC-EDAE79308B09}" destId="{B1693621-9DEC-4F89-8BB0-8235B566C3F9}" srcOrd="0" destOrd="0" presId="urn:microsoft.com/office/officeart/2005/8/layout/vList2"/>
    <dgm:cxn modelId="{560C492F-18E6-46FA-B395-C43CF7E60B58}" srcId="{35CC19F2-4E13-4D50-92DC-EDAE79308B09}" destId="{CB07C3F9-2A23-4B1C-BAA1-4D86652EB94D}" srcOrd="0" destOrd="0" parTransId="{076A2977-4892-4922-9A2E-AEC57A6FA9FB}" sibTransId="{F46160FE-4C2F-4852-BE5A-5BEE88950D34}"/>
    <dgm:cxn modelId="{512FAC6B-CFB2-42F0-8C57-5898CD578F5E}" type="presOf" srcId="{CB07C3F9-2A23-4B1C-BAA1-4D86652EB94D}" destId="{4CA44874-B735-4FA4-9ACB-C169AE224C80}" srcOrd="0" destOrd="0" presId="urn:microsoft.com/office/officeart/2005/8/layout/vList2"/>
    <dgm:cxn modelId="{5B30F146-8C6B-406F-AA6D-A58989333551}" type="presParOf" srcId="{B1693621-9DEC-4F89-8BB0-8235B566C3F9}" destId="{4CA44874-B735-4FA4-9ACB-C169AE224C80}"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04AEBEE4-FEE7-44F7-92A9-564236EC636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B97EF70-17D0-4B57-AA9E-65383FD71B15}">
      <dgm:prSet/>
      <dgm:spPr/>
      <dgm:t>
        <a:bodyPr/>
        <a:lstStyle/>
        <a:p>
          <a:pPr rtl="0"/>
          <a:r>
            <a:rPr lang="vi-VN" b="1" smtClean="0"/>
            <a:t>Nhận xét</a:t>
          </a:r>
          <a:endParaRPr lang="en-US"/>
        </a:p>
      </dgm:t>
    </dgm:pt>
    <dgm:pt modelId="{97144F59-042E-4147-B602-40F515189E6A}" type="parTrans" cxnId="{E5A0F87C-E51E-4E4E-9DAE-D8AF9E7450BE}">
      <dgm:prSet/>
      <dgm:spPr/>
      <dgm:t>
        <a:bodyPr/>
        <a:lstStyle/>
        <a:p>
          <a:endParaRPr lang="en-US"/>
        </a:p>
      </dgm:t>
    </dgm:pt>
    <dgm:pt modelId="{1E114307-3D21-4475-954F-AF0D45A49C9F}" type="sibTrans" cxnId="{E5A0F87C-E51E-4E4E-9DAE-D8AF9E7450BE}">
      <dgm:prSet/>
      <dgm:spPr/>
      <dgm:t>
        <a:bodyPr/>
        <a:lstStyle/>
        <a:p>
          <a:endParaRPr lang="en-US"/>
        </a:p>
      </dgm:t>
    </dgm:pt>
    <dgm:pt modelId="{C9D53EE5-5D6F-4E7D-95EC-84936D75A83C}" type="pres">
      <dgm:prSet presAssocID="{04AEBEE4-FEE7-44F7-92A9-564236EC636C}" presName="linear" presStyleCnt="0">
        <dgm:presLayoutVars>
          <dgm:animLvl val="lvl"/>
          <dgm:resizeHandles val="exact"/>
        </dgm:presLayoutVars>
      </dgm:prSet>
      <dgm:spPr/>
      <dgm:t>
        <a:bodyPr/>
        <a:lstStyle/>
        <a:p>
          <a:endParaRPr lang="en-US"/>
        </a:p>
      </dgm:t>
    </dgm:pt>
    <dgm:pt modelId="{1FEB2129-4112-4EA4-8E15-A021E1759588}" type="pres">
      <dgm:prSet presAssocID="{DB97EF70-17D0-4B57-AA9E-65383FD71B15}" presName="parentText" presStyleLbl="node1" presStyleIdx="0" presStyleCnt="1">
        <dgm:presLayoutVars>
          <dgm:chMax val="0"/>
          <dgm:bulletEnabled val="1"/>
        </dgm:presLayoutVars>
      </dgm:prSet>
      <dgm:spPr/>
      <dgm:t>
        <a:bodyPr/>
        <a:lstStyle/>
        <a:p>
          <a:endParaRPr lang="en-US"/>
        </a:p>
      </dgm:t>
    </dgm:pt>
  </dgm:ptLst>
  <dgm:cxnLst>
    <dgm:cxn modelId="{E7F3188C-93F2-4448-9E36-7F7B410F794D}" type="presOf" srcId="{DB97EF70-17D0-4B57-AA9E-65383FD71B15}" destId="{1FEB2129-4112-4EA4-8E15-A021E1759588}" srcOrd="0" destOrd="0" presId="urn:microsoft.com/office/officeart/2005/8/layout/vList2"/>
    <dgm:cxn modelId="{E5A0F87C-E51E-4E4E-9DAE-D8AF9E7450BE}" srcId="{04AEBEE4-FEE7-44F7-92A9-564236EC636C}" destId="{DB97EF70-17D0-4B57-AA9E-65383FD71B15}" srcOrd="0" destOrd="0" parTransId="{97144F59-042E-4147-B602-40F515189E6A}" sibTransId="{1E114307-3D21-4475-954F-AF0D45A49C9F}"/>
    <dgm:cxn modelId="{31AD849A-3F9E-4FCB-A205-08D82FD64413}" type="presOf" srcId="{04AEBEE4-FEE7-44F7-92A9-564236EC636C}" destId="{C9D53EE5-5D6F-4E7D-95EC-84936D75A83C}" srcOrd="0" destOrd="0" presId="urn:microsoft.com/office/officeart/2005/8/layout/vList2"/>
    <dgm:cxn modelId="{DCAC900F-9B86-4FCA-BFD3-55556D79EFA8}" type="presParOf" srcId="{C9D53EE5-5D6F-4E7D-95EC-84936D75A83C}" destId="{1FEB2129-4112-4EA4-8E15-A021E175958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AFE1291C-2FD1-4E89-B2D5-1582CDDB66A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E95CE7B-6716-4339-9279-22465911BD1E}">
      <dgm:prSet/>
      <dgm:spPr/>
      <dgm:t>
        <a:bodyPr/>
        <a:lstStyle/>
        <a:p>
          <a:pPr rtl="0"/>
          <a:r>
            <a:rPr lang="vi-VN" b="1" smtClean="0"/>
            <a:t>Hỗn loạn</a:t>
          </a:r>
          <a:endParaRPr lang="en-US"/>
        </a:p>
      </dgm:t>
    </dgm:pt>
    <dgm:pt modelId="{2199F362-F05D-419C-868B-EC2183A7B65F}" type="parTrans" cxnId="{BD8535D9-91F7-41FA-915D-668D659A0F14}">
      <dgm:prSet/>
      <dgm:spPr/>
      <dgm:t>
        <a:bodyPr/>
        <a:lstStyle/>
        <a:p>
          <a:endParaRPr lang="en-US"/>
        </a:p>
      </dgm:t>
    </dgm:pt>
    <dgm:pt modelId="{86A14845-85BC-411A-BCEA-5C74FD3F4130}" type="sibTrans" cxnId="{BD8535D9-91F7-41FA-915D-668D659A0F14}">
      <dgm:prSet/>
      <dgm:spPr/>
      <dgm:t>
        <a:bodyPr/>
        <a:lstStyle/>
        <a:p>
          <a:endParaRPr lang="en-US"/>
        </a:p>
      </dgm:t>
    </dgm:pt>
    <dgm:pt modelId="{5E2AFF48-AEB5-4206-BBA9-8D9BF9B5D82D}" type="pres">
      <dgm:prSet presAssocID="{AFE1291C-2FD1-4E89-B2D5-1582CDDB66AF}" presName="linear" presStyleCnt="0">
        <dgm:presLayoutVars>
          <dgm:animLvl val="lvl"/>
          <dgm:resizeHandles val="exact"/>
        </dgm:presLayoutVars>
      </dgm:prSet>
      <dgm:spPr/>
      <dgm:t>
        <a:bodyPr/>
        <a:lstStyle/>
        <a:p>
          <a:endParaRPr lang="en-US"/>
        </a:p>
      </dgm:t>
    </dgm:pt>
    <dgm:pt modelId="{334EEDB3-2CC3-4E2A-ADF1-8A3FDB67360E}" type="pres">
      <dgm:prSet presAssocID="{7E95CE7B-6716-4339-9279-22465911BD1E}" presName="parentText" presStyleLbl="node1" presStyleIdx="0" presStyleCnt="1">
        <dgm:presLayoutVars>
          <dgm:chMax val="0"/>
          <dgm:bulletEnabled val="1"/>
        </dgm:presLayoutVars>
      </dgm:prSet>
      <dgm:spPr/>
      <dgm:t>
        <a:bodyPr/>
        <a:lstStyle/>
        <a:p>
          <a:endParaRPr lang="en-US"/>
        </a:p>
      </dgm:t>
    </dgm:pt>
  </dgm:ptLst>
  <dgm:cxnLst>
    <dgm:cxn modelId="{0A95C813-BAF7-4384-B0D7-BA40B5975C62}" type="presOf" srcId="{7E95CE7B-6716-4339-9279-22465911BD1E}" destId="{334EEDB3-2CC3-4E2A-ADF1-8A3FDB67360E}" srcOrd="0" destOrd="0" presId="urn:microsoft.com/office/officeart/2005/8/layout/vList2"/>
    <dgm:cxn modelId="{BD8535D9-91F7-41FA-915D-668D659A0F14}" srcId="{AFE1291C-2FD1-4E89-B2D5-1582CDDB66AF}" destId="{7E95CE7B-6716-4339-9279-22465911BD1E}" srcOrd="0" destOrd="0" parTransId="{2199F362-F05D-419C-868B-EC2183A7B65F}" sibTransId="{86A14845-85BC-411A-BCEA-5C74FD3F4130}"/>
    <dgm:cxn modelId="{77B8E001-9FDB-49C6-9D15-F49558D03228}" type="presOf" srcId="{AFE1291C-2FD1-4E89-B2D5-1582CDDB66AF}" destId="{5E2AFF48-AEB5-4206-BBA9-8D9BF9B5D82D}" srcOrd="0" destOrd="0" presId="urn:microsoft.com/office/officeart/2005/8/layout/vList2"/>
    <dgm:cxn modelId="{DAB9A79A-2DA4-4468-A514-FAA7036F28BC}" type="presParOf" srcId="{5E2AFF48-AEB5-4206-BBA9-8D9BF9B5D82D}" destId="{334EEDB3-2CC3-4E2A-ADF1-8A3FDB67360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09E34FC0-E0F6-4617-A73D-3EAFD42E7F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F7AB1B5-B0A7-48D2-8A22-547C962F4245}">
      <dgm:prSet/>
      <dgm:spPr/>
      <dgm:t>
        <a:bodyPr/>
        <a:lstStyle/>
        <a:p>
          <a:pPr rtl="0"/>
          <a:r>
            <a:rPr lang="vi-VN" b="1" dirty="0" smtClean="0"/>
            <a:t>Nhận xét</a:t>
          </a:r>
          <a:endParaRPr lang="en-US" dirty="0"/>
        </a:p>
      </dgm:t>
    </dgm:pt>
    <dgm:pt modelId="{4942E8F2-41CC-40DB-8277-A3E2CE697B40}" type="parTrans" cxnId="{055FC222-D569-49D1-AB34-16AFCD29EE9C}">
      <dgm:prSet/>
      <dgm:spPr/>
      <dgm:t>
        <a:bodyPr/>
        <a:lstStyle/>
        <a:p>
          <a:endParaRPr lang="en-US"/>
        </a:p>
      </dgm:t>
    </dgm:pt>
    <dgm:pt modelId="{5714C883-F79A-4B98-8973-14872F22A6F8}" type="sibTrans" cxnId="{055FC222-D569-49D1-AB34-16AFCD29EE9C}">
      <dgm:prSet/>
      <dgm:spPr/>
      <dgm:t>
        <a:bodyPr/>
        <a:lstStyle/>
        <a:p>
          <a:endParaRPr lang="en-US"/>
        </a:p>
      </dgm:t>
    </dgm:pt>
    <dgm:pt modelId="{ABA3BE54-A4D6-431D-A8F1-85152B40CBB3}" type="pres">
      <dgm:prSet presAssocID="{09E34FC0-E0F6-4617-A73D-3EAFD42E7FEE}" presName="linear" presStyleCnt="0">
        <dgm:presLayoutVars>
          <dgm:animLvl val="lvl"/>
          <dgm:resizeHandles val="exact"/>
        </dgm:presLayoutVars>
      </dgm:prSet>
      <dgm:spPr/>
      <dgm:t>
        <a:bodyPr/>
        <a:lstStyle/>
        <a:p>
          <a:endParaRPr lang="en-US"/>
        </a:p>
      </dgm:t>
    </dgm:pt>
    <dgm:pt modelId="{38F9ABB8-5BE7-482E-82B2-D5F13FB43AD0}" type="pres">
      <dgm:prSet presAssocID="{8F7AB1B5-B0A7-48D2-8A22-547C962F4245}" presName="parentText" presStyleLbl="node1" presStyleIdx="0" presStyleCnt="1">
        <dgm:presLayoutVars>
          <dgm:chMax val="0"/>
          <dgm:bulletEnabled val="1"/>
        </dgm:presLayoutVars>
      </dgm:prSet>
      <dgm:spPr/>
      <dgm:t>
        <a:bodyPr/>
        <a:lstStyle/>
        <a:p>
          <a:endParaRPr lang="en-US"/>
        </a:p>
      </dgm:t>
    </dgm:pt>
  </dgm:ptLst>
  <dgm:cxnLst>
    <dgm:cxn modelId="{055FC222-D569-49D1-AB34-16AFCD29EE9C}" srcId="{09E34FC0-E0F6-4617-A73D-3EAFD42E7FEE}" destId="{8F7AB1B5-B0A7-48D2-8A22-547C962F4245}" srcOrd="0" destOrd="0" parTransId="{4942E8F2-41CC-40DB-8277-A3E2CE697B40}" sibTransId="{5714C883-F79A-4B98-8973-14872F22A6F8}"/>
    <dgm:cxn modelId="{9D71D9D1-2500-47D7-9D16-C47DD149C347}" type="presOf" srcId="{09E34FC0-E0F6-4617-A73D-3EAFD42E7FEE}" destId="{ABA3BE54-A4D6-431D-A8F1-85152B40CBB3}" srcOrd="0" destOrd="0" presId="urn:microsoft.com/office/officeart/2005/8/layout/vList2"/>
    <dgm:cxn modelId="{4CDDDDF2-788D-4B1D-BF2C-CD9E27A866B0}" type="presOf" srcId="{8F7AB1B5-B0A7-48D2-8A22-547C962F4245}" destId="{38F9ABB8-5BE7-482E-82B2-D5F13FB43AD0}" srcOrd="0" destOrd="0" presId="urn:microsoft.com/office/officeart/2005/8/layout/vList2"/>
    <dgm:cxn modelId="{ADE11939-9834-43F7-972A-404A5308ABBE}" type="presParOf" srcId="{ABA3BE54-A4D6-431D-A8F1-85152B40CBB3}" destId="{38F9ABB8-5BE7-482E-82B2-D5F13FB43AD0}"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E039B0E8-5F6A-485C-ADCB-CF84974736C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DA04E03-5B72-4336-93FB-5A5F0DD18458}">
      <dgm:prSet/>
      <dgm:spPr/>
      <dgm:t>
        <a:bodyPr/>
        <a:lstStyle/>
        <a:p>
          <a:pPr rtl="0"/>
          <a:r>
            <a:rPr lang="en-US" smtClean="0"/>
            <a:t>Cấu trúc mật mã Feistel</a:t>
          </a:r>
          <a:endParaRPr lang="en-US"/>
        </a:p>
      </dgm:t>
    </dgm:pt>
    <dgm:pt modelId="{92E65B3E-446E-4FE3-9A64-DC945157E9E5}" type="parTrans" cxnId="{5671C904-DE07-4146-8715-EB92D6D2992F}">
      <dgm:prSet/>
      <dgm:spPr/>
      <dgm:t>
        <a:bodyPr/>
        <a:lstStyle/>
        <a:p>
          <a:endParaRPr lang="en-US"/>
        </a:p>
      </dgm:t>
    </dgm:pt>
    <dgm:pt modelId="{9DCA8923-6557-4C06-9D9E-92EF364EFBD2}" type="sibTrans" cxnId="{5671C904-DE07-4146-8715-EB92D6D2992F}">
      <dgm:prSet/>
      <dgm:spPr/>
      <dgm:t>
        <a:bodyPr/>
        <a:lstStyle/>
        <a:p>
          <a:endParaRPr lang="en-US"/>
        </a:p>
      </dgm:t>
    </dgm:pt>
    <dgm:pt modelId="{E17D91F7-22DF-4536-9938-5CFCF95CE083}" type="pres">
      <dgm:prSet presAssocID="{E039B0E8-5F6A-485C-ADCB-CF84974736CA}" presName="linear" presStyleCnt="0">
        <dgm:presLayoutVars>
          <dgm:animLvl val="lvl"/>
          <dgm:resizeHandles val="exact"/>
        </dgm:presLayoutVars>
      </dgm:prSet>
      <dgm:spPr/>
      <dgm:t>
        <a:bodyPr/>
        <a:lstStyle/>
        <a:p>
          <a:endParaRPr lang="en-US"/>
        </a:p>
      </dgm:t>
    </dgm:pt>
    <dgm:pt modelId="{1561F5CA-EEC7-4BB4-BF8B-0463243518F1}" type="pres">
      <dgm:prSet presAssocID="{DDA04E03-5B72-4336-93FB-5A5F0DD18458}" presName="parentText" presStyleLbl="node1" presStyleIdx="0" presStyleCnt="1">
        <dgm:presLayoutVars>
          <dgm:chMax val="0"/>
          <dgm:bulletEnabled val="1"/>
        </dgm:presLayoutVars>
      </dgm:prSet>
      <dgm:spPr/>
      <dgm:t>
        <a:bodyPr/>
        <a:lstStyle/>
        <a:p>
          <a:endParaRPr lang="en-US"/>
        </a:p>
      </dgm:t>
    </dgm:pt>
  </dgm:ptLst>
  <dgm:cxnLst>
    <dgm:cxn modelId="{5671C904-DE07-4146-8715-EB92D6D2992F}" srcId="{E039B0E8-5F6A-485C-ADCB-CF84974736CA}" destId="{DDA04E03-5B72-4336-93FB-5A5F0DD18458}" srcOrd="0" destOrd="0" parTransId="{92E65B3E-446E-4FE3-9A64-DC945157E9E5}" sibTransId="{9DCA8923-6557-4C06-9D9E-92EF364EFBD2}"/>
    <dgm:cxn modelId="{4BA6B256-7DBF-4DDD-977A-F081B14E4115}" type="presOf" srcId="{E039B0E8-5F6A-485C-ADCB-CF84974736CA}" destId="{E17D91F7-22DF-4536-9938-5CFCF95CE083}" srcOrd="0" destOrd="0" presId="urn:microsoft.com/office/officeart/2005/8/layout/vList2"/>
    <dgm:cxn modelId="{10BF29EE-8C06-415E-9175-11345544727E}" type="presOf" srcId="{DDA04E03-5B72-4336-93FB-5A5F0DD18458}" destId="{1561F5CA-EEC7-4BB4-BF8B-0463243518F1}" srcOrd="0" destOrd="0" presId="urn:microsoft.com/office/officeart/2005/8/layout/vList2"/>
    <dgm:cxn modelId="{A5C17770-93EA-439F-9867-32E3DE08F104}" type="presParOf" srcId="{E17D91F7-22DF-4536-9938-5CFCF95CE083}" destId="{1561F5CA-EEC7-4BB4-BF8B-0463243518F1}"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770ACDC6-234E-4B34-94DF-A1F0426C3AE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FEB9E27-2BA0-40D4-8643-3F9BB2A8A356}">
      <dgm:prSet/>
      <dgm:spPr/>
      <dgm:t>
        <a:bodyPr/>
        <a:lstStyle/>
        <a:p>
          <a:pPr rtl="0"/>
          <a:r>
            <a:rPr lang="vi-VN" b="1" smtClean="0"/>
            <a:t>Sơ đồ một vòng mã hóa của </a:t>
          </a:r>
          <a:r>
            <a:rPr lang="en-US" b="1" smtClean="0"/>
            <a:t>Feistel</a:t>
          </a:r>
          <a:endParaRPr lang="en-US"/>
        </a:p>
      </dgm:t>
    </dgm:pt>
    <dgm:pt modelId="{6F68EC0A-ECE9-4F08-93CD-3888344B0E0B}" type="parTrans" cxnId="{474819C1-52A2-4BA5-BC6A-47DEF4E9E280}">
      <dgm:prSet/>
      <dgm:spPr/>
      <dgm:t>
        <a:bodyPr/>
        <a:lstStyle/>
        <a:p>
          <a:endParaRPr lang="en-US"/>
        </a:p>
      </dgm:t>
    </dgm:pt>
    <dgm:pt modelId="{B8755934-ADFF-4FCB-BF1B-8EF5A5BA0347}" type="sibTrans" cxnId="{474819C1-52A2-4BA5-BC6A-47DEF4E9E280}">
      <dgm:prSet/>
      <dgm:spPr/>
      <dgm:t>
        <a:bodyPr/>
        <a:lstStyle/>
        <a:p>
          <a:endParaRPr lang="en-US"/>
        </a:p>
      </dgm:t>
    </dgm:pt>
    <dgm:pt modelId="{AA4B0D62-5559-47EC-AD3B-8712ECFEFFA4}" type="pres">
      <dgm:prSet presAssocID="{770ACDC6-234E-4B34-94DF-A1F0426C3AE2}" presName="linear" presStyleCnt="0">
        <dgm:presLayoutVars>
          <dgm:animLvl val="lvl"/>
          <dgm:resizeHandles val="exact"/>
        </dgm:presLayoutVars>
      </dgm:prSet>
      <dgm:spPr/>
      <dgm:t>
        <a:bodyPr/>
        <a:lstStyle/>
        <a:p>
          <a:endParaRPr lang="en-US"/>
        </a:p>
      </dgm:t>
    </dgm:pt>
    <dgm:pt modelId="{25F2FF07-FF02-4D6B-8C37-25DCE9A763B2}" type="pres">
      <dgm:prSet presAssocID="{EFEB9E27-2BA0-40D4-8643-3F9BB2A8A356}" presName="parentText" presStyleLbl="node1" presStyleIdx="0" presStyleCnt="1">
        <dgm:presLayoutVars>
          <dgm:chMax val="0"/>
          <dgm:bulletEnabled val="1"/>
        </dgm:presLayoutVars>
      </dgm:prSet>
      <dgm:spPr/>
      <dgm:t>
        <a:bodyPr/>
        <a:lstStyle/>
        <a:p>
          <a:endParaRPr lang="en-US"/>
        </a:p>
      </dgm:t>
    </dgm:pt>
  </dgm:ptLst>
  <dgm:cxnLst>
    <dgm:cxn modelId="{52DE44F6-0E46-48CD-86F2-C9FF413A8FF2}" type="presOf" srcId="{770ACDC6-234E-4B34-94DF-A1F0426C3AE2}" destId="{AA4B0D62-5559-47EC-AD3B-8712ECFEFFA4}" srcOrd="0" destOrd="0" presId="urn:microsoft.com/office/officeart/2005/8/layout/vList2"/>
    <dgm:cxn modelId="{0A0DFEBD-0313-4F39-8EBA-5240092137FE}" type="presOf" srcId="{EFEB9E27-2BA0-40D4-8643-3F9BB2A8A356}" destId="{25F2FF07-FF02-4D6B-8C37-25DCE9A763B2}" srcOrd="0" destOrd="0" presId="urn:microsoft.com/office/officeart/2005/8/layout/vList2"/>
    <dgm:cxn modelId="{474819C1-52A2-4BA5-BC6A-47DEF4E9E280}" srcId="{770ACDC6-234E-4B34-94DF-A1F0426C3AE2}" destId="{EFEB9E27-2BA0-40D4-8643-3F9BB2A8A356}" srcOrd="0" destOrd="0" parTransId="{6F68EC0A-ECE9-4F08-93CD-3888344B0E0B}" sibTransId="{B8755934-ADFF-4FCB-BF1B-8EF5A5BA0347}"/>
    <dgm:cxn modelId="{F9593712-A7EC-4172-A6AD-342615851966}" type="presParOf" srcId="{AA4B0D62-5559-47EC-AD3B-8712ECFEFFA4}" destId="{25F2FF07-FF02-4D6B-8C37-25DCE9A763B2}"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3382347-4FA0-44C4-B3D6-3DB8618A6E4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2A629D6-7F97-4E41-9F49-C9119210A87A}">
      <dgm:prSet/>
      <dgm:spPr/>
      <dgm:t>
        <a:bodyPr/>
        <a:lstStyle/>
        <a:p>
          <a:pPr rtl="0"/>
          <a:r>
            <a:rPr lang="vi-VN" b="1" dirty="0" smtClean="0">
              <a:latin typeface="Calibri" panose="020F0502020204030204" pitchFamily="34" charset="0"/>
            </a:rPr>
            <a:t>Thuật toán mã/gi</a:t>
          </a:r>
          <a:r>
            <a:rPr lang="en-US" b="1" dirty="0" smtClean="0">
              <a:latin typeface="Calibri" panose="020F0502020204030204" pitchFamily="34" charset="0"/>
            </a:rPr>
            <a:t>ả</a:t>
          </a:r>
          <a:r>
            <a:rPr lang="vi-VN" b="1" dirty="0" smtClean="0">
              <a:latin typeface="Calibri" panose="020F0502020204030204" pitchFamily="34" charset="0"/>
            </a:rPr>
            <a:t>i mã</a:t>
          </a:r>
          <a:endParaRPr lang="en-US" dirty="0">
            <a:latin typeface="Calibri" panose="020F0502020204030204" pitchFamily="34" charset="0"/>
          </a:endParaRPr>
        </a:p>
      </dgm:t>
    </dgm:pt>
    <dgm:pt modelId="{7EA331F1-6D0D-465A-BBB4-261C1D7AFB45}" type="parTrans" cxnId="{1D9FEF89-2E8A-41DA-8E26-317DB47F9BB7}">
      <dgm:prSet/>
      <dgm:spPr/>
      <dgm:t>
        <a:bodyPr/>
        <a:lstStyle/>
        <a:p>
          <a:endParaRPr lang="en-US"/>
        </a:p>
      </dgm:t>
    </dgm:pt>
    <dgm:pt modelId="{79CADC05-884A-4791-935F-986E4CB3D9F1}" type="sibTrans" cxnId="{1D9FEF89-2E8A-41DA-8E26-317DB47F9BB7}">
      <dgm:prSet/>
      <dgm:spPr/>
      <dgm:t>
        <a:bodyPr/>
        <a:lstStyle/>
        <a:p>
          <a:endParaRPr lang="en-US"/>
        </a:p>
      </dgm:t>
    </dgm:pt>
    <dgm:pt modelId="{A1C81250-F39B-44EA-ABEE-FBFF47745C6F}" type="pres">
      <dgm:prSet presAssocID="{83382347-4FA0-44C4-B3D6-3DB8618A6E44}" presName="linear" presStyleCnt="0">
        <dgm:presLayoutVars>
          <dgm:animLvl val="lvl"/>
          <dgm:resizeHandles val="exact"/>
        </dgm:presLayoutVars>
      </dgm:prSet>
      <dgm:spPr/>
      <dgm:t>
        <a:bodyPr/>
        <a:lstStyle/>
        <a:p>
          <a:endParaRPr lang="en-US"/>
        </a:p>
      </dgm:t>
    </dgm:pt>
    <dgm:pt modelId="{E8DC5D7B-41F9-4264-8B16-77AD18B385AC}" type="pres">
      <dgm:prSet presAssocID="{C2A629D6-7F97-4E41-9F49-C9119210A87A}" presName="parentText" presStyleLbl="node1" presStyleIdx="0" presStyleCnt="1">
        <dgm:presLayoutVars>
          <dgm:chMax val="0"/>
          <dgm:bulletEnabled val="1"/>
        </dgm:presLayoutVars>
      </dgm:prSet>
      <dgm:spPr/>
      <dgm:t>
        <a:bodyPr/>
        <a:lstStyle/>
        <a:p>
          <a:endParaRPr lang="en-US"/>
        </a:p>
      </dgm:t>
    </dgm:pt>
  </dgm:ptLst>
  <dgm:cxnLst>
    <dgm:cxn modelId="{1D9FEF89-2E8A-41DA-8E26-317DB47F9BB7}" srcId="{83382347-4FA0-44C4-B3D6-3DB8618A6E44}" destId="{C2A629D6-7F97-4E41-9F49-C9119210A87A}" srcOrd="0" destOrd="0" parTransId="{7EA331F1-6D0D-465A-BBB4-261C1D7AFB45}" sibTransId="{79CADC05-884A-4791-935F-986E4CB3D9F1}"/>
    <dgm:cxn modelId="{533FB263-81FD-4172-B41B-6A275C99C1F3}" type="presOf" srcId="{83382347-4FA0-44C4-B3D6-3DB8618A6E44}" destId="{A1C81250-F39B-44EA-ABEE-FBFF47745C6F}" srcOrd="0" destOrd="0" presId="urn:microsoft.com/office/officeart/2005/8/layout/vList2"/>
    <dgm:cxn modelId="{62928D57-004E-414F-9BD6-B549964EA847}" type="presOf" srcId="{C2A629D6-7F97-4E41-9F49-C9119210A87A}" destId="{E8DC5D7B-41F9-4264-8B16-77AD18B385AC}" srcOrd="0" destOrd="0" presId="urn:microsoft.com/office/officeart/2005/8/layout/vList2"/>
    <dgm:cxn modelId="{CFFCF7B5-2890-4D74-BB5F-8E6E0334FA50}" type="presParOf" srcId="{A1C81250-F39B-44EA-ABEE-FBFF47745C6F}" destId="{E8DC5D7B-41F9-4264-8B16-77AD18B385AC}"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373E157-6B6C-42EE-8B0B-A5BB7187CC1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1532CD8-0E94-41D8-8863-91C533334FD8}">
      <dgm:prSet/>
      <dgm:spPr/>
      <dgm:t>
        <a:bodyPr/>
        <a:lstStyle/>
        <a:p>
          <a:pPr rtl="0"/>
          <a:r>
            <a:rPr lang="vi-VN" b="1" dirty="0" smtClean="0"/>
            <a:t>Ưu điểm của mật mã </a:t>
          </a:r>
          <a:r>
            <a:rPr lang="en-US" b="1" dirty="0" err="1" smtClean="0"/>
            <a:t>Feistel</a:t>
          </a:r>
          <a:endParaRPr lang="en-US" dirty="0"/>
        </a:p>
      </dgm:t>
    </dgm:pt>
    <dgm:pt modelId="{DD137C8C-32F7-4D55-81C2-825C039C1269}" type="parTrans" cxnId="{744CADE7-F28D-4447-816C-2F8DE00B5E03}">
      <dgm:prSet/>
      <dgm:spPr/>
      <dgm:t>
        <a:bodyPr/>
        <a:lstStyle/>
        <a:p>
          <a:endParaRPr lang="en-US"/>
        </a:p>
      </dgm:t>
    </dgm:pt>
    <dgm:pt modelId="{74D20AF4-A56D-4DF6-B6B7-6E0924BCDD99}" type="sibTrans" cxnId="{744CADE7-F28D-4447-816C-2F8DE00B5E03}">
      <dgm:prSet/>
      <dgm:spPr/>
      <dgm:t>
        <a:bodyPr/>
        <a:lstStyle/>
        <a:p>
          <a:endParaRPr lang="en-US"/>
        </a:p>
      </dgm:t>
    </dgm:pt>
    <dgm:pt modelId="{A3394E5F-5AD7-4AAD-80F1-C7D4CFC746A9}" type="pres">
      <dgm:prSet presAssocID="{8373E157-6B6C-42EE-8B0B-A5BB7187CC16}" presName="linear" presStyleCnt="0">
        <dgm:presLayoutVars>
          <dgm:animLvl val="lvl"/>
          <dgm:resizeHandles val="exact"/>
        </dgm:presLayoutVars>
      </dgm:prSet>
      <dgm:spPr/>
      <dgm:t>
        <a:bodyPr/>
        <a:lstStyle/>
        <a:p>
          <a:endParaRPr lang="en-US"/>
        </a:p>
      </dgm:t>
    </dgm:pt>
    <dgm:pt modelId="{22FDD067-0BB0-46C5-9B7B-B34DD1F4A7D4}" type="pres">
      <dgm:prSet presAssocID="{61532CD8-0E94-41D8-8863-91C533334FD8}" presName="parentText" presStyleLbl="node1" presStyleIdx="0" presStyleCnt="1">
        <dgm:presLayoutVars>
          <dgm:chMax val="0"/>
          <dgm:bulletEnabled val="1"/>
        </dgm:presLayoutVars>
      </dgm:prSet>
      <dgm:spPr/>
      <dgm:t>
        <a:bodyPr/>
        <a:lstStyle/>
        <a:p>
          <a:endParaRPr lang="en-US"/>
        </a:p>
      </dgm:t>
    </dgm:pt>
  </dgm:ptLst>
  <dgm:cxnLst>
    <dgm:cxn modelId="{414EBE6F-5BA0-4E84-B54A-543CD9197A96}" type="presOf" srcId="{61532CD8-0E94-41D8-8863-91C533334FD8}" destId="{22FDD067-0BB0-46C5-9B7B-B34DD1F4A7D4}" srcOrd="0" destOrd="0" presId="urn:microsoft.com/office/officeart/2005/8/layout/vList2"/>
    <dgm:cxn modelId="{744CADE7-F28D-4447-816C-2F8DE00B5E03}" srcId="{8373E157-6B6C-42EE-8B0B-A5BB7187CC16}" destId="{61532CD8-0E94-41D8-8863-91C533334FD8}" srcOrd="0" destOrd="0" parTransId="{DD137C8C-32F7-4D55-81C2-825C039C1269}" sibTransId="{74D20AF4-A56D-4DF6-B6B7-6E0924BCDD99}"/>
    <dgm:cxn modelId="{5F60C9A4-DCA9-49DD-B9D4-986898AC6873}" type="presOf" srcId="{8373E157-6B6C-42EE-8B0B-A5BB7187CC16}" destId="{A3394E5F-5AD7-4AAD-80F1-C7D4CFC746A9}" srcOrd="0" destOrd="0" presId="urn:microsoft.com/office/officeart/2005/8/layout/vList2"/>
    <dgm:cxn modelId="{95A3BB32-F7F4-4C89-9B19-EF6717449FBE}" type="presParOf" srcId="{A3394E5F-5AD7-4AAD-80F1-C7D4CFC746A9}" destId="{22FDD067-0BB0-46C5-9B7B-B34DD1F4A7D4}"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5407F08B-8DC4-4037-91BE-4F7DC0040C6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007174E-CD44-45EA-ADA6-0DC635CF88C9}">
      <dgm:prSet/>
      <dgm:spPr/>
      <dgm:t>
        <a:bodyPr/>
        <a:lstStyle/>
        <a:p>
          <a:pPr rtl="0"/>
          <a:r>
            <a:rPr lang="vi-VN" b="1" smtClean="0"/>
            <a:t>Nhược điểm của mật mã </a:t>
          </a:r>
          <a:r>
            <a:rPr lang="en-US" b="1" smtClean="0"/>
            <a:t>Feistel</a:t>
          </a:r>
          <a:endParaRPr lang="en-US"/>
        </a:p>
      </dgm:t>
    </dgm:pt>
    <dgm:pt modelId="{AD4735A3-8952-4E28-BC1A-87E2C0C2F53E}" type="parTrans" cxnId="{A08B5A26-0B3F-4C76-B3E9-5F5D4F701407}">
      <dgm:prSet/>
      <dgm:spPr/>
      <dgm:t>
        <a:bodyPr/>
        <a:lstStyle/>
        <a:p>
          <a:endParaRPr lang="en-US"/>
        </a:p>
      </dgm:t>
    </dgm:pt>
    <dgm:pt modelId="{FAFEA5F0-5BAA-4F2F-902A-AD34CBE18EAB}" type="sibTrans" cxnId="{A08B5A26-0B3F-4C76-B3E9-5F5D4F701407}">
      <dgm:prSet/>
      <dgm:spPr/>
      <dgm:t>
        <a:bodyPr/>
        <a:lstStyle/>
        <a:p>
          <a:endParaRPr lang="en-US"/>
        </a:p>
      </dgm:t>
    </dgm:pt>
    <dgm:pt modelId="{4ED4C015-8CCA-436C-ACE2-44DCB170149A}" type="pres">
      <dgm:prSet presAssocID="{5407F08B-8DC4-4037-91BE-4F7DC0040C6C}" presName="linear" presStyleCnt="0">
        <dgm:presLayoutVars>
          <dgm:animLvl val="lvl"/>
          <dgm:resizeHandles val="exact"/>
        </dgm:presLayoutVars>
      </dgm:prSet>
      <dgm:spPr/>
      <dgm:t>
        <a:bodyPr/>
        <a:lstStyle/>
        <a:p>
          <a:endParaRPr lang="en-US"/>
        </a:p>
      </dgm:t>
    </dgm:pt>
    <dgm:pt modelId="{613B72C7-6205-47A4-A94A-984CBACD266F}" type="pres">
      <dgm:prSet presAssocID="{E007174E-CD44-45EA-ADA6-0DC635CF88C9}" presName="parentText" presStyleLbl="node1" presStyleIdx="0" presStyleCnt="1">
        <dgm:presLayoutVars>
          <dgm:chMax val="0"/>
          <dgm:bulletEnabled val="1"/>
        </dgm:presLayoutVars>
      </dgm:prSet>
      <dgm:spPr/>
      <dgm:t>
        <a:bodyPr/>
        <a:lstStyle/>
        <a:p>
          <a:endParaRPr lang="en-US"/>
        </a:p>
      </dgm:t>
    </dgm:pt>
  </dgm:ptLst>
  <dgm:cxnLst>
    <dgm:cxn modelId="{B07210F8-2194-40AE-8BA8-6D4640BCBF3B}" type="presOf" srcId="{E007174E-CD44-45EA-ADA6-0DC635CF88C9}" destId="{613B72C7-6205-47A4-A94A-984CBACD266F}" srcOrd="0" destOrd="0" presId="urn:microsoft.com/office/officeart/2005/8/layout/vList2"/>
    <dgm:cxn modelId="{A08B5A26-0B3F-4C76-B3E9-5F5D4F701407}" srcId="{5407F08B-8DC4-4037-91BE-4F7DC0040C6C}" destId="{E007174E-CD44-45EA-ADA6-0DC635CF88C9}" srcOrd="0" destOrd="0" parTransId="{AD4735A3-8952-4E28-BC1A-87E2C0C2F53E}" sibTransId="{FAFEA5F0-5BAA-4F2F-902A-AD34CBE18EAB}"/>
    <dgm:cxn modelId="{C7817AE6-554D-451A-9896-BF302319B7BB}" type="presOf" srcId="{5407F08B-8DC4-4037-91BE-4F7DC0040C6C}" destId="{4ED4C015-8CCA-436C-ACE2-44DCB170149A}" srcOrd="0" destOrd="0" presId="urn:microsoft.com/office/officeart/2005/8/layout/vList2"/>
    <dgm:cxn modelId="{66ACBEF4-1EC0-40E6-B7BF-EF7C9DF11C19}" type="presParOf" srcId="{4ED4C015-8CCA-436C-ACE2-44DCB170149A}" destId="{613B72C7-6205-47A4-A94A-984CBACD266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176E199F-8CB4-4ADF-A519-02FD4F2EB19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868EB72-0076-4103-BDB1-459340D84947}">
      <dgm:prSet/>
      <dgm:spPr/>
      <dgm:t>
        <a:bodyPr/>
        <a:lstStyle/>
        <a:p>
          <a:pPr rtl="0"/>
          <a:r>
            <a:rPr lang="en-US" b="1" smtClean="0"/>
            <a:t>Một số kiểu mở rộng của mật mã Feistel</a:t>
          </a:r>
          <a:endParaRPr lang="en-US"/>
        </a:p>
      </dgm:t>
    </dgm:pt>
    <dgm:pt modelId="{239CF499-2D8D-423D-97C3-3D93E6F3AE70}" type="parTrans" cxnId="{C8E665B9-46E8-4486-891A-B96CE5E4F2F5}">
      <dgm:prSet/>
      <dgm:spPr/>
      <dgm:t>
        <a:bodyPr/>
        <a:lstStyle/>
        <a:p>
          <a:endParaRPr lang="en-US"/>
        </a:p>
      </dgm:t>
    </dgm:pt>
    <dgm:pt modelId="{3D0000D0-D052-4DF4-AB31-1E23863FB587}" type="sibTrans" cxnId="{C8E665B9-46E8-4486-891A-B96CE5E4F2F5}">
      <dgm:prSet/>
      <dgm:spPr/>
      <dgm:t>
        <a:bodyPr/>
        <a:lstStyle/>
        <a:p>
          <a:endParaRPr lang="en-US"/>
        </a:p>
      </dgm:t>
    </dgm:pt>
    <dgm:pt modelId="{1C4D3FCE-ACF7-4954-8713-DBDA2E1DFE96}" type="pres">
      <dgm:prSet presAssocID="{176E199F-8CB4-4ADF-A519-02FD4F2EB19F}" presName="linear" presStyleCnt="0">
        <dgm:presLayoutVars>
          <dgm:animLvl val="lvl"/>
          <dgm:resizeHandles val="exact"/>
        </dgm:presLayoutVars>
      </dgm:prSet>
      <dgm:spPr/>
      <dgm:t>
        <a:bodyPr/>
        <a:lstStyle/>
        <a:p>
          <a:endParaRPr lang="en-US"/>
        </a:p>
      </dgm:t>
    </dgm:pt>
    <dgm:pt modelId="{042376ED-4977-4EDB-BB51-727C4F78406D}" type="pres">
      <dgm:prSet presAssocID="{6868EB72-0076-4103-BDB1-459340D84947}" presName="parentText" presStyleLbl="node1" presStyleIdx="0" presStyleCnt="1">
        <dgm:presLayoutVars>
          <dgm:chMax val="0"/>
          <dgm:bulletEnabled val="1"/>
        </dgm:presLayoutVars>
      </dgm:prSet>
      <dgm:spPr/>
      <dgm:t>
        <a:bodyPr/>
        <a:lstStyle/>
        <a:p>
          <a:endParaRPr lang="en-US"/>
        </a:p>
      </dgm:t>
    </dgm:pt>
  </dgm:ptLst>
  <dgm:cxnLst>
    <dgm:cxn modelId="{A1AF2975-8285-4626-8A39-D56654A2148C}" type="presOf" srcId="{6868EB72-0076-4103-BDB1-459340D84947}" destId="{042376ED-4977-4EDB-BB51-727C4F78406D}" srcOrd="0" destOrd="0" presId="urn:microsoft.com/office/officeart/2005/8/layout/vList2"/>
    <dgm:cxn modelId="{8A1D6F6E-A4C5-40D0-B67F-28CDB6370B4C}" type="presOf" srcId="{176E199F-8CB4-4ADF-A519-02FD4F2EB19F}" destId="{1C4D3FCE-ACF7-4954-8713-DBDA2E1DFE96}" srcOrd="0" destOrd="0" presId="urn:microsoft.com/office/officeart/2005/8/layout/vList2"/>
    <dgm:cxn modelId="{C8E665B9-46E8-4486-891A-B96CE5E4F2F5}" srcId="{176E199F-8CB4-4ADF-A519-02FD4F2EB19F}" destId="{6868EB72-0076-4103-BDB1-459340D84947}" srcOrd="0" destOrd="0" parTransId="{239CF499-2D8D-423D-97C3-3D93E6F3AE70}" sibTransId="{3D0000D0-D052-4DF4-AB31-1E23863FB587}"/>
    <dgm:cxn modelId="{CB06CE1C-1773-4115-BA1E-5DA4AA72F75D}" type="presParOf" srcId="{1C4D3FCE-ACF7-4954-8713-DBDA2E1DFE96}" destId="{042376ED-4977-4EDB-BB51-727C4F78406D}"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FA4A1B-72CE-484A-AC22-5EFE7A22B2E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45809BD-B914-4881-BD9E-F32240C49575}">
      <dgm:prSet/>
      <dgm:spPr/>
      <dgm:t>
        <a:bodyPr/>
        <a:lstStyle/>
        <a:p>
          <a:pPr rtl="0"/>
          <a:r>
            <a:rPr lang="vi-VN" b="1" smtClean="0"/>
            <a:t>Các vấn đề trình bày</a:t>
          </a:r>
          <a:endParaRPr lang="en-US"/>
        </a:p>
      </dgm:t>
    </dgm:pt>
    <dgm:pt modelId="{9894D283-17A1-4205-BBA0-5C9400B77EF4}" type="parTrans" cxnId="{509F9AE7-959D-46A3-BBA4-2B88ADF8F018}">
      <dgm:prSet/>
      <dgm:spPr/>
      <dgm:t>
        <a:bodyPr/>
        <a:lstStyle/>
        <a:p>
          <a:endParaRPr lang="en-US"/>
        </a:p>
      </dgm:t>
    </dgm:pt>
    <dgm:pt modelId="{08BF6F1D-F602-4B98-88F4-1CA4CE355FC2}" type="sibTrans" cxnId="{509F9AE7-959D-46A3-BBA4-2B88ADF8F018}">
      <dgm:prSet/>
      <dgm:spPr/>
      <dgm:t>
        <a:bodyPr/>
        <a:lstStyle/>
        <a:p>
          <a:endParaRPr lang="en-US"/>
        </a:p>
      </dgm:t>
    </dgm:pt>
    <dgm:pt modelId="{57DD805C-7893-41DD-A457-B803352EDC35}" type="pres">
      <dgm:prSet presAssocID="{43FA4A1B-72CE-484A-AC22-5EFE7A22B2EB}" presName="linear" presStyleCnt="0">
        <dgm:presLayoutVars>
          <dgm:animLvl val="lvl"/>
          <dgm:resizeHandles val="exact"/>
        </dgm:presLayoutVars>
      </dgm:prSet>
      <dgm:spPr/>
      <dgm:t>
        <a:bodyPr/>
        <a:lstStyle/>
        <a:p>
          <a:endParaRPr lang="en-US"/>
        </a:p>
      </dgm:t>
    </dgm:pt>
    <dgm:pt modelId="{55279690-CFA6-4410-A906-34F773AD90F7}" type="pres">
      <dgm:prSet presAssocID="{A45809BD-B914-4881-BD9E-F32240C49575}" presName="parentText" presStyleLbl="node1" presStyleIdx="0" presStyleCnt="1">
        <dgm:presLayoutVars>
          <dgm:chMax val="0"/>
          <dgm:bulletEnabled val="1"/>
        </dgm:presLayoutVars>
      </dgm:prSet>
      <dgm:spPr/>
      <dgm:t>
        <a:bodyPr/>
        <a:lstStyle/>
        <a:p>
          <a:endParaRPr lang="en-US"/>
        </a:p>
      </dgm:t>
    </dgm:pt>
  </dgm:ptLst>
  <dgm:cxnLst>
    <dgm:cxn modelId="{256ADAE1-0398-4619-AF6C-6D214B13C2F3}" type="presOf" srcId="{43FA4A1B-72CE-484A-AC22-5EFE7A22B2EB}" destId="{57DD805C-7893-41DD-A457-B803352EDC35}" srcOrd="0" destOrd="0" presId="urn:microsoft.com/office/officeart/2005/8/layout/vList2"/>
    <dgm:cxn modelId="{A9955B0C-6B1B-47FF-9981-3F3576A5F76F}" type="presOf" srcId="{A45809BD-B914-4881-BD9E-F32240C49575}" destId="{55279690-CFA6-4410-A906-34F773AD90F7}" srcOrd="0" destOrd="0" presId="urn:microsoft.com/office/officeart/2005/8/layout/vList2"/>
    <dgm:cxn modelId="{509F9AE7-959D-46A3-BBA4-2B88ADF8F018}" srcId="{43FA4A1B-72CE-484A-AC22-5EFE7A22B2EB}" destId="{A45809BD-B914-4881-BD9E-F32240C49575}" srcOrd="0" destOrd="0" parTransId="{9894D283-17A1-4205-BBA0-5C9400B77EF4}" sibTransId="{08BF6F1D-F602-4B98-88F4-1CA4CE355FC2}"/>
    <dgm:cxn modelId="{2A44D555-58EB-434D-BEE2-A34911175C71}" type="presParOf" srcId="{57DD805C-7893-41DD-A457-B803352EDC35}" destId="{55279690-CFA6-4410-A906-34F773AD90F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18FEBB93-02CB-498E-9A47-20AAB40238D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2F56C1B-1F75-419D-A9BF-A5434F9F5D4A}">
      <dgm:prSet custT="1"/>
      <dgm:spPr/>
      <dgm:t>
        <a:bodyPr/>
        <a:lstStyle/>
        <a:p>
          <a:pPr rtl="0"/>
          <a:r>
            <a:rPr lang="en-US" sz="3200" b="1" dirty="0" smtClean="0"/>
            <a:t>2.2. </a:t>
          </a:r>
          <a:r>
            <a:rPr lang="en-US" sz="3200" b="1" dirty="0" err="1" smtClean="0"/>
            <a:t>Mạng</a:t>
          </a:r>
          <a:r>
            <a:rPr lang="en-US" sz="3200" b="1" dirty="0" smtClean="0"/>
            <a:t> </a:t>
          </a:r>
          <a:r>
            <a:rPr lang="en-US" sz="3200" b="1" dirty="0" err="1" smtClean="0"/>
            <a:t>hoán</a:t>
          </a:r>
          <a:r>
            <a:rPr lang="en-US" sz="3200" b="1" dirty="0" smtClean="0"/>
            <a:t> </a:t>
          </a:r>
          <a:r>
            <a:rPr lang="en-US" sz="3200" b="1" dirty="0" err="1" smtClean="0"/>
            <a:t>vị-thay</a:t>
          </a:r>
          <a:r>
            <a:rPr lang="en-US" sz="3200" b="1" dirty="0" smtClean="0"/>
            <a:t> </a:t>
          </a:r>
          <a:r>
            <a:rPr lang="en-US" sz="3200" b="1" dirty="0" err="1" smtClean="0"/>
            <a:t>thế</a:t>
          </a:r>
          <a:r>
            <a:rPr lang="en-US" sz="3200" dirty="0" smtClean="0"/>
            <a:t> </a:t>
          </a:r>
          <a:endParaRPr lang="en-US" sz="3200" dirty="0"/>
        </a:p>
      </dgm:t>
    </dgm:pt>
    <dgm:pt modelId="{FC67350B-20C5-47B3-9A97-38D360E5F0E2}" type="parTrans" cxnId="{E235CAE4-47D1-4F92-9874-E4BD1325B4A1}">
      <dgm:prSet/>
      <dgm:spPr/>
      <dgm:t>
        <a:bodyPr/>
        <a:lstStyle/>
        <a:p>
          <a:endParaRPr lang="en-US"/>
        </a:p>
      </dgm:t>
    </dgm:pt>
    <dgm:pt modelId="{251AB662-A55E-4366-AA6C-6861EC37EE22}" type="sibTrans" cxnId="{E235CAE4-47D1-4F92-9874-E4BD1325B4A1}">
      <dgm:prSet/>
      <dgm:spPr/>
      <dgm:t>
        <a:bodyPr/>
        <a:lstStyle/>
        <a:p>
          <a:endParaRPr lang="en-US"/>
        </a:p>
      </dgm:t>
    </dgm:pt>
    <dgm:pt modelId="{D621D641-EC9E-41ED-977F-E3F4209E58AB}" type="pres">
      <dgm:prSet presAssocID="{18FEBB93-02CB-498E-9A47-20AAB40238D5}" presName="linear" presStyleCnt="0">
        <dgm:presLayoutVars>
          <dgm:animLvl val="lvl"/>
          <dgm:resizeHandles val="exact"/>
        </dgm:presLayoutVars>
      </dgm:prSet>
      <dgm:spPr/>
      <dgm:t>
        <a:bodyPr/>
        <a:lstStyle/>
        <a:p>
          <a:endParaRPr lang="en-US"/>
        </a:p>
      </dgm:t>
    </dgm:pt>
    <dgm:pt modelId="{3AF45DB6-2D94-478B-A507-3B7288E919AD}" type="pres">
      <dgm:prSet presAssocID="{12F56C1B-1F75-419D-A9BF-A5434F9F5D4A}" presName="parentText" presStyleLbl="node1" presStyleIdx="0" presStyleCnt="1">
        <dgm:presLayoutVars>
          <dgm:chMax val="0"/>
          <dgm:bulletEnabled val="1"/>
        </dgm:presLayoutVars>
      </dgm:prSet>
      <dgm:spPr/>
      <dgm:t>
        <a:bodyPr/>
        <a:lstStyle/>
        <a:p>
          <a:endParaRPr lang="en-US"/>
        </a:p>
      </dgm:t>
    </dgm:pt>
  </dgm:ptLst>
  <dgm:cxnLst>
    <dgm:cxn modelId="{979E3975-E8EB-45E4-8A01-5555AFC57316}" type="presOf" srcId="{12F56C1B-1F75-419D-A9BF-A5434F9F5D4A}" destId="{3AF45DB6-2D94-478B-A507-3B7288E919AD}" srcOrd="0" destOrd="0" presId="urn:microsoft.com/office/officeart/2005/8/layout/vList2"/>
    <dgm:cxn modelId="{E235CAE4-47D1-4F92-9874-E4BD1325B4A1}" srcId="{18FEBB93-02CB-498E-9A47-20AAB40238D5}" destId="{12F56C1B-1F75-419D-A9BF-A5434F9F5D4A}" srcOrd="0" destOrd="0" parTransId="{FC67350B-20C5-47B3-9A97-38D360E5F0E2}" sibTransId="{251AB662-A55E-4366-AA6C-6861EC37EE22}"/>
    <dgm:cxn modelId="{48BC4E02-9856-4C61-AF4B-0C52124CE1FA}" type="presOf" srcId="{18FEBB93-02CB-498E-9A47-20AAB40238D5}" destId="{D621D641-EC9E-41ED-977F-E3F4209E58AB}" srcOrd="0" destOrd="0" presId="urn:microsoft.com/office/officeart/2005/8/layout/vList2"/>
    <dgm:cxn modelId="{590E5AFC-C662-4D34-91C3-F723EDEB5E89}" type="presParOf" srcId="{D621D641-EC9E-41ED-977F-E3F4209E58AB}" destId="{3AF45DB6-2D94-478B-A507-3B7288E919AD}"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8CEA9F3-11B6-4528-B1EC-0584764FEE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D253880-9EF0-43E5-8121-EEB1DCB82530}">
      <dgm:prSet custT="1"/>
      <dgm:spPr/>
      <dgm:t>
        <a:bodyPr/>
        <a:lstStyle/>
        <a:p>
          <a:pPr rtl="0"/>
          <a:r>
            <a:rPr lang="vi-VN" sz="2800" b="1" dirty="0" smtClean="0"/>
            <a:t>3. Chuẩn mã hóa dữ liệu DES</a:t>
          </a:r>
          <a:endParaRPr lang="en-US" sz="2800" dirty="0"/>
        </a:p>
      </dgm:t>
    </dgm:pt>
    <dgm:pt modelId="{9EA3ABE6-ADE3-45DD-9230-96594A602B70}" type="parTrans" cxnId="{FAEB22C7-91C5-476D-A682-9955455C7C1A}">
      <dgm:prSet/>
      <dgm:spPr/>
      <dgm:t>
        <a:bodyPr/>
        <a:lstStyle/>
        <a:p>
          <a:endParaRPr lang="en-US"/>
        </a:p>
      </dgm:t>
    </dgm:pt>
    <dgm:pt modelId="{13DBFDBE-CBF8-4F78-AA2C-D3EE7B1ECCD7}" type="sibTrans" cxnId="{FAEB22C7-91C5-476D-A682-9955455C7C1A}">
      <dgm:prSet/>
      <dgm:spPr/>
      <dgm:t>
        <a:bodyPr/>
        <a:lstStyle/>
        <a:p>
          <a:endParaRPr lang="en-US"/>
        </a:p>
      </dgm:t>
    </dgm:pt>
    <dgm:pt modelId="{F6BD86EC-35D0-477E-96D1-B552C0F45A4E}">
      <dgm:prSet/>
      <dgm:spPr/>
      <dgm:t>
        <a:bodyPr/>
        <a:lstStyle/>
        <a:p>
          <a:pPr rtl="0"/>
          <a:endParaRPr lang="en-US" dirty="0"/>
        </a:p>
      </dgm:t>
    </dgm:pt>
    <dgm:pt modelId="{CAE0A7D3-5CE7-446E-BB40-7FB35476F250}" type="parTrans" cxnId="{F447FFB4-EEA8-446D-B16A-34509D4AC418}">
      <dgm:prSet/>
      <dgm:spPr/>
      <dgm:t>
        <a:bodyPr/>
        <a:lstStyle/>
        <a:p>
          <a:endParaRPr lang="en-US"/>
        </a:p>
      </dgm:t>
    </dgm:pt>
    <dgm:pt modelId="{10556E5F-FC55-4446-9BE3-1B401CED6A0E}" type="sibTrans" cxnId="{F447FFB4-EEA8-446D-B16A-34509D4AC418}">
      <dgm:prSet/>
      <dgm:spPr/>
      <dgm:t>
        <a:bodyPr/>
        <a:lstStyle/>
        <a:p>
          <a:endParaRPr lang="en-US"/>
        </a:p>
      </dgm:t>
    </dgm:pt>
    <dgm:pt modelId="{6633A4C0-27BE-44F5-949E-4074CC6B5433}" type="pres">
      <dgm:prSet presAssocID="{38CEA9F3-11B6-4528-B1EC-0584764FEE8E}" presName="linear" presStyleCnt="0">
        <dgm:presLayoutVars>
          <dgm:animLvl val="lvl"/>
          <dgm:resizeHandles val="exact"/>
        </dgm:presLayoutVars>
      </dgm:prSet>
      <dgm:spPr/>
      <dgm:t>
        <a:bodyPr/>
        <a:lstStyle/>
        <a:p>
          <a:endParaRPr lang="en-US"/>
        </a:p>
      </dgm:t>
    </dgm:pt>
    <dgm:pt modelId="{95B41F51-8778-4EFA-B0B7-99BDB0793D37}" type="pres">
      <dgm:prSet presAssocID="{7D253880-9EF0-43E5-8121-EEB1DCB82530}" presName="parentText" presStyleLbl="node1" presStyleIdx="0" presStyleCnt="1" custScaleY="241590">
        <dgm:presLayoutVars>
          <dgm:chMax val="0"/>
          <dgm:bulletEnabled val="1"/>
        </dgm:presLayoutVars>
      </dgm:prSet>
      <dgm:spPr/>
      <dgm:t>
        <a:bodyPr/>
        <a:lstStyle/>
        <a:p>
          <a:endParaRPr lang="en-US"/>
        </a:p>
      </dgm:t>
    </dgm:pt>
    <dgm:pt modelId="{E71E362A-C713-4D9A-99C7-A80F67976E51}" type="pres">
      <dgm:prSet presAssocID="{7D253880-9EF0-43E5-8121-EEB1DCB82530}" presName="childText" presStyleLbl="revTx" presStyleIdx="0" presStyleCnt="1">
        <dgm:presLayoutVars>
          <dgm:bulletEnabled val="1"/>
        </dgm:presLayoutVars>
      </dgm:prSet>
      <dgm:spPr/>
      <dgm:t>
        <a:bodyPr/>
        <a:lstStyle/>
        <a:p>
          <a:endParaRPr lang="en-US"/>
        </a:p>
      </dgm:t>
    </dgm:pt>
  </dgm:ptLst>
  <dgm:cxnLst>
    <dgm:cxn modelId="{71466A73-B771-4C6B-A174-98397D87D840}" type="presOf" srcId="{F6BD86EC-35D0-477E-96D1-B552C0F45A4E}" destId="{E71E362A-C713-4D9A-99C7-A80F67976E51}" srcOrd="0" destOrd="0" presId="urn:microsoft.com/office/officeart/2005/8/layout/vList2"/>
    <dgm:cxn modelId="{2B37D8F6-CAC6-4EE1-BF15-426368B8C991}" type="presOf" srcId="{7D253880-9EF0-43E5-8121-EEB1DCB82530}" destId="{95B41F51-8778-4EFA-B0B7-99BDB0793D37}" srcOrd="0" destOrd="0" presId="urn:microsoft.com/office/officeart/2005/8/layout/vList2"/>
    <dgm:cxn modelId="{4D20FC33-7410-46E8-B7FC-606C664055D7}" type="presOf" srcId="{38CEA9F3-11B6-4528-B1EC-0584764FEE8E}" destId="{6633A4C0-27BE-44F5-949E-4074CC6B5433}" srcOrd="0" destOrd="0" presId="urn:microsoft.com/office/officeart/2005/8/layout/vList2"/>
    <dgm:cxn modelId="{F447FFB4-EEA8-446D-B16A-34509D4AC418}" srcId="{7D253880-9EF0-43E5-8121-EEB1DCB82530}" destId="{F6BD86EC-35D0-477E-96D1-B552C0F45A4E}" srcOrd="0" destOrd="0" parTransId="{CAE0A7D3-5CE7-446E-BB40-7FB35476F250}" sibTransId="{10556E5F-FC55-4446-9BE3-1B401CED6A0E}"/>
    <dgm:cxn modelId="{FAEB22C7-91C5-476D-A682-9955455C7C1A}" srcId="{38CEA9F3-11B6-4528-B1EC-0584764FEE8E}" destId="{7D253880-9EF0-43E5-8121-EEB1DCB82530}" srcOrd="0" destOrd="0" parTransId="{9EA3ABE6-ADE3-45DD-9230-96594A602B70}" sibTransId="{13DBFDBE-CBF8-4F78-AA2C-D3EE7B1ECCD7}"/>
    <dgm:cxn modelId="{CFA5AB8E-D613-47EF-A963-6C3C3128C55F}" type="presParOf" srcId="{6633A4C0-27BE-44F5-949E-4074CC6B5433}" destId="{95B41F51-8778-4EFA-B0B7-99BDB0793D37}" srcOrd="0" destOrd="0" presId="urn:microsoft.com/office/officeart/2005/8/layout/vList2"/>
    <dgm:cxn modelId="{8AE0B212-9F54-4C1E-B1B9-661CC4070DB6}" type="presParOf" srcId="{6633A4C0-27BE-44F5-949E-4074CC6B5433}" destId="{E71E362A-C713-4D9A-99C7-A80F67976E51}"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F1C94E66-3388-47A6-AE85-5630FF7DED4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C2BA07C-67FF-4EB6-A647-9EB224990DD5}">
      <dgm:prSet/>
      <dgm:spPr/>
      <dgm:t>
        <a:bodyPr/>
        <a:lstStyle/>
        <a:p>
          <a:pPr rtl="0"/>
          <a:r>
            <a:rPr lang="vi-VN" b="1" smtClean="0"/>
            <a:t>(tiếp)</a:t>
          </a:r>
          <a:endParaRPr lang="en-US"/>
        </a:p>
      </dgm:t>
    </dgm:pt>
    <dgm:pt modelId="{68990880-2605-4464-B3AF-FA97D6D324C8}" type="parTrans" cxnId="{5C2ECB42-05E8-4DF6-811D-1E9511744DB1}">
      <dgm:prSet/>
      <dgm:spPr/>
      <dgm:t>
        <a:bodyPr/>
        <a:lstStyle/>
        <a:p>
          <a:endParaRPr lang="en-US"/>
        </a:p>
      </dgm:t>
    </dgm:pt>
    <dgm:pt modelId="{EA05A425-F2CD-4802-AFBC-0D234DDD219C}" type="sibTrans" cxnId="{5C2ECB42-05E8-4DF6-811D-1E9511744DB1}">
      <dgm:prSet/>
      <dgm:spPr/>
      <dgm:t>
        <a:bodyPr/>
        <a:lstStyle/>
        <a:p>
          <a:endParaRPr lang="en-US"/>
        </a:p>
      </dgm:t>
    </dgm:pt>
    <dgm:pt modelId="{CF137632-DFB4-40D6-83DA-E850266D3AE7}" type="pres">
      <dgm:prSet presAssocID="{F1C94E66-3388-47A6-AE85-5630FF7DED4C}" presName="linear" presStyleCnt="0">
        <dgm:presLayoutVars>
          <dgm:animLvl val="lvl"/>
          <dgm:resizeHandles val="exact"/>
        </dgm:presLayoutVars>
      </dgm:prSet>
      <dgm:spPr/>
      <dgm:t>
        <a:bodyPr/>
        <a:lstStyle/>
        <a:p>
          <a:endParaRPr lang="en-US"/>
        </a:p>
      </dgm:t>
    </dgm:pt>
    <dgm:pt modelId="{4E056863-F43F-4EC5-971B-12E9F23E06C6}" type="pres">
      <dgm:prSet presAssocID="{9C2BA07C-67FF-4EB6-A647-9EB224990DD5}" presName="parentText" presStyleLbl="node1" presStyleIdx="0" presStyleCnt="1">
        <dgm:presLayoutVars>
          <dgm:chMax val="0"/>
          <dgm:bulletEnabled val="1"/>
        </dgm:presLayoutVars>
      </dgm:prSet>
      <dgm:spPr/>
      <dgm:t>
        <a:bodyPr/>
        <a:lstStyle/>
        <a:p>
          <a:endParaRPr lang="en-US"/>
        </a:p>
      </dgm:t>
    </dgm:pt>
  </dgm:ptLst>
  <dgm:cxnLst>
    <dgm:cxn modelId="{44AD48BB-6483-40AD-9794-318D784EE1A8}" type="presOf" srcId="{F1C94E66-3388-47A6-AE85-5630FF7DED4C}" destId="{CF137632-DFB4-40D6-83DA-E850266D3AE7}" srcOrd="0" destOrd="0" presId="urn:microsoft.com/office/officeart/2005/8/layout/vList2"/>
    <dgm:cxn modelId="{5C2ECB42-05E8-4DF6-811D-1E9511744DB1}" srcId="{F1C94E66-3388-47A6-AE85-5630FF7DED4C}" destId="{9C2BA07C-67FF-4EB6-A647-9EB224990DD5}" srcOrd="0" destOrd="0" parTransId="{68990880-2605-4464-B3AF-FA97D6D324C8}" sibTransId="{EA05A425-F2CD-4802-AFBC-0D234DDD219C}"/>
    <dgm:cxn modelId="{D442C4B4-F158-469D-8902-A42E5A5BBEA6}" type="presOf" srcId="{9C2BA07C-67FF-4EB6-A647-9EB224990DD5}" destId="{4E056863-F43F-4EC5-971B-12E9F23E06C6}" srcOrd="0" destOrd="0" presId="urn:microsoft.com/office/officeart/2005/8/layout/vList2"/>
    <dgm:cxn modelId="{32185B7F-4655-48CA-9D0D-F7D34D017509}" type="presParOf" srcId="{CF137632-DFB4-40D6-83DA-E850266D3AE7}" destId="{4E056863-F43F-4EC5-971B-12E9F23E06C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01A46FFC-237D-4F13-A8F1-48D3C392F37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181F7D7-5B71-47D3-BF0E-8BB775CA0ED3}">
      <dgm:prSet/>
      <dgm:spPr/>
      <dgm:t>
        <a:bodyPr/>
        <a:lstStyle/>
        <a:p>
          <a:pPr rtl="0"/>
          <a:r>
            <a:rPr lang="vi-VN" b="1" smtClean="0"/>
            <a:t>(tiếp)</a:t>
          </a:r>
          <a:endParaRPr lang="en-US"/>
        </a:p>
      </dgm:t>
    </dgm:pt>
    <dgm:pt modelId="{DFAAE16F-BA5D-4B5C-85E2-05CE9CB4F384}" type="parTrans" cxnId="{577EA675-29B5-4D00-BC76-C9600CBEC4C6}">
      <dgm:prSet/>
      <dgm:spPr/>
      <dgm:t>
        <a:bodyPr/>
        <a:lstStyle/>
        <a:p>
          <a:endParaRPr lang="en-US"/>
        </a:p>
      </dgm:t>
    </dgm:pt>
    <dgm:pt modelId="{8A7747A2-07DA-41E6-AEA7-D7ADA04DFB4C}" type="sibTrans" cxnId="{577EA675-29B5-4D00-BC76-C9600CBEC4C6}">
      <dgm:prSet/>
      <dgm:spPr/>
      <dgm:t>
        <a:bodyPr/>
        <a:lstStyle/>
        <a:p>
          <a:endParaRPr lang="en-US"/>
        </a:p>
      </dgm:t>
    </dgm:pt>
    <dgm:pt modelId="{C5202E61-77C6-4666-8E1F-74552E71FFBA}" type="pres">
      <dgm:prSet presAssocID="{01A46FFC-237D-4F13-A8F1-48D3C392F379}" presName="linear" presStyleCnt="0">
        <dgm:presLayoutVars>
          <dgm:animLvl val="lvl"/>
          <dgm:resizeHandles val="exact"/>
        </dgm:presLayoutVars>
      </dgm:prSet>
      <dgm:spPr/>
      <dgm:t>
        <a:bodyPr/>
        <a:lstStyle/>
        <a:p>
          <a:endParaRPr lang="en-US"/>
        </a:p>
      </dgm:t>
    </dgm:pt>
    <dgm:pt modelId="{02B77A46-BDF4-496C-9A8F-8E5928B28A0B}" type="pres">
      <dgm:prSet presAssocID="{7181F7D7-5B71-47D3-BF0E-8BB775CA0ED3}" presName="parentText" presStyleLbl="node1" presStyleIdx="0" presStyleCnt="1">
        <dgm:presLayoutVars>
          <dgm:chMax val="0"/>
          <dgm:bulletEnabled val="1"/>
        </dgm:presLayoutVars>
      </dgm:prSet>
      <dgm:spPr/>
      <dgm:t>
        <a:bodyPr/>
        <a:lstStyle/>
        <a:p>
          <a:endParaRPr lang="en-US"/>
        </a:p>
      </dgm:t>
    </dgm:pt>
  </dgm:ptLst>
  <dgm:cxnLst>
    <dgm:cxn modelId="{577EA675-29B5-4D00-BC76-C9600CBEC4C6}" srcId="{01A46FFC-237D-4F13-A8F1-48D3C392F379}" destId="{7181F7D7-5B71-47D3-BF0E-8BB775CA0ED3}" srcOrd="0" destOrd="0" parTransId="{DFAAE16F-BA5D-4B5C-85E2-05CE9CB4F384}" sibTransId="{8A7747A2-07DA-41E6-AEA7-D7ADA04DFB4C}"/>
    <dgm:cxn modelId="{9EF2B36D-6FF5-45F1-BC6C-3B20F44BA311}" type="presOf" srcId="{7181F7D7-5B71-47D3-BF0E-8BB775CA0ED3}" destId="{02B77A46-BDF4-496C-9A8F-8E5928B28A0B}" srcOrd="0" destOrd="0" presId="urn:microsoft.com/office/officeart/2005/8/layout/vList2"/>
    <dgm:cxn modelId="{8535B467-ED56-4F1B-884B-0EB5CF62B3D1}" type="presOf" srcId="{01A46FFC-237D-4F13-A8F1-48D3C392F379}" destId="{C5202E61-77C6-4666-8E1F-74552E71FFBA}" srcOrd="0" destOrd="0" presId="urn:microsoft.com/office/officeart/2005/8/layout/vList2"/>
    <dgm:cxn modelId="{A1FF0120-2387-43B6-A566-E303CE6EEC79}" type="presParOf" srcId="{C5202E61-77C6-4666-8E1F-74552E71FFBA}" destId="{02B77A46-BDF4-496C-9A8F-8E5928B28A0B}"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38D851F6-157D-4B26-80FF-AFE20DEC4B3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41C5649-264B-4D07-A435-9586DE84E9CF}">
      <dgm:prSet/>
      <dgm:spPr/>
      <dgm:t>
        <a:bodyPr/>
        <a:lstStyle/>
        <a:p>
          <a:pPr rtl="0"/>
          <a:r>
            <a:rPr lang="vi-VN" b="1" smtClean="0"/>
            <a:t>Nhận xét</a:t>
          </a:r>
          <a:endParaRPr lang="en-US"/>
        </a:p>
      </dgm:t>
    </dgm:pt>
    <dgm:pt modelId="{E4132649-24A0-4AAF-B1EE-51F0D5C080B1}" type="parTrans" cxnId="{A5752722-8F52-4A58-A73B-DB3C38CF7BDE}">
      <dgm:prSet/>
      <dgm:spPr/>
      <dgm:t>
        <a:bodyPr/>
        <a:lstStyle/>
        <a:p>
          <a:endParaRPr lang="en-US"/>
        </a:p>
      </dgm:t>
    </dgm:pt>
    <dgm:pt modelId="{D9192B16-3F34-4F45-A106-F8609E0267A4}" type="sibTrans" cxnId="{A5752722-8F52-4A58-A73B-DB3C38CF7BDE}">
      <dgm:prSet/>
      <dgm:spPr/>
      <dgm:t>
        <a:bodyPr/>
        <a:lstStyle/>
        <a:p>
          <a:endParaRPr lang="en-US"/>
        </a:p>
      </dgm:t>
    </dgm:pt>
    <dgm:pt modelId="{3B293DCB-1AA2-4486-B540-36A97D02FFB3}" type="pres">
      <dgm:prSet presAssocID="{38D851F6-157D-4B26-80FF-AFE20DEC4B36}" presName="linear" presStyleCnt="0">
        <dgm:presLayoutVars>
          <dgm:animLvl val="lvl"/>
          <dgm:resizeHandles val="exact"/>
        </dgm:presLayoutVars>
      </dgm:prSet>
      <dgm:spPr/>
      <dgm:t>
        <a:bodyPr/>
        <a:lstStyle/>
        <a:p>
          <a:endParaRPr lang="en-US"/>
        </a:p>
      </dgm:t>
    </dgm:pt>
    <dgm:pt modelId="{AB6FD786-669B-4E47-B991-326545EC059D}" type="pres">
      <dgm:prSet presAssocID="{F41C5649-264B-4D07-A435-9586DE84E9CF}" presName="parentText" presStyleLbl="node1" presStyleIdx="0" presStyleCnt="1">
        <dgm:presLayoutVars>
          <dgm:chMax val="0"/>
          <dgm:bulletEnabled val="1"/>
        </dgm:presLayoutVars>
      </dgm:prSet>
      <dgm:spPr/>
      <dgm:t>
        <a:bodyPr/>
        <a:lstStyle/>
        <a:p>
          <a:endParaRPr lang="en-US"/>
        </a:p>
      </dgm:t>
    </dgm:pt>
  </dgm:ptLst>
  <dgm:cxnLst>
    <dgm:cxn modelId="{A5752722-8F52-4A58-A73B-DB3C38CF7BDE}" srcId="{38D851F6-157D-4B26-80FF-AFE20DEC4B36}" destId="{F41C5649-264B-4D07-A435-9586DE84E9CF}" srcOrd="0" destOrd="0" parTransId="{E4132649-24A0-4AAF-B1EE-51F0D5C080B1}" sibTransId="{D9192B16-3F34-4F45-A106-F8609E0267A4}"/>
    <dgm:cxn modelId="{40413FED-C31D-4838-8AE7-E90F6286F22B}" type="presOf" srcId="{38D851F6-157D-4B26-80FF-AFE20DEC4B36}" destId="{3B293DCB-1AA2-4486-B540-36A97D02FFB3}" srcOrd="0" destOrd="0" presId="urn:microsoft.com/office/officeart/2005/8/layout/vList2"/>
    <dgm:cxn modelId="{956BB861-DA34-4465-93D0-A349193F288D}" type="presOf" srcId="{F41C5649-264B-4D07-A435-9586DE84E9CF}" destId="{AB6FD786-669B-4E47-B991-326545EC059D}" srcOrd="0" destOrd="0" presId="urn:microsoft.com/office/officeart/2005/8/layout/vList2"/>
    <dgm:cxn modelId="{2BD184AA-139C-4650-B470-D90D878C957B}" type="presParOf" srcId="{3B293DCB-1AA2-4486-B540-36A97D02FFB3}" destId="{AB6FD786-669B-4E47-B991-326545EC059D}"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B0BAFE0D-67E5-4FDC-BC6F-CB183B8060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4881637-619E-469D-AB71-B42F93D173C1}">
      <dgm:prSet custT="1"/>
      <dgm:spPr/>
      <dgm:t>
        <a:bodyPr/>
        <a:lstStyle/>
        <a:p>
          <a:pPr rtl="0"/>
          <a:r>
            <a:rPr lang="vi-VN" sz="3200" b="1" dirty="0" smtClean="0"/>
            <a:t>2. Mã hóa </a:t>
          </a:r>
          <a:r>
            <a:rPr lang="es-ES" sz="3200" b="1" dirty="0" smtClean="0"/>
            <a:t>DES</a:t>
          </a:r>
          <a:endParaRPr lang="en-US" sz="3200" dirty="0"/>
        </a:p>
      </dgm:t>
    </dgm:pt>
    <dgm:pt modelId="{3F60AE42-8B84-4F14-AA5E-8869085504D7}" type="parTrans" cxnId="{93152DFC-EB75-47E3-B7B7-3C68332D2DB8}">
      <dgm:prSet/>
      <dgm:spPr/>
      <dgm:t>
        <a:bodyPr/>
        <a:lstStyle/>
        <a:p>
          <a:endParaRPr lang="en-US"/>
        </a:p>
      </dgm:t>
    </dgm:pt>
    <dgm:pt modelId="{3309E1C7-079A-4873-A540-F56CC97FF38D}" type="sibTrans" cxnId="{93152DFC-EB75-47E3-B7B7-3C68332D2DB8}">
      <dgm:prSet/>
      <dgm:spPr/>
      <dgm:t>
        <a:bodyPr/>
        <a:lstStyle/>
        <a:p>
          <a:endParaRPr lang="en-US"/>
        </a:p>
      </dgm:t>
    </dgm:pt>
    <dgm:pt modelId="{5C809A02-0299-4634-9A27-D7A3AB0E3931}" type="pres">
      <dgm:prSet presAssocID="{B0BAFE0D-67E5-4FDC-BC6F-CB183B8060D3}" presName="linear" presStyleCnt="0">
        <dgm:presLayoutVars>
          <dgm:animLvl val="lvl"/>
          <dgm:resizeHandles val="exact"/>
        </dgm:presLayoutVars>
      </dgm:prSet>
      <dgm:spPr/>
      <dgm:t>
        <a:bodyPr/>
        <a:lstStyle/>
        <a:p>
          <a:endParaRPr lang="en-US"/>
        </a:p>
      </dgm:t>
    </dgm:pt>
    <dgm:pt modelId="{ACD74D15-3F1C-401C-BADC-F562548534B8}" type="pres">
      <dgm:prSet presAssocID="{74881637-619E-469D-AB71-B42F93D173C1}" presName="parentText" presStyleLbl="node1" presStyleIdx="0" presStyleCnt="1">
        <dgm:presLayoutVars>
          <dgm:chMax val="0"/>
          <dgm:bulletEnabled val="1"/>
        </dgm:presLayoutVars>
      </dgm:prSet>
      <dgm:spPr/>
      <dgm:t>
        <a:bodyPr/>
        <a:lstStyle/>
        <a:p>
          <a:endParaRPr lang="en-US"/>
        </a:p>
      </dgm:t>
    </dgm:pt>
  </dgm:ptLst>
  <dgm:cxnLst>
    <dgm:cxn modelId="{AA450740-49C4-43A2-82B6-3F3FCF1D643C}" type="presOf" srcId="{74881637-619E-469D-AB71-B42F93D173C1}" destId="{ACD74D15-3F1C-401C-BADC-F562548534B8}" srcOrd="0" destOrd="0" presId="urn:microsoft.com/office/officeart/2005/8/layout/vList2"/>
    <dgm:cxn modelId="{93152DFC-EB75-47E3-B7B7-3C68332D2DB8}" srcId="{B0BAFE0D-67E5-4FDC-BC6F-CB183B8060D3}" destId="{74881637-619E-469D-AB71-B42F93D173C1}" srcOrd="0" destOrd="0" parTransId="{3F60AE42-8B84-4F14-AA5E-8869085504D7}" sibTransId="{3309E1C7-079A-4873-A540-F56CC97FF38D}"/>
    <dgm:cxn modelId="{9AC3D630-91AB-48EC-89A1-E3A0BD6D0CEA}" type="presOf" srcId="{B0BAFE0D-67E5-4FDC-BC6F-CB183B8060D3}" destId="{5C809A02-0299-4634-9A27-D7A3AB0E3931}" srcOrd="0" destOrd="0" presId="urn:microsoft.com/office/officeart/2005/8/layout/vList2"/>
    <dgm:cxn modelId="{42CDBB0C-1FB9-4860-9007-F80B679F48C0}" type="presParOf" srcId="{5C809A02-0299-4634-9A27-D7A3AB0E3931}" destId="{ACD74D15-3F1C-401C-BADC-F562548534B8}"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DE5BF21C-6B31-46CD-8F4A-6FF541AA09B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108D00A-C82F-4910-9B91-57D8BC1D264D}">
      <dgm:prSet/>
      <dgm:spPr/>
      <dgm:t>
        <a:bodyPr/>
        <a:lstStyle/>
        <a:p>
          <a:pPr rtl="0"/>
          <a:r>
            <a:rPr lang="en-US" b="1" dirty="0" err="1" smtClean="0"/>
            <a:t>Quá</a:t>
          </a:r>
          <a:r>
            <a:rPr lang="en-US" b="1" dirty="0" smtClean="0"/>
            <a:t> </a:t>
          </a:r>
          <a:r>
            <a:rPr lang="en-US" b="1" dirty="0" err="1" smtClean="0"/>
            <a:t>trình</a:t>
          </a:r>
          <a:r>
            <a:rPr lang="en-US" b="1" dirty="0" smtClean="0"/>
            <a:t> </a:t>
          </a:r>
          <a:r>
            <a:rPr lang="en-US" b="1" dirty="0" err="1" smtClean="0"/>
            <a:t>biến</a:t>
          </a:r>
          <a:r>
            <a:rPr lang="en-US" b="1" dirty="0" smtClean="0"/>
            <a:t> </a:t>
          </a:r>
          <a:r>
            <a:rPr lang="en-US" b="1" dirty="0" err="1" smtClean="0"/>
            <a:t>đổi</a:t>
          </a:r>
          <a:r>
            <a:rPr lang="en-US" b="1" dirty="0" smtClean="0"/>
            <a:t> </a:t>
          </a:r>
          <a:r>
            <a:rPr lang="en-US" b="1" dirty="0" err="1" smtClean="0"/>
            <a:t>văn</a:t>
          </a:r>
          <a:r>
            <a:rPr lang="en-US" b="1" dirty="0" smtClean="0"/>
            <a:t> </a:t>
          </a:r>
          <a:r>
            <a:rPr lang="en-US" b="1" dirty="0" err="1" smtClean="0"/>
            <a:t>bản</a:t>
          </a:r>
          <a:r>
            <a:rPr lang="en-US" b="1" dirty="0" smtClean="0"/>
            <a:t> </a:t>
          </a:r>
          <a:r>
            <a:rPr lang="en-US" b="1" dirty="0" err="1" smtClean="0"/>
            <a:t>rõ</a:t>
          </a:r>
          <a:r>
            <a:rPr lang="en-US" b="1" dirty="0" smtClean="0"/>
            <a:t> </a:t>
          </a:r>
          <a:r>
            <a:rPr lang="en-US" b="1" dirty="0" err="1" smtClean="0"/>
            <a:t>gồm</a:t>
          </a:r>
          <a:r>
            <a:rPr lang="en-US" b="1" dirty="0" smtClean="0"/>
            <a:t> </a:t>
          </a:r>
          <a:r>
            <a:rPr lang="en-US" b="1" dirty="0" err="1" smtClean="0"/>
            <a:t>ba</a:t>
          </a:r>
          <a:r>
            <a:rPr lang="en-US" b="1" dirty="0" smtClean="0"/>
            <a:t> </a:t>
          </a:r>
          <a:r>
            <a:rPr lang="vi-VN" b="1" dirty="0" smtClean="0"/>
            <a:t>bước</a:t>
          </a:r>
          <a:endParaRPr lang="en-US" dirty="0"/>
        </a:p>
      </dgm:t>
    </dgm:pt>
    <dgm:pt modelId="{72F11834-FAFC-4C9A-9E00-D3E14995EF32}" type="parTrans" cxnId="{BC058A4B-3237-47FA-8E75-B314AA0B4D2F}">
      <dgm:prSet/>
      <dgm:spPr/>
      <dgm:t>
        <a:bodyPr/>
        <a:lstStyle/>
        <a:p>
          <a:endParaRPr lang="en-US"/>
        </a:p>
      </dgm:t>
    </dgm:pt>
    <dgm:pt modelId="{1ACBA188-AB97-4573-A021-FE8B802BD0D3}" type="sibTrans" cxnId="{BC058A4B-3237-47FA-8E75-B314AA0B4D2F}">
      <dgm:prSet/>
      <dgm:spPr/>
      <dgm:t>
        <a:bodyPr/>
        <a:lstStyle/>
        <a:p>
          <a:endParaRPr lang="en-US"/>
        </a:p>
      </dgm:t>
    </dgm:pt>
    <dgm:pt modelId="{CA876AAD-6601-4C8C-8F6A-A876B6DFD7CF}" type="pres">
      <dgm:prSet presAssocID="{DE5BF21C-6B31-46CD-8F4A-6FF541AA09B4}" presName="linear" presStyleCnt="0">
        <dgm:presLayoutVars>
          <dgm:animLvl val="lvl"/>
          <dgm:resizeHandles val="exact"/>
        </dgm:presLayoutVars>
      </dgm:prSet>
      <dgm:spPr/>
      <dgm:t>
        <a:bodyPr/>
        <a:lstStyle/>
        <a:p>
          <a:endParaRPr lang="en-US"/>
        </a:p>
      </dgm:t>
    </dgm:pt>
    <dgm:pt modelId="{AD0563D2-034B-434F-A5B4-EBF24931EF96}" type="pres">
      <dgm:prSet presAssocID="{5108D00A-C82F-4910-9B91-57D8BC1D264D}" presName="parentText" presStyleLbl="node1" presStyleIdx="0" presStyleCnt="1">
        <dgm:presLayoutVars>
          <dgm:chMax val="0"/>
          <dgm:bulletEnabled val="1"/>
        </dgm:presLayoutVars>
      </dgm:prSet>
      <dgm:spPr/>
      <dgm:t>
        <a:bodyPr/>
        <a:lstStyle/>
        <a:p>
          <a:endParaRPr lang="en-US"/>
        </a:p>
      </dgm:t>
    </dgm:pt>
  </dgm:ptLst>
  <dgm:cxnLst>
    <dgm:cxn modelId="{E9CBABA8-CFD5-4C1D-9DBE-B902E16BA820}" type="presOf" srcId="{DE5BF21C-6B31-46CD-8F4A-6FF541AA09B4}" destId="{CA876AAD-6601-4C8C-8F6A-A876B6DFD7CF}" srcOrd="0" destOrd="0" presId="urn:microsoft.com/office/officeart/2005/8/layout/vList2"/>
    <dgm:cxn modelId="{BC058A4B-3237-47FA-8E75-B314AA0B4D2F}" srcId="{DE5BF21C-6B31-46CD-8F4A-6FF541AA09B4}" destId="{5108D00A-C82F-4910-9B91-57D8BC1D264D}" srcOrd="0" destOrd="0" parTransId="{72F11834-FAFC-4C9A-9E00-D3E14995EF32}" sibTransId="{1ACBA188-AB97-4573-A021-FE8B802BD0D3}"/>
    <dgm:cxn modelId="{EA4F5E7F-1EAE-457A-9DEE-CBA3A4DE814A}" type="presOf" srcId="{5108D00A-C82F-4910-9B91-57D8BC1D264D}" destId="{AD0563D2-034B-434F-A5B4-EBF24931EF96}" srcOrd="0" destOrd="0" presId="urn:microsoft.com/office/officeart/2005/8/layout/vList2"/>
    <dgm:cxn modelId="{71D777E1-8560-470F-B1C0-B1832527E9BF}" type="presParOf" srcId="{CA876AAD-6601-4C8C-8F6A-A876B6DFD7CF}" destId="{AD0563D2-034B-434F-A5B4-EBF24931EF9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39DD8C4F-5580-4297-A2BC-9472F006ED4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AD90303-89C0-413D-B812-B9F304B7DF36}">
      <dgm:prSet/>
      <dgm:spPr/>
      <dgm:t>
        <a:bodyPr/>
        <a:lstStyle/>
        <a:p>
          <a:pPr rtl="0"/>
          <a:r>
            <a:rPr lang="vi-VN" b="1" smtClean="0"/>
            <a:t>Thủ tục sinh khóa vòng</a:t>
          </a:r>
          <a:endParaRPr lang="en-US"/>
        </a:p>
      </dgm:t>
    </dgm:pt>
    <dgm:pt modelId="{55C9943D-BCD8-48D5-BD78-DAC328723225}" type="parTrans" cxnId="{E8B3D772-53B2-444F-B827-C37A31BFE802}">
      <dgm:prSet/>
      <dgm:spPr/>
      <dgm:t>
        <a:bodyPr/>
        <a:lstStyle/>
        <a:p>
          <a:endParaRPr lang="en-US"/>
        </a:p>
      </dgm:t>
    </dgm:pt>
    <dgm:pt modelId="{942DDF51-ADA1-4B78-B9F3-BB9D095F6991}" type="sibTrans" cxnId="{E8B3D772-53B2-444F-B827-C37A31BFE802}">
      <dgm:prSet/>
      <dgm:spPr/>
      <dgm:t>
        <a:bodyPr/>
        <a:lstStyle/>
        <a:p>
          <a:endParaRPr lang="en-US"/>
        </a:p>
      </dgm:t>
    </dgm:pt>
    <dgm:pt modelId="{DF20D7DE-EF50-458C-A8D6-568D51948764}" type="pres">
      <dgm:prSet presAssocID="{39DD8C4F-5580-4297-A2BC-9472F006ED43}" presName="linear" presStyleCnt="0">
        <dgm:presLayoutVars>
          <dgm:animLvl val="lvl"/>
          <dgm:resizeHandles val="exact"/>
        </dgm:presLayoutVars>
      </dgm:prSet>
      <dgm:spPr/>
      <dgm:t>
        <a:bodyPr/>
        <a:lstStyle/>
        <a:p>
          <a:endParaRPr lang="en-US"/>
        </a:p>
      </dgm:t>
    </dgm:pt>
    <dgm:pt modelId="{01BE844C-1CE5-4F70-A5D3-605DC1456276}" type="pres">
      <dgm:prSet presAssocID="{0AD90303-89C0-413D-B812-B9F304B7DF36}" presName="parentText" presStyleLbl="node1" presStyleIdx="0" presStyleCnt="1">
        <dgm:presLayoutVars>
          <dgm:chMax val="0"/>
          <dgm:bulletEnabled val="1"/>
        </dgm:presLayoutVars>
      </dgm:prSet>
      <dgm:spPr/>
      <dgm:t>
        <a:bodyPr/>
        <a:lstStyle/>
        <a:p>
          <a:endParaRPr lang="en-US"/>
        </a:p>
      </dgm:t>
    </dgm:pt>
  </dgm:ptLst>
  <dgm:cxnLst>
    <dgm:cxn modelId="{E8B3D772-53B2-444F-B827-C37A31BFE802}" srcId="{39DD8C4F-5580-4297-A2BC-9472F006ED43}" destId="{0AD90303-89C0-413D-B812-B9F304B7DF36}" srcOrd="0" destOrd="0" parTransId="{55C9943D-BCD8-48D5-BD78-DAC328723225}" sibTransId="{942DDF51-ADA1-4B78-B9F3-BB9D095F6991}"/>
    <dgm:cxn modelId="{299E4C54-DFB7-4722-BFBB-D1EDB952C743}" type="presOf" srcId="{39DD8C4F-5580-4297-A2BC-9472F006ED43}" destId="{DF20D7DE-EF50-458C-A8D6-568D51948764}" srcOrd="0" destOrd="0" presId="urn:microsoft.com/office/officeart/2005/8/layout/vList2"/>
    <dgm:cxn modelId="{78973514-E7ED-45E5-AE2B-0C65756D83D9}" type="presOf" srcId="{0AD90303-89C0-413D-B812-B9F304B7DF36}" destId="{01BE844C-1CE5-4F70-A5D3-605DC1456276}" srcOrd="0" destOrd="0" presId="urn:microsoft.com/office/officeart/2005/8/layout/vList2"/>
    <dgm:cxn modelId="{AE6B46F1-6564-40AF-AC35-AFD6164AB1A6}" type="presParOf" srcId="{DF20D7DE-EF50-458C-A8D6-568D51948764}" destId="{01BE844C-1CE5-4F70-A5D3-605DC145627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A9E24AD4-CF44-4780-928A-6D9AD3B9BEA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24E4952-6197-41AF-9013-943FFB9C2269}">
      <dgm:prSet/>
      <dgm:spPr/>
      <dgm:t>
        <a:bodyPr/>
        <a:lstStyle/>
        <a:p>
          <a:pPr rtl="0"/>
          <a:r>
            <a:rPr lang="en-US" b="1" smtClean="0"/>
            <a:t>Một </a:t>
          </a:r>
          <a:r>
            <a:rPr lang="vi-VN" b="1" smtClean="0"/>
            <a:t>vòng</a:t>
          </a:r>
          <a:r>
            <a:rPr lang="en-US" b="1" smtClean="0"/>
            <a:t> mã hóa DES</a:t>
          </a:r>
          <a:endParaRPr lang="en-US"/>
        </a:p>
      </dgm:t>
    </dgm:pt>
    <dgm:pt modelId="{AC596A14-7D53-4EE0-AC6B-38302B7E579D}" type="parTrans" cxnId="{3F3A45AD-8A9F-46AB-A6FD-A0F540B42582}">
      <dgm:prSet/>
      <dgm:spPr/>
      <dgm:t>
        <a:bodyPr/>
        <a:lstStyle/>
        <a:p>
          <a:endParaRPr lang="en-US"/>
        </a:p>
      </dgm:t>
    </dgm:pt>
    <dgm:pt modelId="{87689DBA-9CFE-4F6F-82EC-5C5BB3CE2392}" type="sibTrans" cxnId="{3F3A45AD-8A9F-46AB-A6FD-A0F540B42582}">
      <dgm:prSet/>
      <dgm:spPr/>
      <dgm:t>
        <a:bodyPr/>
        <a:lstStyle/>
        <a:p>
          <a:endParaRPr lang="en-US"/>
        </a:p>
      </dgm:t>
    </dgm:pt>
    <dgm:pt modelId="{D0161ED9-CD43-462D-96B3-16378EEB1C47}" type="pres">
      <dgm:prSet presAssocID="{A9E24AD4-CF44-4780-928A-6D9AD3B9BEA3}" presName="linear" presStyleCnt="0">
        <dgm:presLayoutVars>
          <dgm:animLvl val="lvl"/>
          <dgm:resizeHandles val="exact"/>
        </dgm:presLayoutVars>
      </dgm:prSet>
      <dgm:spPr/>
      <dgm:t>
        <a:bodyPr/>
        <a:lstStyle/>
        <a:p>
          <a:endParaRPr lang="en-US"/>
        </a:p>
      </dgm:t>
    </dgm:pt>
    <dgm:pt modelId="{9B4CD320-6AD4-4DFD-A42E-B06CFA021A20}" type="pres">
      <dgm:prSet presAssocID="{324E4952-6197-41AF-9013-943FFB9C2269}" presName="parentText" presStyleLbl="node1" presStyleIdx="0" presStyleCnt="1">
        <dgm:presLayoutVars>
          <dgm:chMax val="0"/>
          <dgm:bulletEnabled val="1"/>
        </dgm:presLayoutVars>
      </dgm:prSet>
      <dgm:spPr/>
      <dgm:t>
        <a:bodyPr/>
        <a:lstStyle/>
        <a:p>
          <a:endParaRPr lang="en-US"/>
        </a:p>
      </dgm:t>
    </dgm:pt>
  </dgm:ptLst>
  <dgm:cxnLst>
    <dgm:cxn modelId="{376EEC6F-3DB7-42CB-9989-8A44F7E48D6D}" type="presOf" srcId="{A9E24AD4-CF44-4780-928A-6D9AD3B9BEA3}" destId="{D0161ED9-CD43-462D-96B3-16378EEB1C47}" srcOrd="0" destOrd="0" presId="urn:microsoft.com/office/officeart/2005/8/layout/vList2"/>
    <dgm:cxn modelId="{498670E3-86BA-45F2-AB7C-6E9E2EBAF5EC}" type="presOf" srcId="{324E4952-6197-41AF-9013-943FFB9C2269}" destId="{9B4CD320-6AD4-4DFD-A42E-B06CFA021A20}" srcOrd="0" destOrd="0" presId="urn:microsoft.com/office/officeart/2005/8/layout/vList2"/>
    <dgm:cxn modelId="{3F3A45AD-8A9F-46AB-A6FD-A0F540B42582}" srcId="{A9E24AD4-CF44-4780-928A-6D9AD3B9BEA3}" destId="{324E4952-6197-41AF-9013-943FFB9C2269}" srcOrd="0" destOrd="0" parTransId="{AC596A14-7D53-4EE0-AC6B-38302B7E579D}" sibTransId="{87689DBA-9CFE-4F6F-82EC-5C5BB3CE2392}"/>
    <dgm:cxn modelId="{0EF32E32-59CF-4FBE-8FF8-A18CFCD16BC4}" type="presParOf" srcId="{D0161ED9-CD43-462D-96B3-16378EEB1C47}" destId="{9B4CD320-6AD4-4DFD-A42E-B06CFA021A20}"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5B8FC810-F55B-47CC-968D-3B0AB239CBF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0BCCEAC-957E-4C7C-A4B8-3F58D5F8B16F}">
      <dgm:prSet/>
      <dgm:spPr/>
      <dgm:t>
        <a:bodyPr/>
        <a:lstStyle/>
        <a:p>
          <a:pPr rtl="0"/>
          <a:r>
            <a:rPr lang="vi-VN" b="1" smtClean="0"/>
            <a:t>Hàm F(R,K)</a:t>
          </a:r>
          <a:endParaRPr lang="en-US"/>
        </a:p>
      </dgm:t>
    </dgm:pt>
    <dgm:pt modelId="{19DD37C8-800C-46C0-9B3B-B519212E203A}" type="parTrans" cxnId="{B73DBD38-2710-4771-89A2-ECE04B6130BE}">
      <dgm:prSet/>
      <dgm:spPr/>
      <dgm:t>
        <a:bodyPr/>
        <a:lstStyle/>
        <a:p>
          <a:endParaRPr lang="en-US"/>
        </a:p>
      </dgm:t>
    </dgm:pt>
    <dgm:pt modelId="{913A1339-4E43-4AE6-B617-EEA63D9CBE6E}" type="sibTrans" cxnId="{B73DBD38-2710-4771-89A2-ECE04B6130BE}">
      <dgm:prSet/>
      <dgm:spPr/>
      <dgm:t>
        <a:bodyPr/>
        <a:lstStyle/>
        <a:p>
          <a:endParaRPr lang="en-US"/>
        </a:p>
      </dgm:t>
    </dgm:pt>
    <dgm:pt modelId="{3737999F-09C5-4A0B-8B04-4CB5187EB619}" type="pres">
      <dgm:prSet presAssocID="{5B8FC810-F55B-47CC-968D-3B0AB239CBF2}" presName="linear" presStyleCnt="0">
        <dgm:presLayoutVars>
          <dgm:animLvl val="lvl"/>
          <dgm:resizeHandles val="exact"/>
        </dgm:presLayoutVars>
      </dgm:prSet>
      <dgm:spPr/>
      <dgm:t>
        <a:bodyPr/>
        <a:lstStyle/>
        <a:p>
          <a:endParaRPr lang="en-US"/>
        </a:p>
      </dgm:t>
    </dgm:pt>
    <dgm:pt modelId="{AC5AB101-5DD5-4AA0-9984-C69454DE388A}" type="pres">
      <dgm:prSet presAssocID="{D0BCCEAC-957E-4C7C-A4B8-3F58D5F8B16F}" presName="parentText" presStyleLbl="node1" presStyleIdx="0" presStyleCnt="1">
        <dgm:presLayoutVars>
          <dgm:chMax val="0"/>
          <dgm:bulletEnabled val="1"/>
        </dgm:presLayoutVars>
      </dgm:prSet>
      <dgm:spPr/>
      <dgm:t>
        <a:bodyPr/>
        <a:lstStyle/>
        <a:p>
          <a:endParaRPr lang="en-US"/>
        </a:p>
      </dgm:t>
    </dgm:pt>
  </dgm:ptLst>
  <dgm:cxnLst>
    <dgm:cxn modelId="{411F14C8-74AD-4D84-A807-3FFCFA34893C}" type="presOf" srcId="{D0BCCEAC-957E-4C7C-A4B8-3F58D5F8B16F}" destId="{AC5AB101-5DD5-4AA0-9984-C69454DE388A}" srcOrd="0" destOrd="0" presId="urn:microsoft.com/office/officeart/2005/8/layout/vList2"/>
    <dgm:cxn modelId="{B73DBD38-2710-4771-89A2-ECE04B6130BE}" srcId="{5B8FC810-F55B-47CC-968D-3B0AB239CBF2}" destId="{D0BCCEAC-957E-4C7C-A4B8-3F58D5F8B16F}" srcOrd="0" destOrd="0" parTransId="{19DD37C8-800C-46C0-9B3B-B519212E203A}" sibTransId="{913A1339-4E43-4AE6-B617-EEA63D9CBE6E}"/>
    <dgm:cxn modelId="{47E46322-21AB-4FB8-A3BB-1A1266AC77BE}" type="presOf" srcId="{5B8FC810-F55B-47CC-968D-3B0AB239CBF2}" destId="{3737999F-09C5-4A0B-8B04-4CB5187EB619}" srcOrd="0" destOrd="0" presId="urn:microsoft.com/office/officeart/2005/8/layout/vList2"/>
    <dgm:cxn modelId="{7BB81DBF-0A47-4673-988E-BD87BE618492}" type="presParOf" srcId="{3737999F-09C5-4A0B-8B04-4CB5187EB619}" destId="{AC5AB101-5DD5-4AA0-9984-C69454DE388A}"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F4FF8C-7BA6-456E-A7FB-8FC75ACBC56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48D7E10-E3E8-4803-8518-19182DCAF79E}">
      <dgm:prSet/>
      <dgm:spPr/>
      <dgm:t>
        <a:bodyPr/>
        <a:lstStyle/>
        <a:p>
          <a:pPr rtl="0"/>
          <a:r>
            <a:rPr lang="vi-VN" b="1" smtClean="0"/>
            <a:t>1. Quá trình phát triển</a:t>
          </a:r>
          <a:endParaRPr lang="en-US"/>
        </a:p>
      </dgm:t>
    </dgm:pt>
    <dgm:pt modelId="{9BE37D7E-6D43-438F-B114-3F52A55CBDFF}" type="parTrans" cxnId="{E1BC4CE0-97DF-4A3F-8717-24AC1ABB588F}">
      <dgm:prSet/>
      <dgm:spPr/>
      <dgm:t>
        <a:bodyPr/>
        <a:lstStyle/>
        <a:p>
          <a:endParaRPr lang="en-US"/>
        </a:p>
      </dgm:t>
    </dgm:pt>
    <dgm:pt modelId="{CE075995-A4C9-4C71-B199-EB27E538823B}" type="sibTrans" cxnId="{E1BC4CE0-97DF-4A3F-8717-24AC1ABB588F}">
      <dgm:prSet/>
      <dgm:spPr/>
      <dgm:t>
        <a:bodyPr/>
        <a:lstStyle/>
        <a:p>
          <a:endParaRPr lang="en-US"/>
        </a:p>
      </dgm:t>
    </dgm:pt>
    <dgm:pt modelId="{F4270C60-5CEA-4411-A733-E9E05640E57D}" type="pres">
      <dgm:prSet presAssocID="{78F4FF8C-7BA6-456E-A7FB-8FC75ACBC56C}" presName="linear" presStyleCnt="0">
        <dgm:presLayoutVars>
          <dgm:animLvl val="lvl"/>
          <dgm:resizeHandles val="exact"/>
        </dgm:presLayoutVars>
      </dgm:prSet>
      <dgm:spPr/>
      <dgm:t>
        <a:bodyPr/>
        <a:lstStyle/>
        <a:p>
          <a:endParaRPr lang="en-US"/>
        </a:p>
      </dgm:t>
    </dgm:pt>
    <dgm:pt modelId="{5F43BACC-71FB-4C47-9EDA-4CC3F2FC032D}" type="pres">
      <dgm:prSet presAssocID="{048D7E10-E3E8-4803-8518-19182DCAF79E}" presName="parentText" presStyleLbl="node1" presStyleIdx="0" presStyleCnt="1">
        <dgm:presLayoutVars>
          <dgm:chMax val="0"/>
          <dgm:bulletEnabled val="1"/>
        </dgm:presLayoutVars>
      </dgm:prSet>
      <dgm:spPr/>
      <dgm:t>
        <a:bodyPr/>
        <a:lstStyle/>
        <a:p>
          <a:endParaRPr lang="en-US"/>
        </a:p>
      </dgm:t>
    </dgm:pt>
  </dgm:ptLst>
  <dgm:cxnLst>
    <dgm:cxn modelId="{E1BC4CE0-97DF-4A3F-8717-24AC1ABB588F}" srcId="{78F4FF8C-7BA6-456E-A7FB-8FC75ACBC56C}" destId="{048D7E10-E3E8-4803-8518-19182DCAF79E}" srcOrd="0" destOrd="0" parTransId="{9BE37D7E-6D43-438F-B114-3F52A55CBDFF}" sibTransId="{CE075995-A4C9-4C71-B199-EB27E538823B}"/>
    <dgm:cxn modelId="{7FC423F0-FCA4-4A37-A90C-F6E4BE229ED3}" type="presOf" srcId="{048D7E10-E3E8-4803-8518-19182DCAF79E}" destId="{5F43BACC-71FB-4C47-9EDA-4CC3F2FC032D}" srcOrd="0" destOrd="0" presId="urn:microsoft.com/office/officeart/2005/8/layout/vList2"/>
    <dgm:cxn modelId="{8EC20DDC-F74A-4174-81D3-04D87E6A9F1D}" type="presOf" srcId="{78F4FF8C-7BA6-456E-A7FB-8FC75ACBC56C}" destId="{F4270C60-5CEA-4411-A733-E9E05640E57D}" srcOrd="0" destOrd="0" presId="urn:microsoft.com/office/officeart/2005/8/layout/vList2"/>
    <dgm:cxn modelId="{DBDC4551-0B97-4300-9BB5-D23E2C81E19D}" type="presParOf" srcId="{F4270C60-5CEA-4411-A733-E9E05640E57D}" destId="{5F43BACC-71FB-4C47-9EDA-4CC3F2FC032D}"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26DFC1A9-34FF-4BEA-A928-D312983A405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C2D52BD-A17B-4129-A367-50C509285FD7}">
      <dgm:prSet/>
      <dgm:spPr/>
      <dgm:t>
        <a:bodyPr/>
        <a:lstStyle/>
        <a:p>
          <a:pPr rtl="0"/>
          <a:r>
            <a:rPr lang="vi-VN" b="1" smtClean="0"/>
            <a:t>Các bảng hoán vị</a:t>
          </a:r>
          <a:endParaRPr lang="en-US"/>
        </a:p>
      </dgm:t>
    </dgm:pt>
    <dgm:pt modelId="{AA399AEA-0B0B-4FE2-BD4B-964854B92644}" type="parTrans" cxnId="{DA4671B5-46F1-4CB5-8EF5-830B00BE8660}">
      <dgm:prSet/>
      <dgm:spPr/>
      <dgm:t>
        <a:bodyPr/>
        <a:lstStyle/>
        <a:p>
          <a:endParaRPr lang="en-US"/>
        </a:p>
      </dgm:t>
    </dgm:pt>
    <dgm:pt modelId="{7C4A273E-120B-4E79-8C83-7BC3185E4D72}" type="sibTrans" cxnId="{DA4671B5-46F1-4CB5-8EF5-830B00BE8660}">
      <dgm:prSet/>
      <dgm:spPr/>
      <dgm:t>
        <a:bodyPr/>
        <a:lstStyle/>
        <a:p>
          <a:endParaRPr lang="en-US"/>
        </a:p>
      </dgm:t>
    </dgm:pt>
    <dgm:pt modelId="{6FBA466D-D954-42D4-8E2B-049BF21C3B42}" type="pres">
      <dgm:prSet presAssocID="{26DFC1A9-34FF-4BEA-A928-D312983A4059}" presName="linear" presStyleCnt="0">
        <dgm:presLayoutVars>
          <dgm:animLvl val="lvl"/>
          <dgm:resizeHandles val="exact"/>
        </dgm:presLayoutVars>
      </dgm:prSet>
      <dgm:spPr/>
      <dgm:t>
        <a:bodyPr/>
        <a:lstStyle/>
        <a:p>
          <a:endParaRPr lang="en-US"/>
        </a:p>
      </dgm:t>
    </dgm:pt>
    <dgm:pt modelId="{A328F776-3635-45BA-8233-67697A2461B5}" type="pres">
      <dgm:prSet presAssocID="{AC2D52BD-A17B-4129-A367-50C509285FD7}" presName="parentText" presStyleLbl="node1" presStyleIdx="0" presStyleCnt="1">
        <dgm:presLayoutVars>
          <dgm:chMax val="0"/>
          <dgm:bulletEnabled val="1"/>
        </dgm:presLayoutVars>
      </dgm:prSet>
      <dgm:spPr/>
      <dgm:t>
        <a:bodyPr/>
        <a:lstStyle/>
        <a:p>
          <a:endParaRPr lang="en-US"/>
        </a:p>
      </dgm:t>
    </dgm:pt>
  </dgm:ptLst>
  <dgm:cxnLst>
    <dgm:cxn modelId="{273F902B-2A3F-4F7F-9297-ACE48A050750}" type="presOf" srcId="{26DFC1A9-34FF-4BEA-A928-D312983A4059}" destId="{6FBA466D-D954-42D4-8E2B-049BF21C3B42}" srcOrd="0" destOrd="0" presId="urn:microsoft.com/office/officeart/2005/8/layout/vList2"/>
    <dgm:cxn modelId="{422A9088-1C63-45F4-BC4C-FC3C09E7FCAF}" type="presOf" srcId="{AC2D52BD-A17B-4129-A367-50C509285FD7}" destId="{A328F776-3635-45BA-8233-67697A2461B5}" srcOrd="0" destOrd="0" presId="urn:microsoft.com/office/officeart/2005/8/layout/vList2"/>
    <dgm:cxn modelId="{DA4671B5-46F1-4CB5-8EF5-830B00BE8660}" srcId="{26DFC1A9-34FF-4BEA-A928-D312983A4059}" destId="{AC2D52BD-A17B-4129-A367-50C509285FD7}" srcOrd="0" destOrd="0" parTransId="{AA399AEA-0B0B-4FE2-BD4B-964854B92644}" sibTransId="{7C4A273E-120B-4E79-8C83-7BC3185E4D72}"/>
    <dgm:cxn modelId="{B0C9E13F-762D-4862-A04A-332805CF4BC9}" type="presParOf" srcId="{6FBA466D-D954-42D4-8E2B-049BF21C3B42}" destId="{A328F776-3635-45BA-8233-67697A2461B5}"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3863AD91-942C-4593-8167-4CB24E17A73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8AADC3B-0DF8-44FE-A937-3353634A5ED4}">
      <dgm:prSet/>
      <dgm:spPr/>
      <dgm:t>
        <a:bodyPr/>
        <a:lstStyle/>
        <a:p>
          <a:pPr rtl="0"/>
          <a:r>
            <a:rPr lang="vi-VN" b="1" smtClean="0"/>
            <a:t>(tiếp)</a:t>
          </a:r>
          <a:endParaRPr lang="en-US"/>
        </a:p>
      </dgm:t>
    </dgm:pt>
    <dgm:pt modelId="{905EFACC-6732-4847-A686-02EF3F6A5234}" type="parTrans" cxnId="{B8F38948-4FF3-4F58-9432-92221B2E737D}">
      <dgm:prSet/>
      <dgm:spPr/>
      <dgm:t>
        <a:bodyPr/>
        <a:lstStyle/>
        <a:p>
          <a:endParaRPr lang="en-US"/>
        </a:p>
      </dgm:t>
    </dgm:pt>
    <dgm:pt modelId="{9952E9C4-4244-4BD6-9319-93BCDC15345D}" type="sibTrans" cxnId="{B8F38948-4FF3-4F58-9432-92221B2E737D}">
      <dgm:prSet/>
      <dgm:spPr/>
      <dgm:t>
        <a:bodyPr/>
        <a:lstStyle/>
        <a:p>
          <a:endParaRPr lang="en-US"/>
        </a:p>
      </dgm:t>
    </dgm:pt>
    <dgm:pt modelId="{A4B63BC6-6324-4D62-8CAC-6FFBEDD6FDA2}" type="pres">
      <dgm:prSet presAssocID="{3863AD91-942C-4593-8167-4CB24E17A739}" presName="linear" presStyleCnt="0">
        <dgm:presLayoutVars>
          <dgm:animLvl val="lvl"/>
          <dgm:resizeHandles val="exact"/>
        </dgm:presLayoutVars>
      </dgm:prSet>
      <dgm:spPr/>
      <dgm:t>
        <a:bodyPr/>
        <a:lstStyle/>
        <a:p>
          <a:endParaRPr lang="en-US"/>
        </a:p>
      </dgm:t>
    </dgm:pt>
    <dgm:pt modelId="{7540A5EA-91FA-44B6-92B2-DD1EABF1A287}" type="pres">
      <dgm:prSet presAssocID="{A8AADC3B-0DF8-44FE-A937-3353634A5ED4}" presName="parentText" presStyleLbl="node1" presStyleIdx="0" presStyleCnt="1">
        <dgm:presLayoutVars>
          <dgm:chMax val="0"/>
          <dgm:bulletEnabled val="1"/>
        </dgm:presLayoutVars>
      </dgm:prSet>
      <dgm:spPr/>
      <dgm:t>
        <a:bodyPr/>
        <a:lstStyle/>
        <a:p>
          <a:endParaRPr lang="en-US"/>
        </a:p>
      </dgm:t>
    </dgm:pt>
  </dgm:ptLst>
  <dgm:cxnLst>
    <dgm:cxn modelId="{97370537-3279-495B-85BA-B7F9DB22D765}" type="presOf" srcId="{A8AADC3B-0DF8-44FE-A937-3353634A5ED4}" destId="{7540A5EA-91FA-44B6-92B2-DD1EABF1A287}" srcOrd="0" destOrd="0" presId="urn:microsoft.com/office/officeart/2005/8/layout/vList2"/>
    <dgm:cxn modelId="{A35E6CB8-1375-41EE-B0AD-7F7FE9CB336A}" type="presOf" srcId="{3863AD91-942C-4593-8167-4CB24E17A739}" destId="{A4B63BC6-6324-4D62-8CAC-6FFBEDD6FDA2}" srcOrd="0" destOrd="0" presId="urn:microsoft.com/office/officeart/2005/8/layout/vList2"/>
    <dgm:cxn modelId="{B8F38948-4FF3-4F58-9432-92221B2E737D}" srcId="{3863AD91-942C-4593-8167-4CB24E17A739}" destId="{A8AADC3B-0DF8-44FE-A937-3353634A5ED4}" srcOrd="0" destOrd="0" parTransId="{905EFACC-6732-4847-A686-02EF3F6A5234}" sibTransId="{9952E9C4-4244-4BD6-9319-93BCDC15345D}"/>
    <dgm:cxn modelId="{FE3869BD-86B8-43B1-BEBE-FCC2D7A72582}" type="presParOf" srcId="{A4B63BC6-6324-4D62-8CAC-6FFBEDD6FDA2}" destId="{7540A5EA-91FA-44B6-92B2-DD1EABF1A28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B9F7728F-B1BE-4D22-9B3E-504676606F1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40AC463-03BF-4324-8712-4F5A61174A97}">
      <dgm:prSet/>
      <dgm:spPr/>
      <dgm:t>
        <a:bodyPr/>
        <a:lstStyle/>
        <a:p>
          <a:pPr rtl="0"/>
          <a:r>
            <a:rPr lang="vi-VN" b="1" smtClean="0"/>
            <a:t>3.3. Giải mã </a:t>
          </a:r>
          <a:r>
            <a:rPr lang="fr-FR" b="1" smtClean="0"/>
            <a:t>DES</a:t>
          </a:r>
          <a:endParaRPr lang="en-US"/>
        </a:p>
      </dgm:t>
    </dgm:pt>
    <dgm:pt modelId="{F768CB0B-C099-4755-A2CB-4D5537A37B32}" type="parTrans" cxnId="{065E1E8B-520E-435A-81FE-6A599DCD7AF0}">
      <dgm:prSet/>
      <dgm:spPr/>
      <dgm:t>
        <a:bodyPr/>
        <a:lstStyle/>
        <a:p>
          <a:endParaRPr lang="en-US"/>
        </a:p>
      </dgm:t>
    </dgm:pt>
    <dgm:pt modelId="{9EEBA7FE-25A5-40BF-AE91-BB6EDFF74579}" type="sibTrans" cxnId="{065E1E8B-520E-435A-81FE-6A599DCD7AF0}">
      <dgm:prSet/>
      <dgm:spPr/>
      <dgm:t>
        <a:bodyPr/>
        <a:lstStyle/>
        <a:p>
          <a:endParaRPr lang="en-US"/>
        </a:p>
      </dgm:t>
    </dgm:pt>
    <dgm:pt modelId="{CDBA422B-CA3F-4779-BDCF-A87333D78515}" type="pres">
      <dgm:prSet presAssocID="{B9F7728F-B1BE-4D22-9B3E-504676606F1A}" presName="linear" presStyleCnt="0">
        <dgm:presLayoutVars>
          <dgm:animLvl val="lvl"/>
          <dgm:resizeHandles val="exact"/>
        </dgm:presLayoutVars>
      </dgm:prSet>
      <dgm:spPr/>
      <dgm:t>
        <a:bodyPr/>
        <a:lstStyle/>
        <a:p>
          <a:endParaRPr lang="en-US"/>
        </a:p>
      </dgm:t>
    </dgm:pt>
    <dgm:pt modelId="{EEFCEC00-AE4C-4C8D-9FF8-B66AAD4DED17}" type="pres">
      <dgm:prSet presAssocID="{740AC463-03BF-4324-8712-4F5A61174A97}" presName="parentText" presStyleLbl="node1" presStyleIdx="0" presStyleCnt="1">
        <dgm:presLayoutVars>
          <dgm:chMax val="0"/>
          <dgm:bulletEnabled val="1"/>
        </dgm:presLayoutVars>
      </dgm:prSet>
      <dgm:spPr/>
      <dgm:t>
        <a:bodyPr/>
        <a:lstStyle/>
        <a:p>
          <a:endParaRPr lang="en-US"/>
        </a:p>
      </dgm:t>
    </dgm:pt>
  </dgm:ptLst>
  <dgm:cxnLst>
    <dgm:cxn modelId="{A50511B2-6420-4C6F-95D4-71758007EEE7}" type="presOf" srcId="{B9F7728F-B1BE-4D22-9B3E-504676606F1A}" destId="{CDBA422B-CA3F-4779-BDCF-A87333D78515}" srcOrd="0" destOrd="0" presId="urn:microsoft.com/office/officeart/2005/8/layout/vList2"/>
    <dgm:cxn modelId="{065E1E8B-520E-435A-81FE-6A599DCD7AF0}" srcId="{B9F7728F-B1BE-4D22-9B3E-504676606F1A}" destId="{740AC463-03BF-4324-8712-4F5A61174A97}" srcOrd="0" destOrd="0" parTransId="{F768CB0B-C099-4755-A2CB-4D5537A37B32}" sibTransId="{9EEBA7FE-25A5-40BF-AE91-BB6EDFF74579}"/>
    <dgm:cxn modelId="{62218079-BAEF-44A0-9B1B-4F26204A7CD8}" type="presOf" srcId="{740AC463-03BF-4324-8712-4F5A61174A97}" destId="{EEFCEC00-AE4C-4C8D-9FF8-B66AAD4DED17}" srcOrd="0" destOrd="0" presId="urn:microsoft.com/office/officeart/2005/8/layout/vList2"/>
    <dgm:cxn modelId="{32156824-CB4A-4259-A490-5936D1C41005}" type="presParOf" srcId="{CDBA422B-CA3F-4779-BDCF-A87333D78515}" destId="{EEFCEC00-AE4C-4C8D-9FF8-B66AAD4DED1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CCF64274-5D19-42DB-8216-494E72D5FED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D429C43-4973-4D40-A8B5-1EC9FA83E999}">
      <dgm:prSet/>
      <dgm:spPr/>
      <dgm:t>
        <a:bodyPr/>
        <a:lstStyle/>
        <a:p>
          <a:pPr rtl="0"/>
          <a:r>
            <a:rPr lang="en-US" dirty="0" smtClean="0"/>
            <a:t>3.4. </a:t>
          </a:r>
          <a:r>
            <a:rPr lang="en-US" dirty="0" err="1" smtClean="0"/>
            <a:t>Thảo</a:t>
          </a:r>
          <a:r>
            <a:rPr lang="en-US" dirty="0" smtClean="0"/>
            <a:t> </a:t>
          </a:r>
          <a:r>
            <a:rPr lang="en-US" dirty="0" err="1" smtClean="0"/>
            <a:t>luận</a:t>
          </a:r>
          <a:r>
            <a:rPr lang="en-US" dirty="0" smtClean="0"/>
            <a:t> </a:t>
          </a:r>
          <a:r>
            <a:rPr lang="en-US" dirty="0" err="1" smtClean="0"/>
            <a:t>về</a:t>
          </a:r>
          <a:r>
            <a:rPr lang="en-US" dirty="0" smtClean="0"/>
            <a:t> DES</a:t>
          </a:r>
          <a:endParaRPr lang="en-US" dirty="0"/>
        </a:p>
      </dgm:t>
    </dgm:pt>
    <dgm:pt modelId="{F6710DF9-01D9-4CBC-B156-DE4B249923C2}" type="parTrans" cxnId="{1A99E875-E7F3-4562-BF1B-91E4EF4ED0FD}">
      <dgm:prSet/>
      <dgm:spPr/>
      <dgm:t>
        <a:bodyPr/>
        <a:lstStyle/>
        <a:p>
          <a:endParaRPr lang="en-US"/>
        </a:p>
      </dgm:t>
    </dgm:pt>
    <dgm:pt modelId="{1A02D90B-2C80-4964-8E2D-97381AEC9520}" type="sibTrans" cxnId="{1A99E875-E7F3-4562-BF1B-91E4EF4ED0FD}">
      <dgm:prSet/>
      <dgm:spPr/>
      <dgm:t>
        <a:bodyPr/>
        <a:lstStyle/>
        <a:p>
          <a:endParaRPr lang="en-US"/>
        </a:p>
      </dgm:t>
    </dgm:pt>
    <dgm:pt modelId="{85167B4C-4CE3-4173-8C51-2F6E6A848951}" type="pres">
      <dgm:prSet presAssocID="{CCF64274-5D19-42DB-8216-494E72D5FEDB}" presName="linear" presStyleCnt="0">
        <dgm:presLayoutVars>
          <dgm:animLvl val="lvl"/>
          <dgm:resizeHandles val="exact"/>
        </dgm:presLayoutVars>
      </dgm:prSet>
      <dgm:spPr/>
      <dgm:t>
        <a:bodyPr/>
        <a:lstStyle/>
        <a:p>
          <a:endParaRPr lang="en-US"/>
        </a:p>
      </dgm:t>
    </dgm:pt>
    <dgm:pt modelId="{D604E5CB-04F7-4F73-BEFD-DB4803833933}" type="pres">
      <dgm:prSet presAssocID="{BD429C43-4973-4D40-A8B5-1EC9FA83E999}" presName="parentText" presStyleLbl="node1" presStyleIdx="0" presStyleCnt="1">
        <dgm:presLayoutVars>
          <dgm:chMax val="0"/>
          <dgm:bulletEnabled val="1"/>
        </dgm:presLayoutVars>
      </dgm:prSet>
      <dgm:spPr/>
      <dgm:t>
        <a:bodyPr/>
        <a:lstStyle/>
        <a:p>
          <a:endParaRPr lang="en-US"/>
        </a:p>
      </dgm:t>
    </dgm:pt>
  </dgm:ptLst>
  <dgm:cxnLst>
    <dgm:cxn modelId="{C8AA42C1-F56E-4E9B-B6EF-D3D03689513B}" type="presOf" srcId="{BD429C43-4973-4D40-A8B5-1EC9FA83E999}" destId="{D604E5CB-04F7-4F73-BEFD-DB4803833933}" srcOrd="0" destOrd="0" presId="urn:microsoft.com/office/officeart/2005/8/layout/vList2"/>
    <dgm:cxn modelId="{1A99E875-E7F3-4562-BF1B-91E4EF4ED0FD}" srcId="{CCF64274-5D19-42DB-8216-494E72D5FEDB}" destId="{BD429C43-4973-4D40-A8B5-1EC9FA83E999}" srcOrd="0" destOrd="0" parTransId="{F6710DF9-01D9-4CBC-B156-DE4B249923C2}" sibTransId="{1A02D90B-2C80-4964-8E2D-97381AEC9520}"/>
    <dgm:cxn modelId="{BF41D069-79F1-4AA4-90F3-8FE358E55F0B}" type="presOf" srcId="{CCF64274-5D19-42DB-8216-494E72D5FEDB}" destId="{85167B4C-4CE3-4173-8C51-2F6E6A848951}" srcOrd="0" destOrd="0" presId="urn:microsoft.com/office/officeart/2005/8/layout/vList2"/>
    <dgm:cxn modelId="{9E74D293-961C-46E8-929E-E86DE96E233A}" type="presParOf" srcId="{85167B4C-4CE3-4173-8C51-2F6E6A848951}" destId="{D604E5CB-04F7-4F73-BEFD-DB480383393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596D5DCA-40BD-4605-AAA0-9353D6AF776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D289885-FB4B-4931-A03C-B6FC8FAFB6A8}">
      <dgm:prSet/>
      <dgm:spPr/>
      <dgm:t>
        <a:bodyPr/>
        <a:lstStyle/>
        <a:p>
          <a:pPr rtl="0"/>
          <a:r>
            <a:rPr lang="vi-VN" b="1" smtClean="0"/>
            <a:t>Hiệu ứng thác lũ</a:t>
          </a:r>
          <a:endParaRPr lang="en-US"/>
        </a:p>
      </dgm:t>
    </dgm:pt>
    <dgm:pt modelId="{C215EC38-01A3-465E-9339-619E9B18E906}" type="parTrans" cxnId="{7AD07FBF-3D67-42E4-9AFA-FC094F611F36}">
      <dgm:prSet/>
      <dgm:spPr/>
      <dgm:t>
        <a:bodyPr/>
        <a:lstStyle/>
        <a:p>
          <a:endParaRPr lang="en-US"/>
        </a:p>
      </dgm:t>
    </dgm:pt>
    <dgm:pt modelId="{6EEE4998-2EE1-436F-8E47-477649939266}" type="sibTrans" cxnId="{7AD07FBF-3D67-42E4-9AFA-FC094F611F36}">
      <dgm:prSet/>
      <dgm:spPr/>
      <dgm:t>
        <a:bodyPr/>
        <a:lstStyle/>
        <a:p>
          <a:endParaRPr lang="en-US"/>
        </a:p>
      </dgm:t>
    </dgm:pt>
    <dgm:pt modelId="{B65D8B4F-A70B-46D2-81B1-FAF31567E198}" type="pres">
      <dgm:prSet presAssocID="{596D5DCA-40BD-4605-AAA0-9353D6AF7766}" presName="linear" presStyleCnt="0">
        <dgm:presLayoutVars>
          <dgm:animLvl val="lvl"/>
          <dgm:resizeHandles val="exact"/>
        </dgm:presLayoutVars>
      </dgm:prSet>
      <dgm:spPr/>
      <dgm:t>
        <a:bodyPr/>
        <a:lstStyle/>
        <a:p>
          <a:endParaRPr lang="en-US"/>
        </a:p>
      </dgm:t>
    </dgm:pt>
    <dgm:pt modelId="{8BBFADD1-CEB1-401F-A7E3-013D5EBA850E}" type="pres">
      <dgm:prSet presAssocID="{9D289885-FB4B-4931-A03C-B6FC8FAFB6A8}" presName="parentText" presStyleLbl="node1" presStyleIdx="0" presStyleCnt="1">
        <dgm:presLayoutVars>
          <dgm:chMax val="0"/>
          <dgm:bulletEnabled val="1"/>
        </dgm:presLayoutVars>
      </dgm:prSet>
      <dgm:spPr/>
      <dgm:t>
        <a:bodyPr/>
        <a:lstStyle/>
        <a:p>
          <a:endParaRPr lang="en-US"/>
        </a:p>
      </dgm:t>
    </dgm:pt>
  </dgm:ptLst>
  <dgm:cxnLst>
    <dgm:cxn modelId="{E7E44AEC-0200-438F-9BFE-5B44F507CC9C}" type="presOf" srcId="{596D5DCA-40BD-4605-AAA0-9353D6AF7766}" destId="{B65D8B4F-A70B-46D2-81B1-FAF31567E198}" srcOrd="0" destOrd="0" presId="urn:microsoft.com/office/officeart/2005/8/layout/vList2"/>
    <dgm:cxn modelId="{9F20A2FC-A899-4FAF-8BB0-A1AAB360279E}" type="presOf" srcId="{9D289885-FB4B-4931-A03C-B6FC8FAFB6A8}" destId="{8BBFADD1-CEB1-401F-A7E3-013D5EBA850E}" srcOrd="0" destOrd="0" presId="urn:microsoft.com/office/officeart/2005/8/layout/vList2"/>
    <dgm:cxn modelId="{7AD07FBF-3D67-42E4-9AFA-FC094F611F36}" srcId="{596D5DCA-40BD-4605-AAA0-9353D6AF7766}" destId="{9D289885-FB4B-4931-A03C-B6FC8FAFB6A8}" srcOrd="0" destOrd="0" parTransId="{C215EC38-01A3-465E-9339-619E9B18E906}" sibTransId="{6EEE4998-2EE1-436F-8E47-477649939266}"/>
    <dgm:cxn modelId="{1D724895-FBB2-4D89-B05F-55D4AA38FA73}" type="presParOf" srcId="{B65D8B4F-A70B-46D2-81B1-FAF31567E198}" destId="{8BBFADD1-CEB1-401F-A7E3-013D5EBA850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9923CF94-231C-4CC7-A88F-D691AC126D8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7A95451-451C-4C61-9888-D7BDAD7C2D76}">
      <dgm:prSet/>
      <dgm:spPr/>
      <dgm:t>
        <a:bodyPr/>
        <a:lstStyle/>
        <a:p>
          <a:pPr rtl="0"/>
          <a:r>
            <a:rPr lang="vi-VN" b="1" smtClean="0"/>
            <a:t>(tiếp)</a:t>
          </a:r>
          <a:endParaRPr lang="en-US"/>
        </a:p>
      </dgm:t>
    </dgm:pt>
    <dgm:pt modelId="{41984230-55CF-4C6E-A7AA-F45F1C5F09FB}" type="parTrans" cxnId="{97569505-85BF-4B95-A312-C82A9EC212A3}">
      <dgm:prSet/>
      <dgm:spPr/>
      <dgm:t>
        <a:bodyPr/>
        <a:lstStyle/>
        <a:p>
          <a:endParaRPr lang="en-US"/>
        </a:p>
      </dgm:t>
    </dgm:pt>
    <dgm:pt modelId="{CC08A4DE-B32F-4E19-ACDF-7FB6071E7E86}" type="sibTrans" cxnId="{97569505-85BF-4B95-A312-C82A9EC212A3}">
      <dgm:prSet/>
      <dgm:spPr/>
      <dgm:t>
        <a:bodyPr/>
        <a:lstStyle/>
        <a:p>
          <a:endParaRPr lang="en-US"/>
        </a:p>
      </dgm:t>
    </dgm:pt>
    <dgm:pt modelId="{686F06E4-EB1B-4718-9CBA-4BE46697DC9D}" type="pres">
      <dgm:prSet presAssocID="{9923CF94-231C-4CC7-A88F-D691AC126D80}" presName="linear" presStyleCnt="0">
        <dgm:presLayoutVars>
          <dgm:animLvl val="lvl"/>
          <dgm:resizeHandles val="exact"/>
        </dgm:presLayoutVars>
      </dgm:prSet>
      <dgm:spPr/>
      <dgm:t>
        <a:bodyPr/>
        <a:lstStyle/>
        <a:p>
          <a:endParaRPr lang="en-US"/>
        </a:p>
      </dgm:t>
    </dgm:pt>
    <dgm:pt modelId="{A8297921-986C-4348-9CF8-47CBF1369061}" type="pres">
      <dgm:prSet presAssocID="{87A95451-451C-4C61-9888-D7BDAD7C2D76}" presName="parentText" presStyleLbl="node1" presStyleIdx="0" presStyleCnt="1">
        <dgm:presLayoutVars>
          <dgm:chMax val="0"/>
          <dgm:bulletEnabled val="1"/>
        </dgm:presLayoutVars>
      </dgm:prSet>
      <dgm:spPr/>
      <dgm:t>
        <a:bodyPr/>
        <a:lstStyle/>
        <a:p>
          <a:endParaRPr lang="en-US"/>
        </a:p>
      </dgm:t>
    </dgm:pt>
  </dgm:ptLst>
  <dgm:cxnLst>
    <dgm:cxn modelId="{97569505-85BF-4B95-A312-C82A9EC212A3}" srcId="{9923CF94-231C-4CC7-A88F-D691AC126D80}" destId="{87A95451-451C-4C61-9888-D7BDAD7C2D76}" srcOrd="0" destOrd="0" parTransId="{41984230-55CF-4C6E-A7AA-F45F1C5F09FB}" sibTransId="{CC08A4DE-B32F-4E19-ACDF-7FB6071E7E86}"/>
    <dgm:cxn modelId="{386A7E59-2327-459C-B427-BDC3E7196519}" type="presOf" srcId="{9923CF94-231C-4CC7-A88F-D691AC126D80}" destId="{686F06E4-EB1B-4718-9CBA-4BE46697DC9D}" srcOrd="0" destOrd="0" presId="urn:microsoft.com/office/officeart/2005/8/layout/vList2"/>
    <dgm:cxn modelId="{954B3A30-E1FF-4443-A1B4-914A9D932150}" type="presOf" srcId="{87A95451-451C-4C61-9888-D7BDAD7C2D76}" destId="{A8297921-986C-4348-9CF8-47CBF1369061}" srcOrd="0" destOrd="0" presId="urn:microsoft.com/office/officeart/2005/8/layout/vList2"/>
    <dgm:cxn modelId="{9D387D9B-AB28-43FB-94F3-5EDB34925315}" type="presParOf" srcId="{686F06E4-EB1B-4718-9CBA-4BE46697DC9D}" destId="{A8297921-986C-4348-9CF8-47CBF136906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85B7FD4B-52BD-4AF1-9DFD-896507BBC03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3B65D5C-3D4D-42A2-97A6-A28B9550BAA1}">
      <dgm:prSet/>
      <dgm:spPr/>
      <dgm:t>
        <a:bodyPr/>
        <a:lstStyle/>
        <a:p>
          <a:pPr rtl="0"/>
          <a:r>
            <a:rPr lang="vi-VN" b="1" smtClean="0"/>
            <a:t>(tiếp)</a:t>
          </a:r>
          <a:endParaRPr lang="en-US"/>
        </a:p>
      </dgm:t>
    </dgm:pt>
    <dgm:pt modelId="{39105A39-AB13-4291-93D6-452C7ABF5951}" type="parTrans" cxnId="{F0885BEC-0583-4022-A441-EC5468AABD68}">
      <dgm:prSet/>
      <dgm:spPr/>
      <dgm:t>
        <a:bodyPr/>
        <a:lstStyle/>
        <a:p>
          <a:endParaRPr lang="en-US"/>
        </a:p>
      </dgm:t>
    </dgm:pt>
    <dgm:pt modelId="{DA9DE7CE-AE17-4628-855D-8EE81B943826}" type="sibTrans" cxnId="{F0885BEC-0583-4022-A441-EC5468AABD68}">
      <dgm:prSet/>
      <dgm:spPr/>
      <dgm:t>
        <a:bodyPr/>
        <a:lstStyle/>
        <a:p>
          <a:endParaRPr lang="en-US"/>
        </a:p>
      </dgm:t>
    </dgm:pt>
    <dgm:pt modelId="{9563891C-3B51-463B-88C5-8EB13F9F4EA3}" type="pres">
      <dgm:prSet presAssocID="{85B7FD4B-52BD-4AF1-9DFD-896507BBC032}" presName="linear" presStyleCnt="0">
        <dgm:presLayoutVars>
          <dgm:animLvl val="lvl"/>
          <dgm:resizeHandles val="exact"/>
        </dgm:presLayoutVars>
      </dgm:prSet>
      <dgm:spPr/>
      <dgm:t>
        <a:bodyPr/>
        <a:lstStyle/>
        <a:p>
          <a:endParaRPr lang="en-US"/>
        </a:p>
      </dgm:t>
    </dgm:pt>
    <dgm:pt modelId="{37EF9482-A275-4CD4-A05B-99C041A7E21D}" type="pres">
      <dgm:prSet presAssocID="{83B65D5C-3D4D-42A2-97A6-A28B9550BAA1}" presName="parentText" presStyleLbl="node1" presStyleIdx="0" presStyleCnt="1">
        <dgm:presLayoutVars>
          <dgm:chMax val="0"/>
          <dgm:bulletEnabled val="1"/>
        </dgm:presLayoutVars>
      </dgm:prSet>
      <dgm:spPr/>
      <dgm:t>
        <a:bodyPr/>
        <a:lstStyle/>
        <a:p>
          <a:endParaRPr lang="en-US"/>
        </a:p>
      </dgm:t>
    </dgm:pt>
  </dgm:ptLst>
  <dgm:cxnLst>
    <dgm:cxn modelId="{F088229A-49FC-430A-B973-DB85D5CFED9C}" type="presOf" srcId="{83B65D5C-3D4D-42A2-97A6-A28B9550BAA1}" destId="{37EF9482-A275-4CD4-A05B-99C041A7E21D}" srcOrd="0" destOrd="0" presId="urn:microsoft.com/office/officeart/2005/8/layout/vList2"/>
    <dgm:cxn modelId="{2D832A6E-1249-44CA-A16D-29AC97DFCDA7}" type="presOf" srcId="{85B7FD4B-52BD-4AF1-9DFD-896507BBC032}" destId="{9563891C-3B51-463B-88C5-8EB13F9F4EA3}" srcOrd="0" destOrd="0" presId="urn:microsoft.com/office/officeart/2005/8/layout/vList2"/>
    <dgm:cxn modelId="{F0885BEC-0583-4022-A441-EC5468AABD68}" srcId="{85B7FD4B-52BD-4AF1-9DFD-896507BBC032}" destId="{83B65D5C-3D4D-42A2-97A6-A28B9550BAA1}" srcOrd="0" destOrd="0" parTransId="{39105A39-AB13-4291-93D6-452C7ABF5951}" sibTransId="{DA9DE7CE-AE17-4628-855D-8EE81B943826}"/>
    <dgm:cxn modelId="{A4AACC14-3B0A-4BA3-A1D1-6C3A29DBA97F}" type="presParOf" srcId="{9563891C-3B51-463B-88C5-8EB13F9F4EA3}" destId="{37EF9482-A275-4CD4-A05B-99C041A7E21D}"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747A15CC-3A34-4BCD-B871-394B2E0BBAF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153FBE8-F052-49B4-867F-ECBE48DAE908}">
      <dgm:prSet/>
      <dgm:spPr/>
      <dgm:t>
        <a:bodyPr/>
        <a:lstStyle/>
        <a:p>
          <a:pPr rtl="0"/>
          <a:r>
            <a:rPr lang="vi-VN" b="1" smtClean="0"/>
            <a:t>Hiệu ứng thác lũ của </a:t>
          </a:r>
          <a:r>
            <a:rPr lang="fr-FR" b="1" smtClean="0"/>
            <a:t>DES</a:t>
          </a:r>
          <a:endParaRPr lang="en-US"/>
        </a:p>
      </dgm:t>
    </dgm:pt>
    <dgm:pt modelId="{6EDB42FF-44D6-4AAB-8CB1-94C8EBC0F9E8}" type="parTrans" cxnId="{82BF3870-19AC-40D6-BA58-D5FB2F4E3346}">
      <dgm:prSet/>
      <dgm:spPr/>
      <dgm:t>
        <a:bodyPr/>
        <a:lstStyle/>
        <a:p>
          <a:endParaRPr lang="en-US"/>
        </a:p>
      </dgm:t>
    </dgm:pt>
    <dgm:pt modelId="{AA6EDA41-DF7F-4045-A79E-E0429E239021}" type="sibTrans" cxnId="{82BF3870-19AC-40D6-BA58-D5FB2F4E3346}">
      <dgm:prSet/>
      <dgm:spPr/>
      <dgm:t>
        <a:bodyPr/>
        <a:lstStyle/>
        <a:p>
          <a:endParaRPr lang="en-US"/>
        </a:p>
      </dgm:t>
    </dgm:pt>
    <dgm:pt modelId="{9F67D54B-38F9-43A5-8B3E-FA1C2286989B}" type="pres">
      <dgm:prSet presAssocID="{747A15CC-3A34-4BCD-B871-394B2E0BBAF6}" presName="linear" presStyleCnt="0">
        <dgm:presLayoutVars>
          <dgm:animLvl val="lvl"/>
          <dgm:resizeHandles val="exact"/>
        </dgm:presLayoutVars>
      </dgm:prSet>
      <dgm:spPr/>
      <dgm:t>
        <a:bodyPr/>
        <a:lstStyle/>
        <a:p>
          <a:endParaRPr lang="en-US"/>
        </a:p>
      </dgm:t>
    </dgm:pt>
    <dgm:pt modelId="{C7FC966D-B1AB-484D-92BE-C5BEF72AA655}" type="pres">
      <dgm:prSet presAssocID="{6153FBE8-F052-49B4-867F-ECBE48DAE908}" presName="parentText" presStyleLbl="node1" presStyleIdx="0" presStyleCnt="1">
        <dgm:presLayoutVars>
          <dgm:chMax val="0"/>
          <dgm:bulletEnabled val="1"/>
        </dgm:presLayoutVars>
      </dgm:prSet>
      <dgm:spPr/>
      <dgm:t>
        <a:bodyPr/>
        <a:lstStyle/>
        <a:p>
          <a:endParaRPr lang="en-US"/>
        </a:p>
      </dgm:t>
    </dgm:pt>
  </dgm:ptLst>
  <dgm:cxnLst>
    <dgm:cxn modelId="{82BF3870-19AC-40D6-BA58-D5FB2F4E3346}" srcId="{747A15CC-3A34-4BCD-B871-394B2E0BBAF6}" destId="{6153FBE8-F052-49B4-867F-ECBE48DAE908}" srcOrd="0" destOrd="0" parTransId="{6EDB42FF-44D6-4AAB-8CB1-94C8EBC0F9E8}" sibTransId="{AA6EDA41-DF7F-4045-A79E-E0429E239021}"/>
    <dgm:cxn modelId="{B84645CB-3D38-4EB2-8107-3AD619571241}" type="presOf" srcId="{6153FBE8-F052-49B4-867F-ECBE48DAE908}" destId="{C7FC966D-B1AB-484D-92BE-C5BEF72AA655}" srcOrd="0" destOrd="0" presId="urn:microsoft.com/office/officeart/2005/8/layout/vList2"/>
    <dgm:cxn modelId="{F16ED405-0E67-42B6-A72C-0AAA33F0C934}" type="presOf" srcId="{747A15CC-3A34-4BCD-B871-394B2E0BBAF6}" destId="{9F67D54B-38F9-43A5-8B3E-FA1C2286989B}" srcOrd="0" destOrd="0" presId="urn:microsoft.com/office/officeart/2005/8/layout/vList2"/>
    <dgm:cxn modelId="{0D43AFE6-C9CD-408C-BF60-5B800C696FF1}" type="presParOf" srcId="{9F67D54B-38F9-43A5-8B3E-FA1C2286989B}" destId="{C7FC966D-B1AB-484D-92BE-C5BEF72AA655}"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EC969435-4A9C-49D3-A9B0-D0F5DA53D85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9542657-728B-4CE0-BC0B-EA781373E066}">
      <dgm:prSet/>
      <dgm:spPr/>
      <dgm:t>
        <a:bodyPr/>
        <a:lstStyle/>
        <a:p>
          <a:pPr rtl="0"/>
          <a:r>
            <a:rPr lang="vi-VN" b="1" smtClean="0"/>
            <a:t>Độ </a:t>
          </a:r>
          <a:r>
            <a:rPr lang="en-US" b="1" smtClean="0"/>
            <a:t>an </a:t>
          </a:r>
          <a:r>
            <a:rPr lang="vi-VN" b="1" smtClean="0"/>
            <a:t>toàn của </a:t>
          </a:r>
          <a:r>
            <a:rPr lang="en-US" b="1" smtClean="0"/>
            <a:t>DES</a:t>
          </a:r>
          <a:endParaRPr lang="en-US"/>
        </a:p>
      </dgm:t>
    </dgm:pt>
    <dgm:pt modelId="{B879ECFD-CD75-45E0-A30A-CC497978D9B7}" type="parTrans" cxnId="{C6E53CA9-A555-42DD-B15A-C18D3CB3C5BE}">
      <dgm:prSet/>
      <dgm:spPr/>
      <dgm:t>
        <a:bodyPr/>
        <a:lstStyle/>
        <a:p>
          <a:endParaRPr lang="en-US"/>
        </a:p>
      </dgm:t>
    </dgm:pt>
    <dgm:pt modelId="{7038EF10-9C6F-4CE1-8BC6-4A13375B3B4E}" type="sibTrans" cxnId="{C6E53CA9-A555-42DD-B15A-C18D3CB3C5BE}">
      <dgm:prSet/>
      <dgm:spPr/>
      <dgm:t>
        <a:bodyPr/>
        <a:lstStyle/>
        <a:p>
          <a:endParaRPr lang="en-US"/>
        </a:p>
      </dgm:t>
    </dgm:pt>
    <dgm:pt modelId="{72FA48F7-4194-43BA-8676-69103DF69E65}" type="pres">
      <dgm:prSet presAssocID="{EC969435-4A9C-49D3-A9B0-D0F5DA53D857}" presName="linear" presStyleCnt="0">
        <dgm:presLayoutVars>
          <dgm:animLvl val="lvl"/>
          <dgm:resizeHandles val="exact"/>
        </dgm:presLayoutVars>
      </dgm:prSet>
      <dgm:spPr/>
      <dgm:t>
        <a:bodyPr/>
        <a:lstStyle/>
        <a:p>
          <a:endParaRPr lang="en-US"/>
        </a:p>
      </dgm:t>
    </dgm:pt>
    <dgm:pt modelId="{121505DB-0C4B-4699-A1EE-A4E7F8811126}" type="pres">
      <dgm:prSet presAssocID="{E9542657-728B-4CE0-BC0B-EA781373E066}" presName="parentText" presStyleLbl="node1" presStyleIdx="0" presStyleCnt="1">
        <dgm:presLayoutVars>
          <dgm:chMax val="0"/>
          <dgm:bulletEnabled val="1"/>
        </dgm:presLayoutVars>
      </dgm:prSet>
      <dgm:spPr/>
      <dgm:t>
        <a:bodyPr/>
        <a:lstStyle/>
        <a:p>
          <a:endParaRPr lang="en-US"/>
        </a:p>
      </dgm:t>
    </dgm:pt>
  </dgm:ptLst>
  <dgm:cxnLst>
    <dgm:cxn modelId="{C6E53CA9-A555-42DD-B15A-C18D3CB3C5BE}" srcId="{EC969435-4A9C-49D3-A9B0-D0F5DA53D857}" destId="{E9542657-728B-4CE0-BC0B-EA781373E066}" srcOrd="0" destOrd="0" parTransId="{B879ECFD-CD75-45E0-A30A-CC497978D9B7}" sibTransId="{7038EF10-9C6F-4CE1-8BC6-4A13375B3B4E}"/>
    <dgm:cxn modelId="{D2885D82-3B3E-4589-AE77-56004F05229D}" type="presOf" srcId="{E9542657-728B-4CE0-BC0B-EA781373E066}" destId="{121505DB-0C4B-4699-A1EE-A4E7F8811126}" srcOrd="0" destOrd="0" presId="urn:microsoft.com/office/officeart/2005/8/layout/vList2"/>
    <dgm:cxn modelId="{8169EECD-0D82-45A3-BDC6-BAAB5B206E61}" type="presOf" srcId="{EC969435-4A9C-49D3-A9B0-D0F5DA53D857}" destId="{72FA48F7-4194-43BA-8676-69103DF69E65}" srcOrd="0" destOrd="0" presId="urn:microsoft.com/office/officeart/2005/8/layout/vList2"/>
    <dgm:cxn modelId="{D46DB9B8-FABA-44AC-B522-7FA458DC24DA}" type="presParOf" srcId="{72FA48F7-4194-43BA-8676-69103DF69E65}" destId="{121505DB-0C4B-4699-A1EE-A4E7F881112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D7317C48-1D4C-4816-8EAB-5CDCB15225B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2FEEFD8-7880-4B30-A7AB-3832A3C1D37C}">
      <dgm:prSet/>
      <dgm:spPr/>
      <dgm:t>
        <a:bodyPr/>
        <a:lstStyle/>
        <a:p>
          <a:pPr rtl="0"/>
          <a:r>
            <a:rPr lang="vi-VN" b="1" smtClean="0"/>
            <a:t>Nhận xét</a:t>
          </a:r>
          <a:endParaRPr lang="en-US"/>
        </a:p>
      </dgm:t>
    </dgm:pt>
    <dgm:pt modelId="{B5348443-40C4-4268-AC23-E37083FE6C70}" type="parTrans" cxnId="{2DA1E378-00B4-4836-A2A3-DB46EAE032BE}">
      <dgm:prSet/>
      <dgm:spPr/>
      <dgm:t>
        <a:bodyPr/>
        <a:lstStyle/>
        <a:p>
          <a:endParaRPr lang="en-US"/>
        </a:p>
      </dgm:t>
    </dgm:pt>
    <dgm:pt modelId="{CACD4586-0D3F-4B38-A8CD-7C58D35CE160}" type="sibTrans" cxnId="{2DA1E378-00B4-4836-A2A3-DB46EAE032BE}">
      <dgm:prSet/>
      <dgm:spPr/>
      <dgm:t>
        <a:bodyPr/>
        <a:lstStyle/>
        <a:p>
          <a:endParaRPr lang="en-US"/>
        </a:p>
      </dgm:t>
    </dgm:pt>
    <dgm:pt modelId="{32E1FA7D-1D6F-4754-9F4F-08BDCE369995}" type="pres">
      <dgm:prSet presAssocID="{D7317C48-1D4C-4816-8EAB-5CDCB15225B1}" presName="linear" presStyleCnt="0">
        <dgm:presLayoutVars>
          <dgm:animLvl val="lvl"/>
          <dgm:resizeHandles val="exact"/>
        </dgm:presLayoutVars>
      </dgm:prSet>
      <dgm:spPr/>
      <dgm:t>
        <a:bodyPr/>
        <a:lstStyle/>
        <a:p>
          <a:endParaRPr lang="en-US"/>
        </a:p>
      </dgm:t>
    </dgm:pt>
    <dgm:pt modelId="{8295EE1D-58E5-4301-AF58-B8614332BB2A}" type="pres">
      <dgm:prSet presAssocID="{D2FEEFD8-7880-4B30-A7AB-3832A3C1D37C}" presName="parentText" presStyleLbl="node1" presStyleIdx="0" presStyleCnt="1">
        <dgm:presLayoutVars>
          <dgm:chMax val="0"/>
          <dgm:bulletEnabled val="1"/>
        </dgm:presLayoutVars>
      </dgm:prSet>
      <dgm:spPr/>
      <dgm:t>
        <a:bodyPr/>
        <a:lstStyle/>
        <a:p>
          <a:endParaRPr lang="en-US"/>
        </a:p>
      </dgm:t>
    </dgm:pt>
  </dgm:ptLst>
  <dgm:cxnLst>
    <dgm:cxn modelId="{2A4FCEC2-E25D-4362-9BBA-CEF7FAE63A9A}" type="presOf" srcId="{D2FEEFD8-7880-4B30-A7AB-3832A3C1D37C}" destId="{8295EE1D-58E5-4301-AF58-B8614332BB2A}" srcOrd="0" destOrd="0" presId="urn:microsoft.com/office/officeart/2005/8/layout/vList2"/>
    <dgm:cxn modelId="{2DA1E378-00B4-4836-A2A3-DB46EAE032BE}" srcId="{D7317C48-1D4C-4816-8EAB-5CDCB15225B1}" destId="{D2FEEFD8-7880-4B30-A7AB-3832A3C1D37C}" srcOrd="0" destOrd="0" parTransId="{B5348443-40C4-4268-AC23-E37083FE6C70}" sibTransId="{CACD4586-0D3F-4B38-A8CD-7C58D35CE160}"/>
    <dgm:cxn modelId="{9F34F5E1-BBD4-4C05-AECD-60FD0445214D}" type="presOf" srcId="{D7317C48-1D4C-4816-8EAB-5CDCB15225B1}" destId="{32E1FA7D-1D6F-4754-9F4F-08BDCE369995}" srcOrd="0" destOrd="0" presId="urn:microsoft.com/office/officeart/2005/8/layout/vList2"/>
    <dgm:cxn modelId="{5600C8DC-4B62-4E1E-9D78-BF793E60D90E}" type="presParOf" srcId="{32E1FA7D-1D6F-4754-9F4F-08BDCE369995}" destId="{8295EE1D-58E5-4301-AF58-B8614332BB2A}"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CD527BD-E171-4D0B-BA51-186246F579C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C350BD2-BF83-454C-9BBB-B44EFB1E0C20}">
      <dgm:prSet/>
      <dgm:spPr/>
      <dgm:t>
        <a:bodyPr/>
        <a:lstStyle/>
        <a:p>
          <a:pPr rtl="0"/>
          <a:r>
            <a:rPr lang="en-US" b="1" smtClean="0"/>
            <a:t>Mô hình đơn giản của mật mã </a:t>
          </a:r>
          <a:r>
            <a:rPr lang="vi-VN" b="1" smtClean="0"/>
            <a:t>truyền thống</a:t>
          </a:r>
          <a:endParaRPr lang="en-US"/>
        </a:p>
      </dgm:t>
    </dgm:pt>
    <dgm:pt modelId="{B38BFCF6-696E-49C3-85D6-C821F2D2A7D9}" type="parTrans" cxnId="{182FFE3F-AFE7-43F8-B8F1-9EE3F2306AA5}">
      <dgm:prSet/>
      <dgm:spPr/>
      <dgm:t>
        <a:bodyPr/>
        <a:lstStyle/>
        <a:p>
          <a:endParaRPr lang="en-US"/>
        </a:p>
      </dgm:t>
    </dgm:pt>
    <dgm:pt modelId="{B2BD3B70-B841-4FD6-8F18-CD718455F1CD}" type="sibTrans" cxnId="{182FFE3F-AFE7-43F8-B8F1-9EE3F2306AA5}">
      <dgm:prSet/>
      <dgm:spPr/>
      <dgm:t>
        <a:bodyPr/>
        <a:lstStyle/>
        <a:p>
          <a:endParaRPr lang="en-US"/>
        </a:p>
      </dgm:t>
    </dgm:pt>
    <dgm:pt modelId="{25D03104-9DD8-4234-A137-DDE62E88A07C}" type="pres">
      <dgm:prSet presAssocID="{CCD527BD-E171-4D0B-BA51-186246F579CF}" presName="linear" presStyleCnt="0">
        <dgm:presLayoutVars>
          <dgm:animLvl val="lvl"/>
          <dgm:resizeHandles val="exact"/>
        </dgm:presLayoutVars>
      </dgm:prSet>
      <dgm:spPr/>
      <dgm:t>
        <a:bodyPr/>
        <a:lstStyle/>
        <a:p>
          <a:endParaRPr lang="en-US"/>
        </a:p>
      </dgm:t>
    </dgm:pt>
    <dgm:pt modelId="{ACA2CC5C-23FA-4422-8F5B-18B941D23FA4}" type="pres">
      <dgm:prSet presAssocID="{1C350BD2-BF83-454C-9BBB-B44EFB1E0C20}" presName="parentText" presStyleLbl="node1" presStyleIdx="0" presStyleCnt="1">
        <dgm:presLayoutVars>
          <dgm:chMax val="0"/>
          <dgm:bulletEnabled val="1"/>
        </dgm:presLayoutVars>
      </dgm:prSet>
      <dgm:spPr/>
      <dgm:t>
        <a:bodyPr/>
        <a:lstStyle/>
        <a:p>
          <a:endParaRPr lang="en-US"/>
        </a:p>
      </dgm:t>
    </dgm:pt>
  </dgm:ptLst>
  <dgm:cxnLst>
    <dgm:cxn modelId="{182FFE3F-AFE7-43F8-B8F1-9EE3F2306AA5}" srcId="{CCD527BD-E171-4D0B-BA51-186246F579CF}" destId="{1C350BD2-BF83-454C-9BBB-B44EFB1E0C20}" srcOrd="0" destOrd="0" parTransId="{B38BFCF6-696E-49C3-85D6-C821F2D2A7D9}" sibTransId="{B2BD3B70-B841-4FD6-8F18-CD718455F1CD}"/>
    <dgm:cxn modelId="{FA99546D-991B-4B88-A0DA-B0A3C68F8B0E}" type="presOf" srcId="{1C350BD2-BF83-454C-9BBB-B44EFB1E0C20}" destId="{ACA2CC5C-23FA-4422-8F5B-18B941D23FA4}" srcOrd="0" destOrd="0" presId="urn:microsoft.com/office/officeart/2005/8/layout/vList2"/>
    <dgm:cxn modelId="{B5221D91-93E5-4FA7-A1E8-D52CDFDC3EE7}" type="presOf" srcId="{CCD527BD-E171-4D0B-BA51-186246F579CF}" destId="{25D03104-9DD8-4234-A137-DDE62E88A07C}" srcOrd="0" destOrd="0" presId="urn:microsoft.com/office/officeart/2005/8/layout/vList2"/>
    <dgm:cxn modelId="{E967EAB0-CC9D-410A-B61F-69AF16C6DD05}" type="presParOf" srcId="{25D03104-9DD8-4234-A137-DDE62E88A07C}" destId="{ACA2CC5C-23FA-4422-8F5B-18B941D23FA4}"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4012FFC6-0E82-46DF-8C42-46DDFE24A31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38E7CDC-DD39-4D36-9980-EBCBD08EE846}">
      <dgm:prSet/>
      <dgm:spPr/>
      <dgm:t>
        <a:bodyPr/>
        <a:lstStyle/>
        <a:p>
          <a:pPr rtl="0"/>
          <a:r>
            <a:rPr lang="vi-VN" b="1" smtClean="0"/>
            <a:t>Đề xuất của </a:t>
          </a:r>
          <a:r>
            <a:rPr lang="en-US" b="1" smtClean="0"/>
            <a:t>Viewner</a:t>
          </a:r>
          <a:endParaRPr lang="en-US"/>
        </a:p>
      </dgm:t>
    </dgm:pt>
    <dgm:pt modelId="{338CF626-DCD2-4F16-ABCC-60F337CD2881}" type="parTrans" cxnId="{1DC73BBC-0628-4B29-8ED1-B5D89E64B0AF}">
      <dgm:prSet/>
      <dgm:spPr/>
      <dgm:t>
        <a:bodyPr/>
        <a:lstStyle/>
        <a:p>
          <a:endParaRPr lang="en-US"/>
        </a:p>
      </dgm:t>
    </dgm:pt>
    <dgm:pt modelId="{D08DBF04-CB96-4EC7-92EF-B5E67DE4B6FF}" type="sibTrans" cxnId="{1DC73BBC-0628-4B29-8ED1-B5D89E64B0AF}">
      <dgm:prSet/>
      <dgm:spPr/>
      <dgm:t>
        <a:bodyPr/>
        <a:lstStyle/>
        <a:p>
          <a:endParaRPr lang="en-US"/>
        </a:p>
      </dgm:t>
    </dgm:pt>
    <dgm:pt modelId="{EE824A30-4386-4AC6-87A0-A22865BB52F3}" type="pres">
      <dgm:prSet presAssocID="{4012FFC6-0E82-46DF-8C42-46DDFE24A31F}" presName="linear" presStyleCnt="0">
        <dgm:presLayoutVars>
          <dgm:animLvl val="lvl"/>
          <dgm:resizeHandles val="exact"/>
        </dgm:presLayoutVars>
      </dgm:prSet>
      <dgm:spPr/>
      <dgm:t>
        <a:bodyPr/>
        <a:lstStyle/>
        <a:p>
          <a:endParaRPr lang="en-US"/>
        </a:p>
      </dgm:t>
    </dgm:pt>
    <dgm:pt modelId="{AABFA824-EE93-49DE-AEFC-C50C34A1AB8F}" type="pres">
      <dgm:prSet presAssocID="{038E7CDC-DD39-4D36-9980-EBCBD08EE846}" presName="parentText" presStyleLbl="node1" presStyleIdx="0" presStyleCnt="1">
        <dgm:presLayoutVars>
          <dgm:chMax val="0"/>
          <dgm:bulletEnabled val="1"/>
        </dgm:presLayoutVars>
      </dgm:prSet>
      <dgm:spPr/>
      <dgm:t>
        <a:bodyPr/>
        <a:lstStyle/>
        <a:p>
          <a:endParaRPr lang="en-US"/>
        </a:p>
      </dgm:t>
    </dgm:pt>
  </dgm:ptLst>
  <dgm:cxnLst>
    <dgm:cxn modelId="{413B9488-4478-4050-9AFE-93FB16C586EF}" type="presOf" srcId="{4012FFC6-0E82-46DF-8C42-46DDFE24A31F}" destId="{EE824A30-4386-4AC6-87A0-A22865BB52F3}" srcOrd="0" destOrd="0" presId="urn:microsoft.com/office/officeart/2005/8/layout/vList2"/>
    <dgm:cxn modelId="{1DC73BBC-0628-4B29-8ED1-B5D89E64B0AF}" srcId="{4012FFC6-0E82-46DF-8C42-46DDFE24A31F}" destId="{038E7CDC-DD39-4D36-9980-EBCBD08EE846}" srcOrd="0" destOrd="0" parTransId="{338CF626-DCD2-4F16-ABCC-60F337CD2881}" sibTransId="{D08DBF04-CB96-4EC7-92EF-B5E67DE4B6FF}"/>
    <dgm:cxn modelId="{3A7DF9FE-5A20-4B45-82D5-C10E28C0D597}" type="presOf" srcId="{038E7CDC-DD39-4D36-9980-EBCBD08EE846}" destId="{AABFA824-EE93-49DE-AEFC-C50C34A1AB8F}" srcOrd="0" destOrd="0" presId="urn:microsoft.com/office/officeart/2005/8/layout/vList2"/>
    <dgm:cxn modelId="{8A3FC9DB-6234-4385-B6C5-2E10F3921DCE}" type="presParOf" srcId="{EE824A30-4386-4AC6-87A0-A22865BB52F3}" destId="{AABFA824-EE93-49DE-AEFC-C50C34A1AB8F}"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3429B6C4-8C25-445B-AC06-387B564CB5A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3716476-54A4-4AB1-97BC-5FA4A59A2A36}">
      <dgm:prSet/>
      <dgm:spPr/>
      <dgm:t>
        <a:bodyPr/>
        <a:lstStyle/>
        <a:p>
          <a:pPr rtl="0"/>
          <a:r>
            <a:rPr lang="en-US" b="1" smtClean="0"/>
            <a:t>Cấu trúc bên trong của thuật toán DES</a:t>
          </a:r>
          <a:endParaRPr lang="en-US"/>
        </a:p>
      </dgm:t>
    </dgm:pt>
    <dgm:pt modelId="{7C6C1A2F-E9EE-400A-9504-78C85175565F}" type="parTrans" cxnId="{31E7D67E-E10D-4C24-BE5C-1F3B8AF70676}">
      <dgm:prSet/>
      <dgm:spPr/>
      <dgm:t>
        <a:bodyPr/>
        <a:lstStyle/>
        <a:p>
          <a:endParaRPr lang="en-US"/>
        </a:p>
      </dgm:t>
    </dgm:pt>
    <dgm:pt modelId="{8D2F2CBD-3538-4283-9E68-7DF63B9481C9}" type="sibTrans" cxnId="{31E7D67E-E10D-4C24-BE5C-1F3B8AF70676}">
      <dgm:prSet/>
      <dgm:spPr/>
      <dgm:t>
        <a:bodyPr/>
        <a:lstStyle/>
        <a:p>
          <a:endParaRPr lang="en-US"/>
        </a:p>
      </dgm:t>
    </dgm:pt>
    <dgm:pt modelId="{1AE0DB4B-A9C5-44F7-9ACA-482901A82AFF}" type="pres">
      <dgm:prSet presAssocID="{3429B6C4-8C25-445B-AC06-387B564CB5A2}" presName="linear" presStyleCnt="0">
        <dgm:presLayoutVars>
          <dgm:animLvl val="lvl"/>
          <dgm:resizeHandles val="exact"/>
        </dgm:presLayoutVars>
      </dgm:prSet>
      <dgm:spPr/>
      <dgm:t>
        <a:bodyPr/>
        <a:lstStyle/>
        <a:p>
          <a:endParaRPr lang="en-US"/>
        </a:p>
      </dgm:t>
    </dgm:pt>
    <dgm:pt modelId="{8140DC0A-5B75-41F0-BFCB-A04FE7BA4F54}" type="pres">
      <dgm:prSet presAssocID="{A3716476-54A4-4AB1-97BC-5FA4A59A2A36}" presName="parentText" presStyleLbl="node1" presStyleIdx="0" presStyleCnt="1">
        <dgm:presLayoutVars>
          <dgm:chMax val="0"/>
          <dgm:bulletEnabled val="1"/>
        </dgm:presLayoutVars>
      </dgm:prSet>
      <dgm:spPr/>
      <dgm:t>
        <a:bodyPr/>
        <a:lstStyle/>
        <a:p>
          <a:endParaRPr lang="en-US"/>
        </a:p>
      </dgm:t>
    </dgm:pt>
  </dgm:ptLst>
  <dgm:cxnLst>
    <dgm:cxn modelId="{31E7D67E-E10D-4C24-BE5C-1F3B8AF70676}" srcId="{3429B6C4-8C25-445B-AC06-387B564CB5A2}" destId="{A3716476-54A4-4AB1-97BC-5FA4A59A2A36}" srcOrd="0" destOrd="0" parTransId="{7C6C1A2F-E9EE-400A-9504-78C85175565F}" sibTransId="{8D2F2CBD-3538-4283-9E68-7DF63B9481C9}"/>
    <dgm:cxn modelId="{DD46413C-EED2-412C-8F07-AEA7A4F896DF}" type="presOf" srcId="{3429B6C4-8C25-445B-AC06-387B564CB5A2}" destId="{1AE0DB4B-A9C5-44F7-9ACA-482901A82AFF}" srcOrd="0" destOrd="0" presId="urn:microsoft.com/office/officeart/2005/8/layout/vList2"/>
    <dgm:cxn modelId="{C2F31105-8FA4-4D7C-A500-D96DC958A773}" type="presOf" srcId="{A3716476-54A4-4AB1-97BC-5FA4A59A2A36}" destId="{8140DC0A-5B75-41F0-BFCB-A04FE7BA4F54}" srcOrd="0" destOrd="0" presId="urn:microsoft.com/office/officeart/2005/8/layout/vList2"/>
    <dgm:cxn modelId="{8655E598-3997-4A11-83ED-6BED7364547B}" type="presParOf" srcId="{1AE0DB4B-A9C5-44F7-9ACA-482901A82AFF}" destId="{8140DC0A-5B75-41F0-BFCB-A04FE7BA4F54}"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665E0281-0196-434C-86BA-3A8E2693476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5AF4A57-1545-4B76-A2DC-64D5C5754F55}">
      <dgm:prSet/>
      <dgm:spPr/>
      <dgm:t>
        <a:bodyPr/>
        <a:lstStyle/>
        <a:p>
          <a:pPr rtl="0"/>
          <a:r>
            <a:rPr lang="en-US" b="1" smtClean="0"/>
            <a:t>Những tiêu chuẩn trong kiến trúc DES</a:t>
          </a:r>
          <a:endParaRPr lang="en-US"/>
        </a:p>
      </dgm:t>
    </dgm:pt>
    <dgm:pt modelId="{4D63DC78-3A1D-43AA-8920-3F440A98DAC9}" type="parTrans" cxnId="{9AD4F39B-8958-4F92-83EA-3EC648976200}">
      <dgm:prSet/>
      <dgm:spPr/>
      <dgm:t>
        <a:bodyPr/>
        <a:lstStyle/>
        <a:p>
          <a:endParaRPr lang="en-US"/>
        </a:p>
      </dgm:t>
    </dgm:pt>
    <dgm:pt modelId="{969B237C-9A5F-4C9B-9E98-6EA7F13D232F}" type="sibTrans" cxnId="{9AD4F39B-8958-4F92-83EA-3EC648976200}">
      <dgm:prSet/>
      <dgm:spPr/>
      <dgm:t>
        <a:bodyPr/>
        <a:lstStyle/>
        <a:p>
          <a:endParaRPr lang="en-US"/>
        </a:p>
      </dgm:t>
    </dgm:pt>
    <dgm:pt modelId="{DD0FAE22-0DE5-421A-A0B4-631ED68733DA}" type="pres">
      <dgm:prSet presAssocID="{665E0281-0196-434C-86BA-3A8E26934763}" presName="linear" presStyleCnt="0">
        <dgm:presLayoutVars>
          <dgm:animLvl val="lvl"/>
          <dgm:resizeHandles val="exact"/>
        </dgm:presLayoutVars>
      </dgm:prSet>
      <dgm:spPr/>
      <dgm:t>
        <a:bodyPr/>
        <a:lstStyle/>
        <a:p>
          <a:endParaRPr lang="en-US"/>
        </a:p>
      </dgm:t>
    </dgm:pt>
    <dgm:pt modelId="{4C5B9842-2C3F-4943-8633-A1100C43B37F}" type="pres">
      <dgm:prSet presAssocID="{35AF4A57-1545-4B76-A2DC-64D5C5754F55}" presName="parentText" presStyleLbl="node1" presStyleIdx="0" presStyleCnt="1">
        <dgm:presLayoutVars>
          <dgm:chMax val="0"/>
          <dgm:bulletEnabled val="1"/>
        </dgm:presLayoutVars>
      </dgm:prSet>
      <dgm:spPr/>
      <dgm:t>
        <a:bodyPr/>
        <a:lstStyle/>
        <a:p>
          <a:endParaRPr lang="en-US"/>
        </a:p>
      </dgm:t>
    </dgm:pt>
  </dgm:ptLst>
  <dgm:cxnLst>
    <dgm:cxn modelId="{4E7E0C18-C490-45B1-ACCB-D1E198A49D16}" type="presOf" srcId="{665E0281-0196-434C-86BA-3A8E26934763}" destId="{DD0FAE22-0DE5-421A-A0B4-631ED68733DA}" srcOrd="0" destOrd="0" presId="urn:microsoft.com/office/officeart/2005/8/layout/vList2"/>
    <dgm:cxn modelId="{9AD4F39B-8958-4F92-83EA-3EC648976200}" srcId="{665E0281-0196-434C-86BA-3A8E26934763}" destId="{35AF4A57-1545-4B76-A2DC-64D5C5754F55}" srcOrd="0" destOrd="0" parTransId="{4D63DC78-3A1D-43AA-8920-3F440A98DAC9}" sibTransId="{969B237C-9A5F-4C9B-9E98-6EA7F13D232F}"/>
    <dgm:cxn modelId="{01BCF4F0-1C0B-4BAF-9731-BAC944A933BA}" type="presOf" srcId="{35AF4A57-1545-4B76-A2DC-64D5C5754F55}" destId="{4C5B9842-2C3F-4943-8633-A1100C43B37F}" srcOrd="0" destOrd="0" presId="urn:microsoft.com/office/officeart/2005/8/layout/vList2"/>
    <dgm:cxn modelId="{641270D8-E345-48BE-9EC0-7928B25D3FA5}" type="presParOf" srcId="{DD0FAE22-0DE5-421A-A0B4-631ED68733DA}" destId="{4C5B9842-2C3F-4943-8633-A1100C43B37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C504BA5E-AE46-4C1C-8EC7-96335F1B363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3E3C913-98D0-423C-8E27-558F59B968C5}">
      <dgm:prSet/>
      <dgm:spPr/>
      <dgm:t>
        <a:bodyPr/>
        <a:lstStyle/>
        <a:p>
          <a:pPr rtl="0"/>
          <a:r>
            <a:rPr lang="en-US" b="1" smtClean="0"/>
            <a:t>Ma </a:t>
          </a:r>
          <a:r>
            <a:rPr lang="vi-VN" b="1" smtClean="0"/>
            <a:t>trận </a:t>
          </a:r>
          <a:r>
            <a:rPr lang="en-US" b="1" smtClean="0"/>
            <a:t>S</a:t>
          </a:r>
          <a:endParaRPr lang="en-US"/>
        </a:p>
      </dgm:t>
    </dgm:pt>
    <dgm:pt modelId="{CF388128-CE54-4C85-BBD9-686DE0B25BFC}" type="parTrans" cxnId="{ED0BD2BB-2CD8-4F6B-A50F-C85B11B9EDE4}">
      <dgm:prSet/>
      <dgm:spPr/>
      <dgm:t>
        <a:bodyPr/>
        <a:lstStyle/>
        <a:p>
          <a:endParaRPr lang="en-US"/>
        </a:p>
      </dgm:t>
    </dgm:pt>
    <dgm:pt modelId="{20883FB8-2666-4CE4-AC72-45C80EA4C254}" type="sibTrans" cxnId="{ED0BD2BB-2CD8-4F6B-A50F-C85B11B9EDE4}">
      <dgm:prSet/>
      <dgm:spPr/>
      <dgm:t>
        <a:bodyPr/>
        <a:lstStyle/>
        <a:p>
          <a:endParaRPr lang="en-US"/>
        </a:p>
      </dgm:t>
    </dgm:pt>
    <dgm:pt modelId="{B1AA95E9-5ADF-4B81-80B8-79A340B8FF90}" type="pres">
      <dgm:prSet presAssocID="{C504BA5E-AE46-4C1C-8EC7-96335F1B3633}" presName="linear" presStyleCnt="0">
        <dgm:presLayoutVars>
          <dgm:animLvl val="lvl"/>
          <dgm:resizeHandles val="exact"/>
        </dgm:presLayoutVars>
      </dgm:prSet>
      <dgm:spPr/>
      <dgm:t>
        <a:bodyPr/>
        <a:lstStyle/>
        <a:p>
          <a:endParaRPr lang="en-US"/>
        </a:p>
      </dgm:t>
    </dgm:pt>
    <dgm:pt modelId="{86A5D8A9-13EC-4E73-8A07-94657978C4A0}" type="pres">
      <dgm:prSet presAssocID="{F3E3C913-98D0-423C-8E27-558F59B968C5}" presName="parentText" presStyleLbl="node1" presStyleIdx="0" presStyleCnt="1">
        <dgm:presLayoutVars>
          <dgm:chMax val="0"/>
          <dgm:bulletEnabled val="1"/>
        </dgm:presLayoutVars>
      </dgm:prSet>
      <dgm:spPr/>
      <dgm:t>
        <a:bodyPr/>
        <a:lstStyle/>
        <a:p>
          <a:endParaRPr lang="en-US"/>
        </a:p>
      </dgm:t>
    </dgm:pt>
  </dgm:ptLst>
  <dgm:cxnLst>
    <dgm:cxn modelId="{6959C00D-8FFF-4DAB-9192-6D16F262AA29}" type="presOf" srcId="{C504BA5E-AE46-4C1C-8EC7-96335F1B3633}" destId="{B1AA95E9-5ADF-4B81-80B8-79A340B8FF90}" srcOrd="0" destOrd="0" presId="urn:microsoft.com/office/officeart/2005/8/layout/vList2"/>
    <dgm:cxn modelId="{ED0BD2BB-2CD8-4F6B-A50F-C85B11B9EDE4}" srcId="{C504BA5E-AE46-4C1C-8EC7-96335F1B3633}" destId="{F3E3C913-98D0-423C-8E27-558F59B968C5}" srcOrd="0" destOrd="0" parTransId="{CF388128-CE54-4C85-BBD9-686DE0B25BFC}" sibTransId="{20883FB8-2666-4CE4-AC72-45C80EA4C254}"/>
    <dgm:cxn modelId="{94D933D6-CC95-4464-BFE4-0624E6E78A07}" type="presOf" srcId="{F3E3C913-98D0-423C-8E27-558F59B968C5}" destId="{86A5D8A9-13EC-4E73-8A07-94657978C4A0}" srcOrd="0" destOrd="0" presId="urn:microsoft.com/office/officeart/2005/8/layout/vList2"/>
    <dgm:cxn modelId="{F3B740B8-5AB6-4751-844D-EA4B0281CFF9}" type="presParOf" srcId="{B1AA95E9-5ADF-4B81-80B8-79A340B8FF90}" destId="{86A5D8A9-13EC-4E73-8A07-94657978C4A0}"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0F2A0338-C800-4513-B617-241B47AB2B8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51FEF33-F1D9-4494-B135-1E1752C9EE96}">
      <dgm:prSet/>
      <dgm:spPr/>
      <dgm:t>
        <a:bodyPr/>
        <a:lstStyle/>
        <a:p>
          <a:pPr rtl="0"/>
          <a:r>
            <a:rPr lang="vi-VN" b="1" smtClean="0"/>
            <a:t>(tiếp)</a:t>
          </a:r>
          <a:endParaRPr lang="en-US"/>
        </a:p>
      </dgm:t>
    </dgm:pt>
    <dgm:pt modelId="{6D2BFDF6-385C-470C-9463-A2B5ABD087C8}" type="parTrans" cxnId="{1EE055DD-7377-4520-A71D-37A4D96C19FD}">
      <dgm:prSet/>
      <dgm:spPr/>
      <dgm:t>
        <a:bodyPr/>
        <a:lstStyle/>
        <a:p>
          <a:endParaRPr lang="en-US"/>
        </a:p>
      </dgm:t>
    </dgm:pt>
    <dgm:pt modelId="{4BC322F9-6738-4241-B6E7-51FBC902AE72}" type="sibTrans" cxnId="{1EE055DD-7377-4520-A71D-37A4D96C19FD}">
      <dgm:prSet/>
      <dgm:spPr/>
      <dgm:t>
        <a:bodyPr/>
        <a:lstStyle/>
        <a:p>
          <a:endParaRPr lang="en-US"/>
        </a:p>
      </dgm:t>
    </dgm:pt>
    <dgm:pt modelId="{1BCC2945-167C-4989-9AC2-FA3D5D48F610}" type="pres">
      <dgm:prSet presAssocID="{0F2A0338-C800-4513-B617-241B47AB2B87}" presName="linear" presStyleCnt="0">
        <dgm:presLayoutVars>
          <dgm:animLvl val="lvl"/>
          <dgm:resizeHandles val="exact"/>
        </dgm:presLayoutVars>
      </dgm:prSet>
      <dgm:spPr/>
      <dgm:t>
        <a:bodyPr/>
        <a:lstStyle/>
        <a:p>
          <a:endParaRPr lang="en-US"/>
        </a:p>
      </dgm:t>
    </dgm:pt>
    <dgm:pt modelId="{248595A3-0D66-4F5A-85D8-A2825BA69F7E}" type="pres">
      <dgm:prSet presAssocID="{C51FEF33-F1D9-4494-B135-1E1752C9EE96}" presName="parentText" presStyleLbl="node1" presStyleIdx="0" presStyleCnt="1">
        <dgm:presLayoutVars>
          <dgm:chMax val="0"/>
          <dgm:bulletEnabled val="1"/>
        </dgm:presLayoutVars>
      </dgm:prSet>
      <dgm:spPr/>
      <dgm:t>
        <a:bodyPr/>
        <a:lstStyle/>
        <a:p>
          <a:endParaRPr lang="en-US"/>
        </a:p>
      </dgm:t>
    </dgm:pt>
  </dgm:ptLst>
  <dgm:cxnLst>
    <dgm:cxn modelId="{1EE055DD-7377-4520-A71D-37A4D96C19FD}" srcId="{0F2A0338-C800-4513-B617-241B47AB2B87}" destId="{C51FEF33-F1D9-4494-B135-1E1752C9EE96}" srcOrd="0" destOrd="0" parTransId="{6D2BFDF6-385C-470C-9463-A2B5ABD087C8}" sibTransId="{4BC322F9-6738-4241-B6E7-51FBC902AE72}"/>
    <dgm:cxn modelId="{C05099D7-9546-4E31-A04D-4EFEDCE1516F}" type="presOf" srcId="{C51FEF33-F1D9-4494-B135-1E1752C9EE96}" destId="{248595A3-0D66-4F5A-85D8-A2825BA69F7E}" srcOrd="0" destOrd="0" presId="urn:microsoft.com/office/officeart/2005/8/layout/vList2"/>
    <dgm:cxn modelId="{25232189-9154-42B7-A47C-A38FC88F1265}" type="presOf" srcId="{0F2A0338-C800-4513-B617-241B47AB2B87}" destId="{1BCC2945-167C-4989-9AC2-FA3D5D48F610}" srcOrd="0" destOrd="0" presId="urn:microsoft.com/office/officeart/2005/8/layout/vList2"/>
    <dgm:cxn modelId="{5A2545E6-88D1-4658-8CEC-492591604822}" type="presParOf" srcId="{1BCC2945-167C-4989-9AC2-FA3D5D48F610}" destId="{248595A3-0D66-4F5A-85D8-A2825BA69F7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762AC6AB-3EEC-4F94-BC68-4766723DD95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F84EED0-A78E-4D60-A622-1F3824D0F17F}">
      <dgm:prSet/>
      <dgm:spPr/>
      <dgm:t>
        <a:bodyPr/>
        <a:lstStyle/>
        <a:p>
          <a:pPr rtl="0"/>
          <a:r>
            <a:rPr lang="vi-VN" b="1" smtClean="0"/>
            <a:t>(tiếp)</a:t>
          </a:r>
          <a:endParaRPr lang="en-US"/>
        </a:p>
      </dgm:t>
    </dgm:pt>
    <dgm:pt modelId="{E829D7E9-76B0-464F-85DA-442EEE7894D5}" type="parTrans" cxnId="{CE345049-2668-4F04-A9FE-B4394AA0A982}">
      <dgm:prSet/>
      <dgm:spPr/>
      <dgm:t>
        <a:bodyPr/>
        <a:lstStyle/>
        <a:p>
          <a:endParaRPr lang="en-US"/>
        </a:p>
      </dgm:t>
    </dgm:pt>
    <dgm:pt modelId="{EB394780-D1CB-46FB-A35C-279D307F13AB}" type="sibTrans" cxnId="{CE345049-2668-4F04-A9FE-B4394AA0A982}">
      <dgm:prSet/>
      <dgm:spPr/>
      <dgm:t>
        <a:bodyPr/>
        <a:lstStyle/>
        <a:p>
          <a:endParaRPr lang="en-US"/>
        </a:p>
      </dgm:t>
    </dgm:pt>
    <dgm:pt modelId="{8676D0C3-3C19-40A6-9049-C53C6452536A}" type="pres">
      <dgm:prSet presAssocID="{762AC6AB-3EEC-4F94-BC68-4766723DD95C}" presName="linear" presStyleCnt="0">
        <dgm:presLayoutVars>
          <dgm:animLvl val="lvl"/>
          <dgm:resizeHandles val="exact"/>
        </dgm:presLayoutVars>
      </dgm:prSet>
      <dgm:spPr/>
      <dgm:t>
        <a:bodyPr/>
        <a:lstStyle/>
        <a:p>
          <a:endParaRPr lang="en-US"/>
        </a:p>
      </dgm:t>
    </dgm:pt>
    <dgm:pt modelId="{EC5503C5-B39F-40D3-978A-0710A3781941}" type="pres">
      <dgm:prSet presAssocID="{3F84EED0-A78E-4D60-A622-1F3824D0F17F}" presName="parentText" presStyleLbl="node1" presStyleIdx="0" presStyleCnt="1">
        <dgm:presLayoutVars>
          <dgm:chMax val="0"/>
          <dgm:bulletEnabled val="1"/>
        </dgm:presLayoutVars>
      </dgm:prSet>
      <dgm:spPr/>
      <dgm:t>
        <a:bodyPr/>
        <a:lstStyle/>
        <a:p>
          <a:endParaRPr lang="en-US"/>
        </a:p>
      </dgm:t>
    </dgm:pt>
  </dgm:ptLst>
  <dgm:cxnLst>
    <dgm:cxn modelId="{6B1DB660-9C38-42EF-AF9F-A2CD2BF29E5B}" type="presOf" srcId="{3F84EED0-A78E-4D60-A622-1F3824D0F17F}" destId="{EC5503C5-B39F-40D3-978A-0710A3781941}" srcOrd="0" destOrd="0" presId="urn:microsoft.com/office/officeart/2005/8/layout/vList2"/>
    <dgm:cxn modelId="{CE345049-2668-4F04-A9FE-B4394AA0A982}" srcId="{762AC6AB-3EEC-4F94-BC68-4766723DD95C}" destId="{3F84EED0-A78E-4D60-A622-1F3824D0F17F}" srcOrd="0" destOrd="0" parTransId="{E829D7E9-76B0-464F-85DA-442EEE7894D5}" sibTransId="{EB394780-D1CB-46FB-A35C-279D307F13AB}"/>
    <dgm:cxn modelId="{0F98C7C7-0AA3-4B40-B9EB-B19794DAE8F6}" type="presOf" srcId="{762AC6AB-3EEC-4F94-BC68-4766723DD95C}" destId="{8676D0C3-3C19-40A6-9049-C53C6452536A}" srcOrd="0" destOrd="0" presId="urn:microsoft.com/office/officeart/2005/8/layout/vList2"/>
    <dgm:cxn modelId="{AC1298DE-ACD7-4D59-9D24-892F57EBC193}" type="presParOf" srcId="{8676D0C3-3C19-40A6-9049-C53C6452536A}" destId="{EC5503C5-B39F-40D3-978A-0710A378194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9FADFBE4-65B6-4136-88C1-B62639996B1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3636046-1831-497B-9AF1-A4E1F0D7A34E}">
      <dgm:prSet/>
      <dgm:spPr/>
      <dgm:t>
        <a:bodyPr/>
        <a:lstStyle/>
        <a:p>
          <a:pPr rtl="0"/>
          <a:r>
            <a:rPr lang="vi-VN" b="1" smtClean="0"/>
            <a:t>Hoán vị </a:t>
          </a:r>
          <a:r>
            <a:rPr lang="en-US" b="1" smtClean="0"/>
            <a:t>P</a:t>
          </a:r>
          <a:endParaRPr lang="en-US"/>
        </a:p>
      </dgm:t>
    </dgm:pt>
    <dgm:pt modelId="{C23A9961-87CD-41A2-83DC-96B90FCCC7F5}" type="parTrans" cxnId="{1F46BBEE-5E38-460A-BD9C-03FA60D97262}">
      <dgm:prSet/>
      <dgm:spPr/>
      <dgm:t>
        <a:bodyPr/>
        <a:lstStyle/>
        <a:p>
          <a:endParaRPr lang="en-US"/>
        </a:p>
      </dgm:t>
    </dgm:pt>
    <dgm:pt modelId="{66CA578B-7DF6-4AA3-A00B-8FB27E6CBF84}" type="sibTrans" cxnId="{1F46BBEE-5E38-460A-BD9C-03FA60D97262}">
      <dgm:prSet/>
      <dgm:spPr/>
      <dgm:t>
        <a:bodyPr/>
        <a:lstStyle/>
        <a:p>
          <a:endParaRPr lang="en-US"/>
        </a:p>
      </dgm:t>
    </dgm:pt>
    <dgm:pt modelId="{1496310F-16FE-405A-815D-AD52D1EAD018}" type="pres">
      <dgm:prSet presAssocID="{9FADFBE4-65B6-4136-88C1-B62639996B16}" presName="linear" presStyleCnt="0">
        <dgm:presLayoutVars>
          <dgm:animLvl val="lvl"/>
          <dgm:resizeHandles val="exact"/>
        </dgm:presLayoutVars>
      </dgm:prSet>
      <dgm:spPr/>
      <dgm:t>
        <a:bodyPr/>
        <a:lstStyle/>
        <a:p>
          <a:endParaRPr lang="en-US"/>
        </a:p>
      </dgm:t>
    </dgm:pt>
    <dgm:pt modelId="{F0F44633-0313-4DE4-B9B2-AA8033C61243}" type="pres">
      <dgm:prSet presAssocID="{73636046-1831-497B-9AF1-A4E1F0D7A34E}" presName="parentText" presStyleLbl="node1" presStyleIdx="0" presStyleCnt="1">
        <dgm:presLayoutVars>
          <dgm:chMax val="0"/>
          <dgm:bulletEnabled val="1"/>
        </dgm:presLayoutVars>
      </dgm:prSet>
      <dgm:spPr/>
      <dgm:t>
        <a:bodyPr/>
        <a:lstStyle/>
        <a:p>
          <a:endParaRPr lang="en-US"/>
        </a:p>
      </dgm:t>
    </dgm:pt>
  </dgm:ptLst>
  <dgm:cxnLst>
    <dgm:cxn modelId="{FD90137D-497A-4AB9-B332-D850D23BDEF6}" type="presOf" srcId="{73636046-1831-497B-9AF1-A4E1F0D7A34E}" destId="{F0F44633-0313-4DE4-B9B2-AA8033C61243}" srcOrd="0" destOrd="0" presId="urn:microsoft.com/office/officeart/2005/8/layout/vList2"/>
    <dgm:cxn modelId="{1F46BBEE-5E38-460A-BD9C-03FA60D97262}" srcId="{9FADFBE4-65B6-4136-88C1-B62639996B16}" destId="{73636046-1831-497B-9AF1-A4E1F0D7A34E}" srcOrd="0" destOrd="0" parTransId="{C23A9961-87CD-41A2-83DC-96B90FCCC7F5}" sibTransId="{66CA578B-7DF6-4AA3-A00B-8FB27E6CBF84}"/>
    <dgm:cxn modelId="{1700C773-396D-4453-890A-4A8B3698A570}" type="presOf" srcId="{9FADFBE4-65B6-4136-88C1-B62639996B16}" destId="{1496310F-16FE-405A-815D-AD52D1EAD018}" srcOrd="0" destOrd="0" presId="urn:microsoft.com/office/officeart/2005/8/layout/vList2"/>
    <dgm:cxn modelId="{6477650B-6541-4C3D-A06C-1EF95507606A}" type="presParOf" srcId="{1496310F-16FE-405A-815D-AD52D1EAD018}" destId="{F0F44633-0313-4DE4-B9B2-AA8033C6124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D16F5D50-4D24-47FD-8095-5786C372F66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6CCF176-C2CF-472E-BE49-A27AF862679C}">
      <dgm:prSet/>
      <dgm:spPr/>
      <dgm:t>
        <a:bodyPr/>
        <a:lstStyle/>
        <a:p>
          <a:pPr rtl="0"/>
          <a:r>
            <a:rPr lang="vi-VN" b="1" smtClean="0"/>
            <a:t>(tiếp)</a:t>
          </a:r>
          <a:endParaRPr lang="en-US"/>
        </a:p>
      </dgm:t>
    </dgm:pt>
    <dgm:pt modelId="{DD389EC6-2A8A-4A92-AD2C-DF3072C07731}" type="parTrans" cxnId="{45ABBDDC-30B0-497C-BF6D-EBD2AD11A076}">
      <dgm:prSet/>
      <dgm:spPr/>
      <dgm:t>
        <a:bodyPr/>
        <a:lstStyle/>
        <a:p>
          <a:endParaRPr lang="en-US"/>
        </a:p>
      </dgm:t>
    </dgm:pt>
    <dgm:pt modelId="{0744D3BE-2CCF-41A7-94AA-016542F7136A}" type="sibTrans" cxnId="{45ABBDDC-30B0-497C-BF6D-EBD2AD11A076}">
      <dgm:prSet/>
      <dgm:spPr/>
      <dgm:t>
        <a:bodyPr/>
        <a:lstStyle/>
        <a:p>
          <a:endParaRPr lang="en-US"/>
        </a:p>
      </dgm:t>
    </dgm:pt>
    <dgm:pt modelId="{8DA7CCA9-B4F6-4429-BAB5-43A44DB82CD7}" type="pres">
      <dgm:prSet presAssocID="{D16F5D50-4D24-47FD-8095-5786C372F662}" presName="linear" presStyleCnt="0">
        <dgm:presLayoutVars>
          <dgm:animLvl val="lvl"/>
          <dgm:resizeHandles val="exact"/>
        </dgm:presLayoutVars>
      </dgm:prSet>
      <dgm:spPr/>
      <dgm:t>
        <a:bodyPr/>
        <a:lstStyle/>
        <a:p>
          <a:endParaRPr lang="en-US"/>
        </a:p>
      </dgm:t>
    </dgm:pt>
    <dgm:pt modelId="{3057320C-A09B-449C-BC14-AEA596F27CE9}" type="pres">
      <dgm:prSet presAssocID="{66CCF176-C2CF-472E-BE49-A27AF862679C}" presName="parentText" presStyleLbl="node1" presStyleIdx="0" presStyleCnt="1">
        <dgm:presLayoutVars>
          <dgm:chMax val="0"/>
          <dgm:bulletEnabled val="1"/>
        </dgm:presLayoutVars>
      </dgm:prSet>
      <dgm:spPr/>
      <dgm:t>
        <a:bodyPr/>
        <a:lstStyle/>
        <a:p>
          <a:endParaRPr lang="en-US"/>
        </a:p>
      </dgm:t>
    </dgm:pt>
  </dgm:ptLst>
  <dgm:cxnLst>
    <dgm:cxn modelId="{45ABBDDC-30B0-497C-BF6D-EBD2AD11A076}" srcId="{D16F5D50-4D24-47FD-8095-5786C372F662}" destId="{66CCF176-C2CF-472E-BE49-A27AF862679C}" srcOrd="0" destOrd="0" parTransId="{DD389EC6-2A8A-4A92-AD2C-DF3072C07731}" sibTransId="{0744D3BE-2CCF-41A7-94AA-016542F7136A}"/>
    <dgm:cxn modelId="{CE3C19D4-F4F9-4970-880A-052E62DEED92}" type="presOf" srcId="{66CCF176-C2CF-472E-BE49-A27AF862679C}" destId="{3057320C-A09B-449C-BC14-AEA596F27CE9}" srcOrd="0" destOrd="0" presId="urn:microsoft.com/office/officeart/2005/8/layout/vList2"/>
    <dgm:cxn modelId="{20140B0D-F20B-49EE-AF18-7A6D7CA41614}" type="presOf" srcId="{D16F5D50-4D24-47FD-8095-5786C372F662}" destId="{8DA7CCA9-B4F6-4429-BAB5-43A44DB82CD7}" srcOrd="0" destOrd="0" presId="urn:microsoft.com/office/officeart/2005/8/layout/vList2"/>
    <dgm:cxn modelId="{F46BA3FA-FE64-42EE-AD0B-A3EE3050A2F7}" type="presParOf" srcId="{8DA7CCA9-B4F6-4429-BAB5-43A44DB82CD7}" destId="{3057320C-A09B-449C-BC14-AEA596F27CE9}"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686CFC5C-A313-42D8-89C1-2A97C2C9D8E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0D23E64-7EC9-4999-A2FA-0F96839DDFFB}">
      <dgm:prSet/>
      <dgm:spPr/>
      <dgm:t>
        <a:bodyPr/>
        <a:lstStyle/>
        <a:p>
          <a:pPr rtl="0"/>
          <a:r>
            <a:rPr lang="vi-VN" b="1" dirty="0" smtClean="0"/>
            <a:t>Số lượng vòng mã hóa</a:t>
          </a:r>
          <a:endParaRPr lang="en-US" dirty="0"/>
        </a:p>
      </dgm:t>
    </dgm:pt>
    <dgm:pt modelId="{68EAC9A5-F07B-4C85-86A2-62AFA0705BA3}" type="parTrans" cxnId="{6C634A07-8BA3-4991-9948-2D738C730983}">
      <dgm:prSet/>
      <dgm:spPr/>
      <dgm:t>
        <a:bodyPr/>
        <a:lstStyle/>
        <a:p>
          <a:endParaRPr lang="en-US"/>
        </a:p>
      </dgm:t>
    </dgm:pt>
    <dgm:pt modelId="{68FEABD4-8772-4C43-8688-F446EEDBE7EA}" type="sibTrans" cxnId="{6C634A07-8BA3-4991-9948-2D738C730983}">
      <dgm:prSet/>
      <dgm:spPr/>
      <dgm:t>
        <a:bodyPr/>
        <a:lstStyle/>
        <a:p>
          <a:endParaRPr lang="en-US"/>
        </a:p>
      </dgm:t>
    </dgm:pt>
    <dgm:pt modelId="{58A2ACA4-561F-4AE3-93A3-B57BFFA04731}" type="pres">
      <dgm:prSet presAssocID="{686CFC5C-A313-42D8-89C1-2A97C2C9D8E7}" presName="linear" presStyleCnt="0">
        <dgm:presLayoutVars>
          <dgm:animLvl val="lvl"/>
          <dgm:resizeHandles val="exact"/>
        </dgm:presLayoutVars>
      </dgm:prSet>
      <dgm:spPr/>
      <dgm:t>
        <a:bodyPr/>
        <a:lstStyle/>
        <a:p>
          <a:endParaRPr lang="en-US"/>
        </a:p>
      </dgm:t>
    </dgm:pt>
    <dgm:pt modelId="{147CBDBF-3292-4CE9-B620-112085AB4472}" type="pres">
      <dgm:prSet presAssocID="{30D23E64-7EC9-4999-A2FA-0F96839DDFFB}" presName="parentText" presStyleLbl="node1" presStyleIdx="0" presStyleCnt="1">
        <dgm:presLayoutVars>
          <dgm:chMax val="0"/>
          <dgm:bulletEnabled val="1"/>
        </dgm:presLayoutVars>
      </dgm:prSet>
      <dgm:spPr/>
      <dgm:t>
        <a:bodyPr/>
        <a:lstStyle/>
        <a:p>
          <a:endParaRPr lang="en-US"/>
        </a:p>
      </dgm:t>
    </dgm:pt>
  </dgm:ptLst>
  <dgm:cxnLst>
    <dgm:cxn modelId="{6C634A07-8BA3-4991-9948-2D738C730983}" srcId="{686CFC5C-A313-42D8-89C1-2A97C2C9D8E7}" destId="{30D23E64-7EC9-4999-A2FA-0F96839DDFFB}" srcOrd="0" destOrd="0" parTransId="{68EAC9A5-F07B-4C85-86A2-62AFA0705BA3}" sibTransId="{68FEABD4-8772-4C43-8688-F446EEDBE7EA}"/>
    <dgm:cxn modelId="{92756AD3-A376-473D-8472-2DECF3D6F428}" type="presOf" srcId="{30D23E64-7EC9-4999-A2FA-0F96839DDFFB}" destId="{147CBDBF-3292-4CE9-B620-112085AB4472}" srcOrd="0" destOrd="0" presId="urn:microsoft.com/office/officeart/2005/8/layout/vList2"/>
    <dgm:cxn modelId="{D06E8659-4779-459E-B611-5C07FDB0D9F7}" type="presOf" srcId="{686CFC5C-A313-42D8-89C1-2A97C2C9D8E7}" destId="{58A2ACA4-561F-4AE3-93A3-B57BFFA04731}" srcOrd="0" destOrd="0" presId="urn:microsoft.com/office/officeart/2005/8/layout/vList2"/>
    <dgm:cxn modelId="{7BDF12A7-1CAD-4A71-80AF-E3C04F521CF2}" type="presParOf" srcId="{58A2ACA4-561F-4AE3-93A3-B57BFFA04731}" destId="{147CBDBF-3292-4CE9-B620-112085AB4472}"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7D5D99B5-29E0-4135-9732-04EA61A7913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FC2708B-E480-4DC4-9A9A-A5D80F76A275}">
      <dgm:prSet/>
      <dgm:spPr/>
      <dgm:t>
        <a:bodyPr/>
        <a:lstStyle/>
        <a:p>
          <a:pPr rtl="0"/>
          <a:r>
            <a:rPr lang="vi-VN" b="1" smtClean="0"/>
            <a:t>Nhận xét</a:t>
          </a:r>
          <a:endParaRPr lang="en-US"/>
        </a:p>
      </dgm:t>
    </dgm:pt>
    <dgm:pt modelId="{4DAC521E-20F2-4318-ADC0-6E9E5A597CC7}" type="parTrans" cxnId="{5968F913-166A-4AFB-A429-F76BE3B76EC9}">
      <dgm:prSet/>
      <dgm:spPr/>
      <dgm:t>
        <a:bodyPr/>
        <a:lstStyle/>
        <a:p>
          <a:endParaRPr lang="en-US"/>
        </a:p>
      </dgm:t>
    </dgm:pt>
    <dgm:pt modelId="{D8F41DAB-DE3D-400D-BC2F-5BA4090AE1AD}" type="sibTrans" cxnId="{5968F913-166A-4AFB-A429-F76BE3B76EC9}">
      <dgm:prSet/>
      <dgm:spPr/>
      <dgm:t>
        <a:bodyPr/>
        <a:lstStyle/>
        <a:p>
          <a:endParaRPr lang="en-US"/>
        </a:p>
      </dgm:t>
    </dgm:pt>
    <dgm:pt modelId="{48DDDC4D-CDA8-4FA2-A0D9-F57F2B7A1CD3}" type="pres">
      <dgm:prSet presAssocID="{7D5D99B5-29E0-4135-9732-04EA61A7913D}" presName="linear" presStyleCnt="0">
        <dgm:presLayoutVars>
          <dgm:animLvl val="lvl"/>
          <dgm:resizeHandles val="exact"/>
        </dgm:presLayoutVars>
      </dgm:prSet>
      <dgm:spPr/>
      <dgm:t>
        <a:bodyPr/>
        <a:lstStyle/>
        <a:p>
          <a:endParaRPr lang="en-US"/>
        </a:p>
      </dgm:t>
    </dgm:pt>
    <dgm:pt modelId="{EF403F58-47E2-4CB4-A14A-6180E6EA722C}" type="pres">
      <dgm:prSet presAssocID="{8FC2708B-E480-4DC4-9A9A-A5D80F76A275}" presName="parentText" presStyleLbl="node1" presStyleIdx="0" presStyleCnt="1">
        <dgm:presLayoutVars>
          <dgm:chMax val="0"/>
          <dgm:bulletEnabled val="1"/>
        </dgm:presLayoutVars>
      </dgm:prSet>
      <dgm:spPr/>
      <dgm:t>
        <a:bodyPr/>
        <a:lstStyle/>
        <a:p>
          <a:endParaRPr lang="en-US"/>
        </a:p>
      </dgm:t>
    </dgm:pt>
  </dgm:ptLst>
  <dgm:cxnLst>
    <dgm:cxn modelId="{8D118D91-99E9-4028-AD92-6B1FC19686D7}" type="presOf" srcId="{8FC2708B-E480-4DC4-9A9A-A5D80F76A275}" destId="{EF403F58-47E2-4CB4-A14A-6180E6EA722C}" srcOrd="0" destOrd="0" presId="urn:microsoft.com/office/officeart/2005/8/layout/vList2"/>
    <dgm:cxn modelId="{5968F913-166A-4AFB-A429-F76BE3B76EC9}" srcId="{7D5D99B5-29E0-4135-9732-04EA61A7913D}" destId="{8FC2708B-E480-4DC4-9A9A-A5D80F76A275}" srcOrd="0" destOrd="0" parTransId="{4DAC521E-20F2-4318-ADC0-6E9E5A597CC7}" sibTransId="{D8F41DAB-DE3D-400D-BC2F-5BA4090AE1AD}"/>
    <dgm:cxn modelId="{C1319E53-F636-4CF9-8D83-E02846E028BE}" type="presOf" srcId="{7D5D99B5-29E0-4135-9732-04EA61A7913D}" destId="{48DDDC4D-CDA8-4FA2-A0D9-F57F2B7A1CD3}" srcOrd="0" destOrd="0" presId="urn:microsoft.com/office/officeart/2005/8/layout/vList2"/>
    <dgm:cxn modelId="{819B59E2-E1B9-464D-9B0B-DCA1DECC0E36}" type="presParOf" srcId="{48DDDC4D-CDA8-4FA2-A0D9-F57F2B7A1CD3}" destId="{EF403F58-47E2-4CB4-A14A-6180E6EA722C}"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07B81FA-7FAB-4E19-94EF-6E84EF7C7A5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246062F-0107-49AB-9298-15E4E0FE634D}">
      <dgm:prSet/>
      <dgm:spPr/>
      <dgm:t>
        <a:bodyPr/>
        <a:lstStyle/>
        <a:p>
          <a:pPr rtl="0"/>
          <a:r>
            <a:rPr lang="vi-VN" b="1" smtClean="0"/>
            <a:t>Mô tả</a:t>
          </a:r>
          <a:endParaRPr lang="en-US"/>
        </a:p>
      </dgm:t>
    </dgm:pt>
    <dgm:pt modelId="{2FEB4303-2F8A-43DD-BD66-C2C2887241EB}" type="parTrans" cxnId="{BAA0C818-CD92-40B7-9268-509BFECF3ACB}">
      <dgm:prSet/>
      <dgm:spPr/>
      <dgm:t>
        <a:bodyPr/>
        <a:lstStyle/>
        <a:p>
          <a:endParaRPr lang="en-US"/>
        </a:p>
      </dgm:t>
    </dgm:pt>
    <dgm:pt modelId="{48D19015-428B-4C61-AAA0-CAE64C9DBE62}" type="sibTrans" cxnId="{BAA0C818-CD92-40B7-9268-509BFECF3ACB}">
      <dgm:prSet/>
      <dgm:spPr/>
      <dgm:t>
        <a:bodyPr/>
        <a:lstStyle/>
        <a:p>
          <a:endParaRPr lang="en-US"/>
        </a:p>
      </dgm:t>
    </dgm:pt>
    <dgm:pt modelId="{427EFC30-D583-4BB3-938A-14BBA1970C95}" type="pres">
      <dgm:prSet presAssocID="{607B81FA-7FAB-4E19-94EF-6E84EF7C7A5B}" presName="linear" presStyleCnt="0">
        <dgm:presLayoutVars>
          <dgm:animLvl val="lvl"/>
          <dgm:resizeHandles val="exact"/>
        </dgm:presLayoutVars>
      </dgm:prSet>
      <dgm:spPr/>
      <dgm:t>
        <a:bodyPr/>
        <a:lstStyle/>
        <a:p>
          <a:endParaRPr lang="en-US"/>
        </a:p>
      </dgm:t>
    </dgm:pt>
    <dgm:pt modelId="{35E72488-CC3E-495B-BC10-F9419ED3608C}" type="pres">
      <dgm:prSet presAssocID="{D246062F-0107-49AB-9298-15E4E0FE634D}" presName="parentText" presStyleLbl="node1" presStyleIdx="0" presStyleCnt="1">
        <dgm:presLayoutVars>
          <dgm:chMax val="0"/>
          <dgm:bulletEnabled val="1"/>
        </dgm:presLayoutVars>
      </dgm:prSet>
      <dgm:spPr/>
      <dgm:t>
        <a:bodyPr/>
        <a:lstStyle/>
        <a:p>
          <a:endParaRPr lang="en-US"/>
        </a:p>
      </dgm:t>
    </dgm:pt>
  </dgm:ptLst>
  <dgm:cxnLst>
    <dgm:cxn modelId="{BAA0C818-CD92-40B7-9268-509BFECF3ACB}" srcId="{607B81FA-7FAB-4E19-94EF-6E84EF7C7A5B}" destId="{D246062F-0107-49AB-9298-15E4E0FE634D}" srcOrd="0" destOrd="0" parTransId="{2FEB4303-2F8A-43DD-BD66-C2C2887241EB}" sibTransId="{48D19015-428B-4C61-AAA0-CAE64C9DBE62}"/>
    <dgm:cxn modelId="{4FDECB8F-608E-4949-9DF9-4E96B0A2F9B0}" type="presOf" srcId="{607B81FA-7FAB-4E19-94EF-6E84EF7C7A5B}" destId="{427EFC30-D583-4BB3-938A-14BBA1970C95}" srcOrd="0" destOrd="0" presId="urn:microsoft.com/office/officeart/2005/8/layout/vList2"/>
    <dgm:cxn modelId="{37F6D963-F704-4E4E-A658-AAE944510173}" type="presOf" srcId="{D246062F-0107-49AB-9298-15E4E0FE634D}" destId="{35E72488-CC3E-495B-BC10-F9419ED3608C}" srcOrd="0" destOrd="0" presId="urn:microsoft.com/office/officeart/2005/8/layout/vList2"/>
    <dgm:cxn modelId="{B9AF03F1-1DE9-4560-99B4-ED1E03771861}" type="presParOf" srcId="{427EFC30-D583-4BB3-938A-14BBA1970C95}" destId="{35E72488-CC3E-495B-BC10-F9419ED3608C}"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39F5D583-CAD5-41C6-BCE3-35EDF2A902D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DDB682A-8AE0-472D-AA47-838CD8C734DF}">
      <dgm:prSet/>
      <dgm:spPr/>
      <dgm:t>
        <a:bodyPr/>
        <a:lstStyle/>
        <a:p>
          <a:pPr rtl="0"/>
          <a:r>
            <a:rPr lang="en-US" b="1" smtClean="0"/>
            <a:t>3.5. Thám mã vi sai và thám mã tuyến </a:t>
          </a:r>
          <a:r>
            <a:rPr lang="vi-VN" b="1" smtClean="0"/>
            <a:t>tính</a:t>
          </a:r>
          <a:endParaRPr lang="en-US"/>
        </a:p>
      </dgm:t>
    </dgm:pt>
    <dgm:pt modelId="{4E31D216-4B55-4162-9788-F813B6C378E3}" type="parTrans" cxnId="{BCFC5788-3F98-4B65-878D-44A283ABC17E}">
      <dgm:prSet/>
      <dgm:spPr/>
      <dgm:t>
        <a:bodyPr/>
        <a:lstStyle/>
        <a:p>
          <a:endParaRPr lang="en-US"/>
        </a:p>
      </dgm:t>
    </dgm:pt>
    <dgm:pt modelId="{8FF8E50F-15A3-4FB3-A7F7-73E8D690F146}" type="sibTrans" cxnId="{BCFC5788-3F98-4B65-878D-44A283ABC17E}">
      <dgm:prSet/>
      <dgm:spPr/>
      <dgm:t>
        <a:bodyPr/>
        <a:lstStyle/>
        <a:p>
          <a:endParaRPr lang="en-US"/>
        </a:p>
      </dgm:t>
    </dgm:pt>
    <dgm:pt modelId="{65CC79E7-3C69-49D8-85DC-B0417D25427C}" type="pres">
      <dgm:prSet presAssocID="{39F5D583-CAD5-41C6-BCE3-35EDF2A902D0}" presName="linear" presStyleCnt="0">
        <dgm:presLayoutVars>
          <dgm:animLvl val="lvl"/>
          <dgm:resizeHandles val="exact"/>
        </dgm:presLayoutVars>
      </dgm:prSet>
      <dgm:spPr/>
      <dgm:t>
        <a:bodyPr/>
        <a:lstStyle/>
        <a:p>
          <a:endParaRPr lang="en-US"/>
        </a:p>
      </dgm:t>
    </dgm:pt>
    <dgm:pt modelId="{55753156-51CA-428C-802C-55407537F761}" type="pres">
      <dgm:prSet presAssocID="{ADDB682A-8AE0-472D-AA47-838CD8C734DF}" presName="parentText" presStyleLbl="node1" presStyleIdx="0" presStyleCnt="1">
        <dgm:presLayoutVars>
          <dgm:chMax val="0"/>
          <dgm:bulletEnabled val="1"/>
        </dgm:presLayoutVars>
      </dgm:prSet>
      <dgm:spPr/>
      <dgm:t>
        <a:bodyPr/>
        <a:lstStyle/>
        <a:p>
          <a:endParaRPr lang="en-US"/>
        </a:p>
      </dgm:t>
    </dgm:pt>
  </dgm:ptLst>
  <dgm:cxnLst>
    <dgm:cxn modelId="{BCFC5788-3F98-4B65-878D-44A283ABC17E}" srcId="{39F5D583-CAD5-41C6-BCE3-35EDF2A902D0}" destId="{ADDB682A-8AE0-472D-AA47-838CD8C734DF}" srcOrd="0" destOrd="0" parTransId="{4E31D216-4B55-4162-9788-F813B6C378E3}" sibTransId="{8FF8E50F-15A3-4FB3-A7F7-73E8D690F146}"/>
    <dgm:cxn modelId="{7596AE69-F6F1-4472-9B78-AC717FA31075}" type="presOf" srcId="{ADDB682A-8AE0-472D-AA47-838CD8C734DF}" destId="{55753156-51CA-428C-802C-55407537F761}" srcOrd="0" destOrd="0" presId="urn:microsoft.com/office/officeart/2005/8/layout/vList2"/>
    <dgm:cxn modelId="{B5FACED5-8334-434F-B487-F8C9C8409883}" type="presOf" srcId="{39F5D583-CAD5-41C6-BCE3-35EDF2A902D0}" destId="{65CC79E7-3C69-49D8-85DC-B0417D25427C}" srcOrd="0" destOrd="0" presId="urn:microsoft.com/office/officeart/2005/8/layout/vList2"/>
    <dgm:cxn modelId="{F63FC82A-6B5E-434B-8742-38C60A6AB4EE}" type="presParOf" srcId="{65CC79E7-3C69-49D8-85DC-B0417D25427C}" destId="{55753156-51CA-428C-802C-55407537F76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9C683C7E-BE39-4418-A01F-BA2CD0AE44C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1FE5F57-84EB-41BB-A739-01BFE8E75E13}">
      <dgm:prSet/>
      <dgm:spPr/>
      <dgm:t>
        <a:bodyPr/>
        <a:lstStyle/>
        <a:p>
          <a:pPr rtl="0"/>
          <a:r>
            <a:rPr lang="vi-VN" b="1" smtClean="0"/>
            <a:t>Thám mã vi sai</a:t>
          </a:r>
          <a:endParaRPr lang="en-US"/>
        </a:p>
      </dgm:t>
    </dgm:pt>
    <dgm:pt modelId="{C000EFC1-2594-4626-8F91-BE1709D3E387}" type="parTrans" cxnId="{71D12441-18B0-4CF0-9BD3-84F06653C247}">
      <dgm:prSet/>
      <dgm:spPr/>
      <dgm:t>
        <a:bodyPr/>
        <a:lstStyle/>
        <a:p>
          <a:endParaRPr lang="en-US"/>
        </a:p>
      </dgm:t>
    </dgm:pt>
    <dgm:pt modelId="{779748B7-4186-4237-8DBB-8380B29862F2}" type="sibTrans" cxnId="{71D12441-18B0-4CF0-9BD3-84F06653C247}">
      <dgm:prSet/>
      <dgm:spPr/>
      <dgm:t>
        <a:bodyPr/>
        <a:lstStyle/>
        <a:p>
          <a:endParaRPr lang="en-US"/>
        </a:p>
      </dgm:t>
    </dgm:pt>
    <dgm:pt modelId="{A901732B-F14A-4E20-8900-7462A2264F5A}" type="pres">
      <dgm:prSet presAssocID="{9C683C7E-BE39-4418-A01F-BA2CD0AE44CB}" presName="linear" presStyleCnt="0">
        <dgm:presLayoutVars>
          <dgm:animLvl val="lvl"/>
          <dgm:resizeHandles val="exact"/>
        </dgm:presLayoutVars>
      </dgm:prSet>
      <dgm:spPr/>
      <dgm:t>
        <a:bodyPr/>
        <a:lstStyle/>
        <a:p>
          <a:endParaRPr lang="en-US"/>
        </a:p>
      </dgm:t>
    </dgm:pt>
    <dgm:pt modelId="{BD238400-4BB9-470B-811D-246B7AD37C79}" type="pres">
      <dgm:prSet presAssocID="{F1FE5F57-84EB-41BB-A739-01BFE8E75E13}" presName="parentText" presStyleLbl="node1" presStyleIdx="0" presStyleCnt="1">
        <dgm:presLayoutVars>
          <dgm:chMax val="0"/>
          <dgm:bulletEnabled val="1"/>
        </dgm:presLayoutVars>
      </dgm:prSet>
      <dgm:spPr/>
      <dgm:t>
        <a:bodyPr/>
        <a:lstStyle/>
        <a:p>
          <a:endParaRPr lang="en-US"/>
        </a:p>
      </dgm:t>
    </dgm:pt>
  </dgm:ptLst>
  <dgm:cxnLst>
    <dgm:cxn modelId="{7A694615-4D6A-43F0-B63D-811078164EFE}" type="presOf" srcId="{9C683C7E-BE39-4418-A01F-BA2CD0AE44CB}" destId="{A901732B-F14A-4E20-8900-7462A2264F5A}" srcOrd="0" destOrd="0" presId="urn:microsoft.com/office/officeart/2005/8/layout/vList2"/>
    <dgm:cxn modelId="{71D12441-18B0-4CF0-9BD3-84F06653C247}" srcId="{9C683C7E-BE39-4418-A01F-BA2CD0AE44CB}" destId="{F1FE5F57-84EB-41BB-A739-01BFE8E75E13}" srcOrd="0" destOrd="0" parTransId="{C000EFC1-2594-4626-8F91-BE1709D3E387}" sibTransId="{779748B7-4186-4237-8DBB-8380B29862F2}"/>
    <dgm:cxn modelId="{7FF242AE-1764-45C7-9D8B-6DAA6F7059E3}" type="presOf" srcId="{F1FE5F57-84EB-41BB-A739-01BFE8E75E13}" destId="{BD238400-4BB9-470B-811D-246B7AD37C79}" srcOrd="0" destOrd="0" presId="urn:microsoft.com/office/officeart/2005/8/layout/vList2"/>
    <dgm:cxn modelId="{F60A64A4-CEF4-46ED-87C7-42C3244A8B38}" type="presParOf" srcId="{A901732B-F14A-4E20-8900-7462A2264F5A}" destId="{BD238400-4BB9-470B-811D-246B7AD37C79}"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80C0F975-1B64-4C8A-ACCE-02D34773492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E0FA7F5-5EF0-47BA-81F3-BE329201EE1F}">
      <dgm:prSet/>
      <dgm:spPr/>
      <dgm:t>
        <a:bodyPr/>
        <a:lstStyle/>
        <a:p>
          <a:pPr rtl="0"/>
          <a:r>
            <a:rPr lang="vi-VN" b="1" smtClean="0"/>
            <a:t>(tiếp)</a:t>
          </a:r>
          <a:endParaRPr lang="en-US"/>
        </a:p>
      </dgm:t>
    </dgm:pt>
    <dgm:pt modelId="{81E74271-3BA6-4982-B9D5-0C2DAC23A50A}" type="parTrans" cxnId="{36219CD6-453D-452A-9993-25B3D4543787}">
      <dgm:prSet/>
      <dgm:spPr/>
      <dgm:t>
        <a:bodyPr/>
        <a:lstStyle/>
        <a:p>
          <a:endParaRPr lang="en-US"/>
        </a:p>
      </dgm:t>
    </dgm:pt>
    <dgm:pt modelId="{8803BF6A-ED12-4F07-84E6-9BFDF411CD61}" type="sibTrans" cxnId="{36219CD6-453D-452A-9993-25B3D4543787}">
      <dgm:prSet/>
      <dgm:spPr/>
      <dgm:t>
        <a:bodyPr/>
        <a:lstStyle/>
        <a:p>
          <a:endParaRPr lang="en-US"/>
        </a:p>
      </dgm:t>
    </dgm:pt>
    <dgm:pt modelId="{FA73D2DC-8335-4F74-8F3F-509A5D0C764D}" type="pres">
      <dgm:prSet presAssocID="{80C0F975-1B64-4C8A-ACCE-02D34773492F}" presName="linear" presStyleCnt="0">
        <dgm:presLayoutVars>
          <dgm:animLvl val="lvl"/>
          <dgm:resizeHandles val="exact"/>
        </dgm:presLayoutVars>
      </dgm:prSet>
      <dgm:spPr/>
      <dgm:t>
        <a:bodyPr/>
        <a:lstStyle/>
        <a:p>
          <a:endParaRPr lang="en-US"/>
        </a:p>
      </dgm:t>
    </dgm:pt>
    <dgm:pt modelId="{0BBC285E-B1E0-4570-994C-FFB5347B91A1}" type="pres">
      <dgm:prSet presAssocID="{DE0FA7F5-5EF0-47BA-81F3-BE329201EE1F}" presName="parentText" presStyleLbl="node1" presStyleIdx="0" presStyleCnt="1">
        <dgm:presLayoutVars>
          <dgm:chMax val="0"/>
          <dgm:bulletEnabled val="1"/>
        </dgm:presLayoutVars>
      </dgm:prSet>
      <dgm:spPr/>
      <dgm:t>
        <a:bodyPr/>
        <a:lstStyle/>
        <a:p>
          <a:endParaRPr lang="en-US"/>
        </a:p>
      </dgm:t>
    </dgm:pt>
  </dgm:ptLst>
  <dgm:cxnLst>
    <dgm:cxn modelId="{6AC0498E-4EAB-4C6E-AFFB-7B3189F11304}" type="presOf" srcId="{80C0F975-1B64-4C8A-ACCE-02D34773492F}" destId="{FA73D2DC-8335-4F74-8F3F-509A5D0C764D}" srcOrd="0" destOrd="0" presId="urn:microsoft.com/office/officeart/2005/8/layout/vList2"/>
    <dgm:cxn modelId="{CA192C34-C004-4CC3-89FA-313DE3C40CB6}" type="presOf" srcId="{DE0FA7F5-5EF0-47BA-81F3-BE329201EE1F}" destId="{0BBC285E-B1E0-4570-994C-FFB5347B91A1}" srcOrd="0" destOrd="0" presId="urn:microsoft.com/office/officeart/2005/8/layout/vList2"/>
    <dgm:cxn modelId="{36219CD6-453D-452A-9993-25B3D4543787}" srcId="{80C0F975-1B64-4C8A-ACCE-02D34773492F}" destId="{DE0FA7F5-5EF0-47BA-81F3-BE329201EE1F}" srcOrd="0" destOrd="0" parTransId="{81E74271-3BA6-4982-B9D5-0C2DAC23A50A}" sibTransId="{8803BF6A-ED12-4F07-84E6-9BFDF411CD61}"/>
    <dgm:cxn modelId="{5ADFD4D0-043E-45C9-B18C-E4B5A110BEE6}" type="presParOf" srcId="{FA73D2DC-8335-4F74-8F3F-509A5D0C764D}" destId="{0BBC285E-B1E0-4570-994C-FFB5347B91A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00A997C7-3C6E-4130-9672-7B43D1C8249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42EE773-86EE-4F7C-94AC-706762356906}">
      <dgm:prSet/>
      <dgm:spPr/>
      <dgm:t>
        <a:bodyPr/>
        <a:lstStyle/>
        <a:p>
          <a:pPr rtl="0"/>
          <a:r>
            <a:rPr lang="vi-VN" b="1" smtClean="0"/>
            <a:t>Nhận xét</a:t>
          </a:r>
          <a:endParaRPr lang="en-US"/>
        </a:p>
      </dgm:t>
    </dgm:pt>
    <dgm:pt modelId="{3D7CE3AE-5544-4C48-8D0C-F1AB63BCEE22}" type="parTrans" cxnId="{9FD5E453-C3DE-4F6B-AF6D-D4EA0EC9677F}">
      <dgm:prSet/>
      <dgm:spPr/>
      <dgm:t>
        <a:bodyPr/>
        <a:lstStyle/>
        <a:p>
          <a:endParaRPr lang="en-US"/>
        </a:p>
      </dgm:t>
    </dgm:pt>
    <dgm:pt modelId="{8792DFF8-9D11-4CC4-A472-E75004ADF38A}" type="sibTrans" cxnId="{9FD5E453-C3DE-4F6B-AF6D-D4EA0EC9677F}">
      <dgm:prSet/>
      <dgm:spPr/>
      <dgm:t>
        <a:bodyPr/>
        <a:lstStyle/>
        <a:p>
          <a:endParaRPr lang="en-US"/>
        </a:p>
      </dgm:t>
    </dgm:pt>
    <dgm:pt modelId="{6E55739F-7989-4EA5-BC86-8453AC2552D0}" type="pres">
      <dgm:prSet presAssocID="{00A997C7-3C6E-4130-9672-7B43D1C82498}" presName="linear" presStyleCnt="0">
        <dgm:presLayoutVars>
          <dgm:animLvl val="lvl"/>
          <dgm:resizeHandles val="exact"/>
        </dgm:presLayoutVars>
      </dgm:prSet>
      <dgm:spPr/>
      <dgm:t>
        <a:bodyPr/>
        <a:lstStyle/>
        <a:p>
          <a:endParaRPr lang="en-US"/>
        </a:p>
      </dgm:t>
    </dgm:pt>
    <dgm:pt modelId="{C5D5D799-80B8-46B2-8342-6BAEA8B678E2}" type="pres">
      <dgm:prSet presAssocID="{B42EE773-86EE-4F7C-94AC-706762356906}" presName="parentText" presStyleLbl="node1" presStyleIdx="0" presStyleCnt="1">
        <dgm:presLayoutVars>
          <dgm:chMax val="0"/>
          <dgm:bulletEnabled val="1"/>
        </dgm:presLayoutVars>
      </dgm:prSet>
      <dgm:spPr/>
      <dgm:t>
        <a:bodyPr/>
        <a:lstStyle/>
        <a:p>
          <a:endParaRPr lang="en-US"/>
        </a:p>
      </dgm:t>
    </dgm:pt>
  </dgm:ptLst>
  <dgm:cxnLst>
    <dgm:cxn modelId="{17757082-F2FB-486F-AF03-059E868FD515}" type="presOf" srcId="{00A997C7-3C6E-4130-9672-7B43D1C82498}" destId="{6E55739F-7989-4EA5-BC86-8453AC2552D0}" srcOrd="0" destOrd="0" presId="urn:microsoft.com/office/officeart/2005/8/layout/vList2"/>
    <dgm:cxn modelId="{67492A6E-AEC1-499D-A297-95049D06772C}" type="presOf" srcId="{B42EE773-86EE-4F7C-94AC-706762356906}" destId="{C5D5D799-80B8-46B2-8342-6BAEA8B678E2}" srcOrd="0" destOrd="0" presId="urn:microsoft.com/office/officeart/2005/8/layout/vList2"/>
    <dgm:cxn modelId="{9FD5E453-C3DE-4F6B-AF6D-D4EA0EC9677F}" srcId="{00A997C7-3C6E-4130-9672-7B43D1C82498}" destId="{B42EE773-86EE-4F7C-94AC-706762356906}" srcOrd="0" destOrd="0" parTransId="{3D7CE3AE-5544-4C48-8D0C-F1AB63BCEE22}" sibTransId="{8792DFF8-9D11-4CC4-A472-E75004ADF38A}"/>
    <dgm:cxn modelId="{D0563528-B44B-4040-8A16-E532372D3447}" type="presParOf" srcId="{6E55739F-7989-4EA5-BC86-8453AC2552D0}" destId="{C5D5D799-80B8-46B2-8342-6BAEA8B678E2}"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E4E72353-9413-405B-A0C8-346AB4B0D02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4F1C76B-EEF4-4139-B844-AC668D62637C}">
      <dgm:prSet/>
      <dgm:spPr/>
      <dgm:t>
        <a:bodyPr/>
        <a:lstStyle/>
        <a:p>
          <a:pPr rtl="0"/>
          <a:r>
            <a:rPr lang="vi-VN" b="1" smtClean="0"/>
            <a:t>(tiếp)</a:t>
          </a:r>
          <a:endParaRPr lang="en-US"/>
        </a:p>
      </dgm:t>
    </dgm:pt>
    <dgm:pt modelId="{0CEB189C-ECAA-442D-BB64-054AA0D9A807}" type="parTrans" cxnId="{FD0B9C6B-71B3-4DE7-86EC-CEF77DFB34E6}">
      <dgm:prSet/>
      <dgm:spPr/>
      <dgm:t>
        <a:bodyPr/>
        <a:lstStyle/>
        <a:p>
          <a:endParaRPr lang="en-US"/>
        </a:p>
      </dgm:t>
    </dgm:pt>
    <dgm:pt modelId="{BD3609B7-4730-4CC5-B174-F8E2E68D4AE5}" type="sibTrans" cxnId="{FD0B9C6B-71B3-4DE7-86EC-CEF77DFB34E6}">
      <dgm:prSet/>
      <dgm:spPr/>
      <dgm:t>
        <a:bodyPr/>
        <a:lstStyle/>
        <a:p>
          <a:endParaRPr lang="en-US"/>
        </a:p>
      </dgm:t>
    </dgm:pt>
    <dgm:pt modelId="{10463768-7761-410A-ACD3-84DE38ABCC56}" type="pres">
      <dgm:prSet presAssocID="{E4E72353-9413-405B-A0C8-346AB4B0D029}" presName="linear" presStyleCnt="0">
        <dgm:presLayoutVars>
          <dgm:animLvl val="lvl"/>
          <dgm:resizeHandles val="exact"/>
        </dgm:presLayoutVars>
      </dgm:prSet>
      <dgm:spPr/>
      <dgm:t>
        <a:bodyPr/>
        <a:lstStyle/>
        <a:p>
          <a:endParaRPr lang="en-US"/>
        </a:p>
      </dgm:t>
    </dgm:pt>
    <dgm:pt modelId="{3EA63766-37A8-4EB9-B503-4170454AD190}" type="pres">
      <dgm:prSet presAssocID="{F4F1C76B-EEF4-4139-B844-AC668D62637C}" presName="parentText" presStyleLbl="node1" presStyleIdx="0" presStyleCnt="1">
        <dgm:presLayoutVars>
          <dgm:chMax val="0"/>
          <dgm:bulletEnabled val="1"/>
        </dgm:presLayoutVars>
      </dgm:prSet>
      <dgm:spPr/>
      <dgm:t>
        <a:bodyPr/>
        <a:lstStyle/>
        <a:p>
          <a:endParaRPr lang="en-US"/>
        </a:p>
      </dgm:t>
    </dgm:pt>
  </dgm:ptLst>
  <dgm:cxnLst>
    <dgm:cxn modelId="{A92D88D1-96D4-41AD-A94D-DF987FA04D79}" type="presOf" srcId="{F4F1C76B-EEF4-4139-B844-AC668D62637C}" destId="{3EA63766-37A8-4EB9-B503-4170454AD190}" srcOrd="0" destOrd="0" presId="urn:microsoft.com/office/officeart/2005/8/layout/vList2"/>
    <dgm:cxn modelId="{FD0B9C6B-71B3-4DE7-86EC-CEF77DFB34E6}" srcId="{E4E72353-9413-405B-A0C8-346AB4B0D029}" destId="{F4F1C76B-EEF4-4139-B844-AC668D62637C}" srcOrd="0" destOrd="0" parTransId="{0CEB189C-ECAA-442D-BB64-054AA0D9A807}" sibTransId="{BD3609B7-4730-4CC5-B174-F8E2E68D4AE5}"/>
    <dgm:cxn modelId="{39352E5C-58F6-41D4-A5AF-5247687C9C51}" type="presOf" srcId="{E4E72353-9413-405B-A0C8-346AB4B0D029}" destId="{10463768-7761-410A-ACD3-84DE38ABCC56}" srcOrd="0" destOrd="0" presId="urn:microsoft.com/office/officeart/2005/8/layout/vList2"/>
    <dgm:cxn modelId="{12B2B6D7-65D7-4C0F-B021-8712751A434C}" type="presParOf" srcId="{10463768-7761-410A-ACD3-84DE38ABCC56}" destId="{3EA63766-37A8-4EB9-B503-4170454AD190}"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849F0787-7296-460D-9E12-84887B5F10F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CBF04F5-F6C7-4210-9A1A-17D5F1205E6A}">
      <dgm:prSet/>
      <dgm:spPr/>
      <dgm:t>
        <a:bodyPr/>
        <a:lstStyle/>
        <a:p>
          <a:pPr rtl="0"/>
          <a:r>
            <a:rPr lang="vi-VN" b="1" smtClean="0"/>
            <a:t>(tiếp)</a:t>
          </a:r>
          <a:endParaRPr lang="en-US"/>
        </a:p>
      </dgm:t>
    </dgm:pt>
    <dgm:pt modelId="{A080E9A2-FE73-43DB-8B48-F9D879B72BFF}" type="parTrans" cxnId="{1C4D89F7-0376-4414-8BE1-16C6ED1E953F}">
      <dgm:prSet/>
      <dgm:spPr/>
      <dgm:t>
        <a:bodyPr/>
        <a:lstStyle/>
        <a:p>
          <a:endParaRPr lang="en-US"/>
        </a:p>
      </dgm:t>
    </dgm:pt>
    <dgm:pt modelId="{9331B225-7252-4FDF-980C-7EEDE6D1378D}" type="sibTrans" cxnId="{1C4D89F7-0376-4414-8BE1-16C6ED1E953F}">
      <dgm:prSet/>
      <dgm:spPr/>
      <dgm:t>
        <a:bodyPr/>
        <a:lstStyle/>
        <a:p>
          <a:endParaRPr lang="en-US"/>
        </a:p>
      </dgm:t>
    </dgm:pt>
    <dgm:pt modelId="{7E53036E-FF1E-489C-9924-5A42B88FAB1B}" type="pres">
      <dgm:prSet presAssocID="{849F0787-7296-460D-9E12-84887B5F10F1}" presName="linear" presStyleCnt="0">
        <dgm:presLayoutVars>
          <dgm:animLvl val="lvl"/>
          <dgm:resizeHandles val="exact"/>
        </dgm:presLayoutVars>
      </dgm:prSet>
      <dgm:spPr/>
      <dgm:t>
        <a:bodyPr/>
        <a:lstStyle/>
        <a:p>
          <a:endParaRPr lang="en-US"/>
        </a:p>
      </dgm:t>
    </dgm:pt>
    <dgm:pt modelId="{59F7B086-029F-48FE-A898-DA25024902F7}" type="pres">
      <dgm:prSet presAssocID="{CCBF04F5-F6C7-4210-9A1A-17D5F1205E6A}" presName="parentText" presStyleLbl="node1" presStyleIdx="0" presStyleCnt="1">
        <dgm:presLayoutVars>
          <dgm:chMax val="0"/>
          <dgm:bulletEnabled val="1"/>
        </dgm:presLayoutVars>
      </dgm:prSet>
      <dgm:spPr/>
      <dgm:t>
        <a:bodyPr/>
        <a:lstStyle/>
        <a:p>
          <a:endParaRPr lang="en-US"/>
        </a:p>
      </dgm:t>
    </dgm:pt>
  </dgm:ptLst>
  <dgm:cxnLst>
    <dgm:cxn modelId="{B6E17628-0312-4119-95E9-DF04BDEEA29B}" type="presOf" srcId="{CCBF04F5-F6C7-4210-9A1A-17D5F1205E6A}" destId="{59F7B086-029F-48FE-A898-DA25024902F7}" srcOrd="0" destOrd="0" presId="urn:microsoft.com/office/officeart/2005/8/layout/vList2"/>
    <dgm:cxn modelId="{1C4D89F7-0376-4414-8BE1-16C6ED1E953F}" srcId="{849F0787-7296-460D-9E12-84887B5F10F1}" destId="{CCBF04F5-F6C7-4210-9A1A-17D5F1205E6A}" srcOrd="0" destOrd="0" parTransId="{A080E9A2-FE73-43DB-8B48-F9D879B72BFF}" sibTransId="{9331B225-7252-4FDF-980C-7EEDE6D1378D}"/>
    <dgm:cxn modelId="{63B9BFC9-6199-4D00-AE06-B9A725249085}" type="presOf" srcId="{849F0787-7296-460D-9E12-84887B5F10F1}" destId="{7E53036E-FF1E-489C-9924-5A42B88FAB1B}" srcOrd="0" destOrd="0" presId="urn:microsoft.com/office/officeart/2005/8/layout/vList2"/>
    <dgm:cxn modelId="{E57AB7D2-848A-41B7-8313-78D9DE7D12FC}" type="presParOf" srcId="{7E53036E-FF1E-489C-9924-5A42B88FAB1B}" destId="{59F7B086-029F-48FE-A898-DA25024902F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B30CF747-754D-4EB9-86EC-D4007D09056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A7247B9-4A6E-48B4-A4C9-EF05FA1636D6}">
      <dgm:prSet/>
      <dgm:spPr/>
      <dgm:t>
        <a:bodyPr/>
        <a:lstStyle/>
        <a:p>
          <a:pPr rtl="0"/>
          <a:r>
            <a:rPr lang="vi-VN" b="1" smtClean="0"/>
            <a:t>(tiếp)</a:t>
          </a:r>
          <a:endParaRPr lang="en-US"/>
        </a:p>
      </dgm:t>
    </dgm:pt>
    <dgm:pt modelId="{250180D2-BADE-454E-A400-93C1DCF8A575}" type="parTrans" cxnId="{FA6267DF-2691-415C-8F71-E86437108335}">
      <dgm:prSet/>
      <dgm:spPr/>
      <dgm:t>
        <a:bodyPr/>
        <a:lstStyle/>
        <a:p>
          <a:endParaRPr lang="en-US"/>
        </a:p>
      </dgm:t>
    </dgm:pt>
    <dgm:pt modelId="{5C56CE53-504F-4BC2-AA80-1B4CE13D9A42}" type="sibTrans" cxnId="{FA6267DF-2691-415C-8F71-E86437108335}">
      <dgm:prSet/>
      <dgm:spPr/>
      <dgm:t>
        <a:bodyPr/>
        <a:lstStyle/>
        <a:p>
          <a:endParaRPr lang="en-US"/>
        </a:p>
      </dgm:t>
    </dgm:pt>
    <dgm:pt modelId="{F2A8870E-DBB4-434C-B9CA-D99B2F2D6FB1}" type="pres">
      <dgm:prSet presAssocID="{B30CF747-754D-4EB9-86EC-D4007D090563}" presName="linear" presStyleCnt="0">
        <dgm:presLayoutVars>
          <dgm:animLvl val="lvl"/>
          <dgm:resizeHandles val="exact"/>
        </dgm:presLayoutVars>
      </dgm:prSet>
      <dgm:spPr/>
      <dgm:t>
        <a:bodyPr/>
        <a:lstStyle/>
        <a:p>
          <a:endParaRPr lang="en-US"/>
        </a:p>
      </dgm:t>
    </dgm:pt>
    <dgm:pt modelId="{05F0E30F-74B6-41BE-B3C7-80DABD58ADD3}" type="pres">
      <dgm:prSet presAssocID="{6A7247B9-4A6E-48B4-A4C9-EF05FA1636D6}" presName="parentText" presStyleLbl="node1" presStyleIdx="0" presStyleCnt="1">
        <dgm:presLayoutVars>
          <dgm:chMax val="0"/>
          <dgm:bulletEnabled val="1"/>
        </dgm:presLayoutVars>
      </dgm:prSet>
      <dgm:spPr/>
      <dgm:t>
        <a:bodyPr/>
        <a:lstStyle/>
        <a:p>
          <a:endParaRPr lang="en-US"/>
        </a:p>
      </dgm:t>
    </dgm:pt>
  </dgm:ptLst>
  <dgm:cxnLst>
    <dgm:cxn modelId="{FA6267DF-2691-415C-8F71-E86437108335}" srcId="{B30CF747-754D-4EB9-86EC-D4007D090563}" destId="{6A7247B9-4A6E-48B4-A4C9-EF05FA1636D6}" srcOrd="0" destOrd="0" parTransId="{250180D2-BADE-454E-A400-93C1DCF8A575}" sibTransId="{5C56CE53-504F-4BC2-AA80-1B4CE13D9A42}"/>
    <dgm:cxn modelId="{A51993DE-51CA-43FC-81C5-22EF1AA0ECCA}" type="presOf" srcId="{B30CF747-754D-4EB9-86EC-D4007D090563}" destId="{F2A8870E-DBB4-434C-B9CA-D99B2F2D6FB1}" srcOrd="0" destOrd="0" presId="urn:microsoft.com/office/officeart/2005/8/layout/vList2"/>
    <dgm:cxn modelId="{997B1479-B68C-4341-9A2C-4A6E6E5C7917}" type="presOf" srcId="{6A7247B9-4A6E-48B4-A4C9-EF05FA1636D6}" destId="{05F0E30F-74B6-41BE-B3C7-80DABD58ADD3}" srcOrd="0" destOrd="0" presId="urn:microsoft.com/office/officeart/2005/8/layout/vList2"/>
    <dgm:cxn modelId="{B27BE5C1-C7FF-47AB-8C29-7A5D91402680}" type="presParOf" srcId="{F2A8870E-DBB4-434C-B9CA-D99B2F2D6FB1}" destId="{05F0E30F-74B6-41BE-B3C7-80DABD58ADD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3E001349-50E5-4978-9B08-58EB053453C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F163051-F48A-4570-A832-CE02E191E1CF}">
      <dgm:prSet/>
      <dgm:spPr/>
      <dgm:t>
        <a:bodyPr/>
        <a:lstStyle/>
        <a:p>
          <a:pPr rtl="0"/>
          <a:r>
            <a:rPr lang="fr-FR" b="1" smtClean="0"/>
            <a:t>Mô </a:t>
          </a:r>
          <a:r>
            <a:rPr lang="vi-VN" b="1" smtClean="0"/>
            <a:t>tả</a:t>
          </a:r>
          <a:endParaRPr lang="en-US"/>
        </a:p>
      </dgm:t>
    </dgm:pt>
    <dgm:pt modelId="{E354A593-B15E-4585-9E4E-B968CC80749C}" type="parTrans" cxnId="{B4CA16DE-FE73-4A96-A322-1426BB1FB351}">
      <dgm:prSet/>
      <dgm:spPr/>
      <dgm:t>
        <a:bodyPr/>
        <a:lstStyle/>
        <a:p>
          <a:endParaRPr lang="en-US"/>
        </a:p>
      </dgm:t>
    </dgm:pt>
    <dgm:pt modelId="{05AA5911-2645-4665-95C1-3EBDDA05EE08}" type="sibTrans" cxnId="{B4CA16DE-FE73-4A96-A322-1426BB1FB351}">
      <dgm:prSet/>
      <dgm:spPr/>
      <dgm:t>
        <a:bodyPr/>
        <a:lstStyle/>
        <a:p>
          <a:endParaRPr lang="en-US"/>
        </a:p>
      </dgm:t>
    </dgm:pt>
    <dgm:pt modelId="{B1AA2675-24AF-490B-9ABA-663A8F56AA28}" type="pres">
      <dgm:prSet presAssocID="{3E001349-50E5-4978-9B08-58EB053453C9}" presName="linear" presStyleCnt="0">
        <dgm:presLayoutVars>
          <dgm:animLvl val="lvl"/>
          <dgm:resizeHandles val="exact"/>
        </dgm:presLayoutVars>
      </dgm:prSet>
      <dgm:spPr/>
      <dgm:t>
        <a:bodyPr/>
        <a:lstStyle/>
        <a:p>
          <a:endParaRPr lang="en-US"/>
        </a:p>
      </dgm:t>
    </dgm:pt>
    <dgm:pt modelId="{9241D38C-12EE-4C75-8AE1-4083F69633AF}" type="pres">
      <dgm:prSet presAssocID="{1F163051-F48A-4570-A832-CE02E191E1CF}" presName="parentText" presStyleLbl="node1" presStyleIdx="0" presStyleCnt="1">
        <dgm:presLayoutVars>
          <dgm:chMax val="0"/>
          <dgm:bulletEnabled val="1"/>
        </dgm:presLayoutVars>
      </dgm:prSet>
      <dgm:spPr/>
      <dgm:t>
        <a:bodyPr/>
        <a:lstStyle/>
        <a:p>
          <a:endParaRPr lang="en-US"/>
        </a:p>
      </dgm:t>
    </dgm:pt>
  </dgm:ptLst>
  <dgm:cxnLst>
    <dgm:cxn modelId="{184DC183-A766-47D1-B501-05CED9742FD8}" type="presOf" srcId="{3E001349-50E5-4978-9B08-58EB053453C9}" destId="{B1AA2675-24AF-490B-9ABA-663A8F56AA28}" srcOrd="0" destOrd="0" presId="urn:microsoft.com/office/officeart/2005/8/layout/vList2"/>
    <dgm:cxn modelId="{B4CA16DE-FE73-4A96-A322-1426BB1FB351}" srcId="{3E001349-50E5-4978-9B08-58EB053453C9}" destId="{1F163051-F48A-4570-A832-CE02E191E1CF}" srcOrd="0" destOrd="0" parTransId="{E354A593-B15E-4585-9E4E-B968CC80749C}" sibTransId="{05AA5911-2645-4665-95C1-3EBDDA05EE08}"/>
    <dgm:cxn modelId="{4CF7C235-D4AD-4674-BC0F-E476F224329C}" type="presOf" srcId="{1F163051-F48A-4570-A832-CE02E191E1CF}" destId="{9241D38C-12EE-4C75-8AE1-4083F69633AF}" srcOrd="0" destOrd="0" presId="urn:microsoft.com/office/officeart/2005/8/layout/vList2"/>
    <dgm:cxn modelId="{6B360B0F-386B-43B5-9F70-A94427661D3B}" type="presParOf" srcId="{B1AA2675-24AF-490B-9ABA-663A8F56AA28}" destId="{9241D38C-12EE-4C75-8AE1-4083F69633A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081AF6A2-FDCD-4A40-96DD-25BA59EB4B8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DE23425-47B8-4CB2-98CB-24CFD1F50814}">
      <dgm:prSet/>
      <dgm:spPr/>
      <dgm:t>
        <a:bodyPr/>
        <a:lstStyle/>
        <a:p>
          <a:pPr rtl="0"/>
          <a:r>
            <a:rPr lang="vi-VN" b="1" smtClean="0"/>
            <a:t>(tiếp)</a:t>
          </a:r>
          <a:endParaRPr lang="en-US"/>
        </a:p>
      </dgm:t>
    </dgm:pt>
    <dgm:pt modelId="{5F7BB4CE-EA36-4B35-BD74-53B23015A212}" type="parTrans" cxnId="{7C86C0C7-A1A5-44C1-AD28-AB07400BC0E5}">
      <dgm:prSet/>
      <dgm:spPr/>
      <dgm:t>
        <a:bodyPr/>
        <a:lstStyle/>
        <a:p>
          <a:endParaRPr lang="en-US"/>
        </a:p>
      </dgm:t>
    </dgm:pt>
    <dgm:pt modelId="{65AFEED9-1F33-4237-98F8-448B92C5C34E}" type="sibTrans" cxnId="{7C86C0C7-A1A5-44C1-AD28-AB07400BC0E5}">
      <dgm:prSet/>
      <dgm:spPr/>
      <dgm:t>
        <a:bodyPr/>
        <a:lstStyle/>
        <a:p>
          <a:endParaRPr lang="en-US"/>
        </a:p>
      </dgm:t>
    </dgm:pt>
    <dgm:pt modelId="{8C874D63-0675-4737-B0CE-AA38B5128F96}" type="pres">
      <dgm:prSet presAssocID="{081AF6A2-FDCD-4A40-96DD-25BA59EB4B8E}" presName="linear" presStyleCnt="0">
        <dgm:presLayoutVars>
          <dgm:animLvl val="lvl"/>
          <dgm:resizeHandles val="exact"/>
        </dgm:presLayoutVars>
      </dgm:prSet>
      <dgm:spPr/>
      <dgm:t>
        <a:bodyPr/>
        <a:lstStyle/>
        <a:p>
          <a:endParaRPr lang="en-US"/>
        </a:p>
      </dgm:t>
    </dgm:pt>
    <dgm:pt modelId="{C6DF85D2-0EF1-4D8F-AE12-9492FAA27F53}" type="pres">
      <dgm:prSet presAssocID="{BDE23425-47B8-4CB2-98CB-24CFD1F50814}" presName="parentText" presStyleLbl="node1" presStyleIdx="0" presStyleCnt="1">
        <dgm:presLayoutVars>
          <dgm:chMax val="0"/>
          <dgm:bulletEnabled val="1"/>
        </dgm:presLayoutVars>
      </dgm:prSet>
      <dgm:spPr/>
      <dgm:t>
        <a:bodyPr/>
        <a:lstStyle/>
        <a:p>
          <a:endParaRPr lang="en-US"/>
        </a:p>
      </dgm:t>
    </dgm:pt>
  </dgm:ptLst>
  <dgm:cxnLst>
    <dgm:cxn modelId="{7C86C0C7-A1A5-44C1-AD28-AB07400BC0E5}" srcId="{081AF6A2-FDCD-4A40-96DD-25BA59EB4B8E}" destId="{BDE23425-47B8-4CB2-98CB-24CFD1F50814}" srcOrd="0" destOrd="0" parTransId="{5F7BB4CE-EA36-4B35-BD74-53B23015A212}" sibTransId="{65AFEED9-1F33-4237-98F8-448B92C5C34E}"/>
    <dgm:cxn modelId="{6C9D3935-8604-4481-8CB0-67E639CBC898}" type="presOf" srcId="{081AF6A2-FDCD-4A40-96DD-25BA59EB4B8E}" destId="{8C874D63-0675-4737-B0CE-AA38B5128F96}" srcOrd="0" destOrd="0" presId="urn:microsoft.com/office/officeart/2005/8/layout/vList2"/>
    <dgm:cxn modelId="{CC96161E-D219-4C38-8EC3-733702ABA1FB}" type="presOf" srcId="{BDE23425-47B8-4CB2-98CB-24CFD1F50814}" destId="{C6DF85D2-0EF1-4D8F-AE12-9492FAA27F53}" srcOrd="0" destOrd="0" presId="urn:microsoft.com/office/officeart/2005/8/layout/vList2"/>
    <dgm:cxn modelId="{41671511-E86C-4E19-9854-3F760B622EA1}" type="presParOf" srcId="{8C874D63-0675-4737-B0CE-AA38B5128F96}" destId="{C6DF85D2-0EF1-4D8F-AE12-9492FAA27F5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9.xml><?xml version="1.0" encoding="utf-8"?>
<dgm:dataModel xmlns:dgm="http://schemas.openxmlformats.org/drawingml/2006/diagram" xmlns:a="http://schemas.openxmlformats.org/drawingml/2006/main">
  <dgm:ptLst>
    <dgm:pt modelId="{B5777E22-74A5-4171-BAF5-16DD4D41599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0685588-8BAC-405A-ADAF-8DC8BD110611}">
      <dgm:prSet/>
      <dgm:spPr/>
      <dgm:t>
        <a:bodyPr/>
        <a:lstStyle/>
        <a:p>
          <a:pPr rtl="0"/>
          <a:r>
            <a:rPr lang="vi-VN" b="1" smtClean="0"/>
            <a:t>(tiếp)</a:t>
          </a:r>
          <a:endParaRPr lang="en-US"/>
        </a:p>
      </dgm:t>
    </dgm:pt>
    <dgm:pt modelId="{464D3D9B-D150-482C-82BF-89CE10D629FE}" type="parTrans" cxnId="{66C4EDE8-D30A-4A56-8700-F2A005FF44E0}">
      <dgm:prSet/>
      <dgm:spPr/>
      <dgm:t>
        <a:bodyPr/>
        <a:lstStyle/>
        <a:p>
          <a:endParaRPr lang="en-US"/>
        </a:p>
      </dgm:t>
    </dgm:pt>
    <dgm:pt modelId="{F3057267-4518-48FD-8749-781C787B793C}" type="sibTrans" cxnId="{66C4EDE8-D30A-4A56-8700-F2A005FF44E0}">
      <dgm:prSet/>
      <dgm:spPr/>
      <dgm:t>
        <a:bodyPr/>
        <a:lstStyle/>
        <a:p>
          <a:endParaRPr lang="en-US"/>
        </a:p>
      </dgm:t>
    </dgm:pt>
    <dgm:pt modelId="{44522C9F-0CB7-4D4E-A037-0A2915F39616}" type="pres">
      <dgm:prSet presAssocID="{B5777E22-74A5-4171-BAF5-16DD4D415996}" presName="linear" presStyleCnt="0">
        <dgm:presLayoutVars>
          <dgm:animLvl val="lvl"/>
          <dgm:resizeHandles val="exact"/>
        </dgm:presLayoutVars>
      </dgm:prSet>
      <dgm:spPr/>
      <dgm:t>
        <a:bodyPr/>
        <a:lstStyle/>
        <a:p>
          <a:endParaRPr lang="en-US"/>
        </a:p>
      </dgm:t>
    </dgm:pt>
    <dgm:pt modelId="{AAA59ADD-1EE1-4141-AAB5-84C1FF0F6643}" type="pres">
      <dgm:prSet presAssocID="{00685588-8BAC-405A-ADAF-8DC8BD110611}" presName="parentText" presStyleLbl="node1" presStyleIdx="0" presStyleCnt="1">
        <dgm:presLayoutVars>
          <dgm:chMax val="0"/>
          <dgm:bulletEnabled val="1"/>
        </dgm:presLayoutVars>
      </dgm:prSet>
      <dgm:spPr/>
      <dgm:t>
        <a:bodyPr/>
        <a:lstStyle/>
        <a:p>
          <a:endParaRPr lang="en-US"/>
        </a:p>
      </dgm:t>
    </dgm:pt>
  </dgm:ptLst>
  <dgm:cxnLst>
    <dgm:cxn modelId="{66C4EDE8-D30A-4A56-8700-F2A005FF44E0}" srcId="{B5777E22-74A5-4171-BAF5-16DD4D415996}" destId="{00685588-8BAC-405A-ADAF-8DC8BD110611}" srcOrd="0" destOrd="0" parTransId="{464D3D9B-D150-482C-82BF-89CE10D629FE}" sibTransId="{F3057267-4518-48FD-8749-781C787B793C}"/>
    <dgm:cxn modelId="{174BADCB-C461-429F-BC47-1CB8FB6189E7}" type="presOf" srcId="{B5777E22-74A5-4171-BAF5-16DD4D415996}" destId="{44522C9F-0CB7-4D4E-A037-0A2915F39616}" srcOrd="0" destOrd="0" presId="urn:microsoft.com/office/officeart/2005/8/layout/vList2"/>
    <dgm:cxn modelId="{B65D99D7-0CCD-415E-89BC-EF2E9F440FDB}" type="presOf" srcId="{00685588-8BAC-405A-ADAF-8DC8BD110611}" destId="{AAA59ADD-1EE1-4141-AAB5-84C1FF0F6643}" srcOrd="0" destOrd="0" presId="urn:microsoft.com/office/officeart/2005/8/layout/vList2"/>
    <dgm:cxn modelId="{5B80370F-ABD8-490A-BA2A-33BCA1E4C509}" type="presParOf" srcId="{44522C9F-0CB7-4D4E-A037-0A2915F39616}" destId="{AAA59ADD-1EE1-4141-AAB5-84C1FF0F664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2B63AA1-AF90-4445-AA1F-1D8535CC437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EE21DD3-4B1A-4E2D-9C72-F9FEF97AA1E2}">
      <dgm:prSet/>
      <dgm:spPr/>
      <dgm:t>
        <a:bodyPr/>
        <a:lstStyle/>
        <a:p>
          <a:pPr rtl="0"/>
          <a:r>
            <a:rPr lang="vi-VN" b="1" smtClean="0"/>
            <a:t>(tiếp)</a:t>
          </a:r>
          <a:endParaRPr lang="en-US"/>
        </a:p>
      </dgm:t>
    </dgm:pt>
    <dgm:pt modelId="{E9B97443-5032-4592-A817-BB1CF25CD9C8}" type="parTrans" cxnId="{1A916F25-41CB-44BD-BE22-C36550E33826}">
      <dgm:prSet/>
      <dgm:spPr/>
      <dgm:t>
        <a:bodyPr/>
        <a:lstStyle/>
        <a:p>
          <a:endParaRPr lang="en-US"/>
        </a:p>
      </dgm:t>
    </dgm:pt>
    <dgm:pt modelId="{6CA15A35-E514-47EF-AFB3-02F1FFA31011}" type="sibTrans" cxnId="{1A916F25-41CB-44BD-BE22-C36550E33826}">
      <dgm:prSet/>
      <dgm:spPr/>
      <dgm:t>
        <a:bodyPr/>
        <a:lstStyle/>
        <a:p>
          <a:endParaRPr lang="en-US"/>
        </a:p>
      </dgm:t>
    </dgm:pt>
    <dgm:pt modelId="{D6C124E3-E15E-4B56-A4C1-0E647F00AE5D}" type="pres">
      <dgm:prSet presAssocID="{12B63AA1-AF90-4445-AA1F-1D8535CC4379}" presName="linear" presStyleCnt="0">
        <dgm:presLayoutVars>
          <dgm:animLvl val="lvl"/>
          <dgm:resizeHandles val="exact"/>
        </dgm:presLayoutVars>
      </dgm:prSet>
      <dgm:spPr/>
      <dgm:t>
        <a:bodyPr/>
        <a:lstStyle/>
        <a:p>
          <a:endParaRPr lang="en-US"/>
        </a:p>
      </dgm:t>
    </dgm:pt>
    <dgm:pt modelId="{B9FD06E6-9E2D-49B2-A19C-9EF75A705E62}" type="pres">
      <dgm:prSet presAssocID="{DEE21DD3-4B1A-4E2D-9C72-F9FEF97AA1E2}" presName="parentText" presStyleLbl="node1" presStyleIdx="0" presStyleCnt="1">
        <dgm:presLayoutVars>
          <dgm:chMax val="0"/>
          <dgm:bulletEnabled val="1"/>
        </dgm:presLayoutVars>
      </dgm:prSet>
      <dgm:spPr/>
      <dgm:t>
        <a:bodyPr/>
        <a:lstStyle/>
        <a:p>
          <a:endParaRPr lang="en-US"/>
        </a:p>
      </dgm:t>
    </dgm:pt>
  </dgm:ptLst>
  <dgm:cxnLst>
    <dgm:cxn modelId="{01039C33-30D0-413C-8CFE-F618C741419E}" type="presOf" srcId="{12B63AA1-AF90-4445-AA1F-1D8535CC4379}" destId="{D6C124E3-E15E-4B56-A4C1-0E647F00AE5D}" srcOrd="0" destOrd="0" presId="urn:microsoft.com/office/officeart/2005/8/layout/vList2"/>
    <dgm:cxn modelId="{BCD97172-8523-45E0-B314-A9D7B46EB1D5}" type="presOf" srcId="{DEE21DD3-4B1A-4E2D-9C72-F9FEF97AA1E2}" destId="{B9FD06E6-9E2D-49B2-A19C-9EF75A705E62}" srcOrd="0" destOrd="0" presId="urn:microsoft.com/office/officeart/2005/8/layout/vList2"/>
    <dgm:cxn modelId="{1A916F25-41CB-44BD-BE22-C36550E33826}" srcId="{12B63AA1-AF90-4445-AA1F-1D8535CC4379}" destId="{DEE21DD3-4B1A-4E2D-9C72-F9FEF97AA1E2}" srcOrd="0" destOrd="0" parTransId="{E9B97443-5032-4592-A817-BB1CF25CD9C8}" sibTransId="{6CA15A35-E514-47EF-AFB3-02F1FFA31011}"/>
    <dgm:cxn modelId="{B3CB5C74-A5C7-4CD9-BB2D-446270FBA6F7}" type="presParOf" srcId="{D6C124E3-E15E-4B56-A4C1-0E647F00AE5D}" destId="{B9FD06E6-9E2D-49B2-A19C-9EF75A705E62}"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83E15026-331F-48DD-8CE6-794CE5F0998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FC14A05-8925-44B5-8545-14CE21822E32}">
      <dgm:prSet/>
      <dgm:spPr/>
      <dgm:t>
        <a:bodyPr/>
        <a:lstStyle/>
        <a:p>
          <a:pPr rtl="0"/>
          <a:r>
            <a:rPr lang="vi-VN" b="1" smtClean="0"/>
            <a:t>(tiếp)</a:t>
          </a:r>
          <a:endParaRPr lang="en-US"/>
        </a:p>
      </dgm:t>
    </dgm:pt>
    <dgm:pt modelId="{F9F93071-D780-49CC-A3A4-0BDBA2EF67AA}" type="parTrans" cxnId="{19BCF0AF-AF00-4252-BAD3-9C2A3D58FF15}">
      <dgm:prSet/>
      <dgm:spPr/>
      <dgm:t>
        <a:bodyPr/>
        <a:lstStyle/>
        <a:p>
          <a:endParaRPr lang="en-US"/>
        </a:p>
      </dgm:t>
    </dgm:pt>
    <dgm:pt modelId="{9CD15837-3D31-454C-AA53-8816DCC0B255}" type="sibTrans" cxnId="{19BCF0AF-AF00-4252-BAD3-9C2A3D58FF15}">
      <dgm:prSet/>
      <dgm:spPr/>
      <dgm:t>
        <a:bodyPr/>
        <a:lstStyle/>
        <a:p>
          <a:endParaRPr lang="en-US"/>
        </a:p>
      </dgm:t>
    </dgm:pt>
    <dgm:pt modelId="{9B0B64CC-07E0-4415-8B8D-DFEB826C57DF}" type="pres">
      <dgm:prSet presAssocID="{83E15026-331F-48DD-8CE6-794CE5F0998E}" presName="linear" presStyleCnt="0">
        <dgm:presLayoutVars>
          <dgm:animLvl val="lvl"/>
          <dgm:resizeHandles val="exact"/>
        </dgm:presLayoutVars>
      </dgm:prSet>
      <dgm:spPr/>
      <dgm:t>
        <a:bodyPr/>
        <a:lstStyle/>
        <a:p>
          <a:endParaRPr lang="en-US"/>
        </a:p>
      </dgm:t>
    </dgm:pt>
    <dgm:pt modelId="{ACC44CB8-EE04-4702-8C16-3BF6A936FB07}" type="pres">
      <dgm:prSet presAssocID="{7FC14A05-8925-44B5-8545-14CE21822E32}" presName="parentText" presStyleLbl="node1" presStyleIdx="0" presStyleCnt="1">
        <dgm:presLayoutVars>
          <dgm:chMax val="0"/>
          <dgm:bulletEnabled val="1"/>
        </dgm:presLayoutVars>
      </dgm:prSet>
      <dgm:spPr/>
      <dgm:t>
        <a:bodyPr/>
        <a:lstStyle/>
        <a:p>
          <a:endParaRPr lang="en-US"/>
        </a:p>
      </dgm:t>
    </dgm:pt>
  </dgm:ptLst>
  <dgm:cxnLst>
    <dgm:cxn modelId="{19BCF0AF-AF00-4252-BAD3-9C2A3D58FF15}" srcId="{83E15026-331F-48DD-8CE6-794CE5F0998E}" destId="{7FC14A05-8925-44B5-8545-14CE21822E32}" srcOrd="0" destOrd="0" parTransId="{F9F93071-D780-49CC-A3A4-0BDBA2EF67AA}" sibTransId="{9CD15837-3D31-454C-AA53-8816DCC0B255}"/>
    <dgm:cxn modelId="{72F13BF9-34E9-4451-9620-F10CCA8AD5F4}" type="presOf" srcId="{83E15026-331F-48DD-8CE6-794CE5F0998E}" destId="{9B0B64CC-07E0-4415-8B8D-DFEB826C57DF}" srcOrd="0" destOrd="0" presId="urn:microsoft.com/office/officeart/2005/8/layout/vList2"/>
    <dgm:cxn modelId="{D72BE29E-E8E6-4501-867A-A99A190F8394}" type="presOf" srcId="{7FC14A05-8925-44B5-8545-14CE21822E32}" destId="{ACC44CB8-EE04-4702-8C16-3BF6A936FB07}" srcOrd="0" destOrd="0" presId="urn:microsoft.com/office/officeart/2005/8/layout/vList2"/>
    <dgm:cxn modelId="{D3EC4949-6C4C-46AA-BF92-B5693979BCFD}" type="presParOf" srcId="{9B0B64CC-07E0-4415-8B8D-DFEB826C57DF}" destId="{ACC44CB8-EE04-4702-8C16-3BF6A936FB0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5D7F505F-1EA7-4436-A3A8-94C9510363D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4C6AE50-F1DA-4353-8487-91369D3B93DC}">
      <dgm:prSet/>
      <dgm:spPr/>
      <dgm:t>
        <a:bodyPr/>
        <a:lstStyle/>
        <a:p>
          <a:pPr rtl="0"/>
          <a:r>
            <a:rPr lang="vi-VN" b="1" smtClean="0"/>
            <a:t>(tiếp)</a:t>
          </a:r>
          <a:endParaRPr lang="en-US"/>
        </a:p>
      </dgm:t>
    </dgm:pt>
    <dgm:pt modelId="{14CDACBF-CB87-40BD-B229-85F34B880B2F}" type="parTrans" cxnId="{A36B98B3-132F-47D9-988D-F2B98DC4DF22}">
      <dgm:prSet/>
      <dgm:spPr/>
      <dgm:t>
        <a:bodyPr/>
        <a:lstStyle/>
        <a:p>
          <a:endParaRPr lang="en-US"/>
        </a:p>
      </dgm:t>
    </dgm:pt>
    <dgm:pt modelId="{8069C2FD-B001-4C72-9A37-EBE6A5DE6368}" type="sibTrans" cxnId="{A36B98B3-132F-47D9-988D-F2B98DC4DF22}">
      <dgm:prSet/>
      <dgm:spPr/>
      <dgm:t>
        <a:bodyPr/>
        <a:lstStyle/>
        <a:p>
          <a:endParaRPr lang="en-US"/>
        </a:p>
      </dgm:t>
    </dgm:pt>
    <dgm:pt modelId="{53B5DBC7-D4D3-4704-BB95-16750FEC2724}" type="pres">
      <dgm:prSet presAssocID="{5D7F505F-1EA7-4436-A3A8-94C9510363DC}" presName="linear" presStyleCnt="0">
        <dgm:presLayoutVars>
          <dgm:animLvl val="lvl"/>
          <dgm:resizeHandles val="exact"/>
        </dgm:presLayoutVars>
      </dgm:prSet>
      <dgm:spPr/>
      <dgm:t>
        <a:bodyPr/>
        <a:lstStyle/>
        <a:p>
          <a:endParaRPr lang="en-US"/>
        </a:p>
      </dgm:t>
    </dgm:pt>
    <dgm:pt modelId="{B03484AE-928C-4FF5-A3CA-723F5C96CE35}" type="pres">
      <dgm:prSet presAssocID="{74C6AE50-F1DA-4353-8487-91369D3B93DC}" presName="parentText" presStyleLbl="node1" presStyleIdx="0" presStyleCnt="1">
        <dgm:presLayoutVars>
          <dgm:chMax val="0"/>
          <dgm:bulletEnabled val="1"/>
        </dgm:presLayoutVars>
      </dgm:prSet>
      <dgm:spPr/>
      <dgm:t>
        <a:bodyPr/>
        <a:lstStyle/>
        <a:p>
          <a:endParaRPr lang="en-US"/>
        </a:p>
      </dgm:t>
    </dgm:pt>
  </dgm:ptLst>
  <dgm:cxnLst>
    <dgm:cxn modelId="{3CDB9F46-40BB-4260-9083-C2B24AED2BA2}" type="presOf" srcId="{74C6AE50-F1DA-4353-8487-91369D3B93DC}" destId="{B03484AE-928C-4FF5-A3CA-723F5C96CE35}" srcOrd="0" destOrd="0" presId="urn:microsoft.com/office/officeart/2005/8/layout/vList2"/>
    <dgm:cxn modelId="{A36B98B3-132F-47D9-988D-F2B98DC4DF22}" srcId="{5D7F505F-1EA7-4436-A3A8-94C9510363DC}" destId="{74C6AE50-F1DA-4353-8487-91369D3B93DC}" srcOrd="0" destOrd="0" parTransId="{14CDACBF-CB87-40BD-B229-85F34B880B2F}" sibTransId="{8069C2FD-B001-4C72-9A37-EBE6A5DE6368}"/>
    <dgm:cxn modelId="{8ED963B9-99BC-438D-85F2-BFEB5F5AE229}" type="presOf" srcId="{5D7F505F-1EA7-4436-A3A8-94C9510363DC}" destId="{53B5DBC7-D4D3-4704-BB95-16750FEC2724}" srcOrd="0" destOrd="0" presId="urn:microsoft.com/office/officeart/2005/8/layout/vList2"/>
    <dgm:cxn modelId="{35CEE0FC-D7C0-45F2-80D8-0BA0298FCCCE}" type="presParOf" srcId="{53B5DBC7-D4D3-4704-BB95-16750FEC2724}" destId="{B03484AE-928C-4FF5-A3CA-723F5C96CE35}"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2.xml><?xml version="1.0" encoding="utf-8"?>
<dgm:dataModel xmlns:dgm="http://schemas.openxmlformats.org/drawingml/2006/diagram" xmlns:a="http://schemas.openxmlformats.org/drawingml/2006/main">
  <dgm:ptLst>
    <dgm:pt modelId="{A4F5A807-76E3-40F4-9260-F6291E82A30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5491F7F-DED3-496F-B851-15A9EBB0F407}">
      <dgm:prSet/>
      <dgm:spPr/>
      <dgm:t>
        <a:bodyPr/>
        <a:lstStyle/>
        <a:p>
          <a:pPr rtl="0"/>
          <a:r>
            <a:rPr lang="vi-VN" b="1" smtClean="0"/>
            <a:t>Nhận xét</a:t>
          </a:r>
          <a:endParaRPr lang="en-US"/>
        </a:p>
      </dgm:t>
    </dgm:pt>
    <dgm:pt modelId="{E55FAE2C-34A7-4F01-8C9C-4B46FE228D81}" type="parTrans" cxnId="{AD4CEE30-C6F2-44A7-8217-AB4457BE880C}">
      <dgm:prSet/>
      <dgm:spPr/>
      <dgm:t>
        <a:bodyPr/>
        <a:lstStyle/>
        <a:p>
          <a:endParaRPr lang="en-US"/>
        </a:p>
      </dgm:t>
    </dgm:pt>
    <dgm:pt modelId="{18BCF92B-6551-46F4-A29D-CA39AE34896D}" type="sibTrans" cxnId="{AD4CEE30-C6F2-44A7-8217-AB4457BE880C}">
      <dgm:prSet/>
      <dgm:spPr/>
      <dgm:t>
        <a:bodyPr/>
        <a:lstStyle/>
        <a:p>
          <a:endParaRPr lang="en-US"/>
        </a:p>
      </dgm:t>
    </dgm:pt>
    <dgm:pt modelId="{2F4115EB-04AE-4734-A8A2-030CFAE4D7D1}" type="pres">
      <dgm:prSet presAssocID="{A4F5A807-76E3-40F4-9260-F6291E82A308}" presName="linear" presStyleCnt="0">
        <dgm:presLayoutVars>
          <dgm:animLvl val="lvl"/>
          <dgm:resizeHandles val="exact"/>
        </dgm:presLayoutVars>
      </dgm:prSet>
      <dgm:spPr/>
      <dgm:t>
        <a:bodyPr/>
        <a:lstStyle/>
        <a:p>
          <a:endParaRPr lang="en-US"/>
        </a:p>
      </dgm:t>
    </dgm:pt>
    <dgm:pt modelId="{48CFEB38-8112-4215-851D-CE4FC3A03BAF}" type="pres">
      <dgm:prSet presAssocID="{05491F7F-DED3-496F-B851-15A9EBB0F407}" presName="parentText" presStyleLbl="node1" presStyleIdx="0" presStyleCnt="1">
        <dgm:presLayoutVars>
          <dgm:chMax val="0"/>
          <dgm:bulletEnabled val="1"/>
        </dgm:presLayoutVars>
      </dgm:prSet>
      <dgm:spPr/>
      <dgm:t>
        <a:bodyPr/>
        <a:lstStyle/>
        <a:p>
          <a:endParaRPr lang="en-US"/>
        </a:p>
      </dgm:t>
    </dgm:pt>
  </dgm:ptLst>
  <dgm:cxnLst>
    <dgm:cxn modelId="{AD4CEE30-C6F2-44A7-8217-AB4457BE880C}" srcId="{A4F5A807-76E3-40F4-9260-F6291E82A308}" destId="{05491F7F-DED3-496F-B851-15A9EBB0F407}" srcOrd="0" destOrd="0" parTransId="{E55FAE2C-34A7-4F01-8C9C-4B46FE228D81}" sibTransId="{18BCF92B-6551-46F4-A29D-CA39AE34896D}"/>
    <dgm:cxn modelId="{CEC7DBBD-B905-456A-B200-D071491FB5AB}" type="presOf" srcId="{05491F7F-DED3-496F-B851-15A9EBB0F407}" destId="{48CFEB38-8112-4215-851D-CE4FC3A03BAF}" srcOrd="0" destOrd="0" presId="urn:microsoft.com/office/officeart/2005/8/layout/vList2"/>
    <dgm:cxn modelId="{2B345385-D246-415C-82C3-1DC512317FDB}" type="presOf" srcId="{A4F5A807-76E3-40F4-9260-F6291E82A308}" destId="{2F4115EB-04AE-4734-A8A2-030CFAE4D7D1}" srcOrd="0" destOrd="0" presId="urn:microsoft.com/office/officeart/2005/8/layout/vList2"/>
    <dgm:cxn modelId="{D6AC704E-1E42-46FA-96B5-D715A21EF1A0}" type="presParOf" srcId="{2F4115EB-04AE-4734-A8A2-030CFAE4D7D1}" destId="{48CFEB38-8112-4215-851D-CE4FC3A03BA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3.xml><?xml version="1.0" encoding="utf-8"?>
<dgm:dataModel xmlns:dgm="http://schemas.openxmlformats.org/drawingml/2006/diagram" xmlns:a="http://schemas.openxmlformats.org/drawingml/2006/main">
  <dgm:ptLst>
    <dgm:pt modelId="{06C6CD57-2BF7-47BF-9523-4C125214BC9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37A1C84-B50A-4D68-9BC0-1FF96B960985}">
      <dgm:prSet/>
      <dgm:spPr/>
      <dgm:t>
        <a:bodyPr/>
        <a:lstStyle/>
        <a:p>
          <a:pPr rtl="0"/>
          <a:r>
            <a:rPr lang="vi-VN" b="1" smtClean="0"/>
            <a:t>Nhận xét</a:t>
          </a:r>
          <a:endParaRPr lang="en-US"/>
        </a:p>
      </dgm:t>
    </dgm:pt>
    <dgm:pt modelId="{C506B4AB-94A0-4DDE-A632-AB86C8E35C2E}" type="parTrans" cxnId="{7031EAF6-B58A-45DB-B2B9-A291141B0B49}">
      <dgm:prSet/>
      <dgm:spPr/>
      <dgm:t>
        <a:bodyPr/>
        <a:lstStyle/>
        <a:p>
          <a:endParaRPr lang="en-US"/>
        </a:p>
      </dgm:t>
    </dgm:pt>
    <dgm:pt modelId="{6532F7AC-8F63-48AA-8FEB-80420387B404}" type="sibTrans" cxnId="{7031EAF6-B58A-45DB-B2B9-A291141B0B49}">
      <dgm:prSet/>
      <dgm:spPr/>
      <dgm:t>
        <a:bodyPr/>
        <a:lstStyle/>
        <a:p>
          <a:endParaRPr lang="en-US"/>
        </a:p>
      </dgm:t>
    </dgm:pt>
    <dgm:pt modelId="{21A3BA21-9052-4992-82A5-9F584E481E43}" type="pres">
      <dgm:prSet presAssocID="{06C6CD57-2BF7-47BF-9523-4C125214BC9D}" presName="linear" presStyleCnt="0">
        <dgm:presLayoutVars>
          <dgm:animLvl val="lvl"/>
          <dgm:resizeHandles val="exact"/>
        </dgm:presLayoutVars>
      </dgm:prSet>
      <dgm:spPr/>
      <dgm:t>
        <a:bodyPr/>
        <a:lstStyle/>
        <a:p>
          <a:endParaRPr lang="en-US"/>
        </a:p>
      </dgm:t>
    </dgm:pt>
    <dgm:pt modelId="{B4CF5B74-1284-4778-A3C3-C38E82462F73}" type="pres">
      <dgm:prSet presAssocID="{137A1C84-B50A-4D68-9BC0-1FF96B960985}" presName="parentText" presStyleLbl="node1" presStyleIdx="0" presStyleCnt="1">
        <dgm:presLayoutVars>
          <dgm:chMax val="0"/>
          <dgm:bulletEnabled val="1"/>
        </dgm:presLayoutVars>
      </dgm:prSet>
      <dgm:spPr/>
      <dgm:t>
        <a:bodyPr/>
        <a:lstStyle/>
        <a:p>
          <a:endParaRPr lang="en-US"/>
        </a:p>
      </dgm:t>
    </dgm:pt>
  </dgm:ptLst>
  <dgm:cxnLst>
    <dgm:cxn modelId="{2D224286-02DC-489F-9EE0-B7B223B25ABD}" type="presOf" srcId="{137A1C84-B50A-4D68-9BC0-1FF96B960985}" destId="{B4CF5B74-1284-4778-A3C3-C38E82462F73}" srcOrd="0" destOrd="0" presId="urn:microsoft.com/office/officeart/2005/8/layout/vList2"/>
    <dgm:cxn modelId="{B1100EC8-7BF4-48EE-8913-3BBDA7E1441E}" type="presOf" srcId="{06C6CD57-2BF7-47BF-9523-4C125214BC9D}" destId="{21A3BA21-9052-4992-82A5-9F584E481E43}" srcOrd="0" destOrd="0" presId="urn:microsoft.com/office/officeart/2005/8/layout/vList2"/>
    <dgm:cxn modelId="{7031EAF6-B58A-45DB-B2B9-A291141B0B49}" srcId="{06C6CD57-2BF7-47BF-9523-4C125214BC9D}" destId="{137A1C84-B50A-4D68-9BC0-1FF96B960985}" srcOrd="0" destOrd="0" parTransId="{C506B4AB-94A0-4DDE-A632-AB86C8E35C2E}" sibTransId="{6532F7AC-8F63-48AA-8FEB-80420387B404}"/>
    <dgm:cxn modelId="{D68AB21A-3D61-4682-9BDD-855B6669C15E}" type="presParOf" srcId="{21A3BA21-9052-4992-82A5-9F584E481E43}" destId="{B4CF5B74-1284-4778-A3C3-C38E82462F7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4.xml><?xml version="1.0" encoding="utf-8"?>
<dgm:dataModel xmlns:dgm="http://schemas.openxmlformats.org/drawingml/2006/diagram" xmlns:a="http://schemas.openxmlformats.org/drawingml/2006/main">
  <dgm:ptLst>
    <dgm:pt modelId="{5354F654-012C-4110-AF85-24322B71D1B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BF5FEDF-5539-498B-9965-7618452AF475}">
      <dgm:prSet/>
      <dgm:spPr/>
      <dgm:t>
        <a:bodyPr/>
        <a:lstStyle/>
        <a:p>
          <a:pPr rtl="0"/>
          <a:r>
            <a:rPr lang="vi-VN" b="1" smtClean="0"/>
            <a:t>(tiếp)</a:t>
          </a:r>
          <a:endParaRPr lang="en-US"/>
        </a:p>
      </dgm:t>
    </dgm:pt>
    <dgm:pt modelId="{5F54DC4E-BA2D-4E85-AF64-DFA6E2D0E846}" type="parTrans" cxnId="{62F38D91-11FD-4718-9900-D8F453D35049}">
      <dgm:prSet/>
      <dgm:spPr/>
      <dgm:t>
        <a:bodyPr/>
        <a:lstStyle/>
        <a:p>
          <a:endParaRPr lang="en-US"/>
        </a:p>
      </dgm:t>
    </dgm:pt>
    <dgm:pt modelId="{AAFB8DC7-75B5-4EC8-B572-0F3DD534505D}" type="sibTrans" cxnId="{62F38D91-11FD-4718-9900-D8F453D35049}">
      <dgm:prSet/>
      <dgm:spPr/>
      <dgm:t>
        <a:bodyPr/>
        <a:lstStyle/>
        <a:p>
          <a:endParaRPr lang="en-US"/>
        </a:p>
      </dgm:t>
    </dgm:pt>
    <dgm:pt modelId="{7A87D086-1453-4F62-AB8E-F737C7A79F5A}" type="pres">
      <dgm:prSet presAssocID="{5354F654-012C-4110-AF85-24322B71D1B3}" presName="linear" presStyleCnt="0">
        <dgm:presLayoutVars>
          <dgm:animLvl val="lvl"/>
          <dgm:resizeHandles val="exact"/>
        </dgm:presLayoutVars>
      </dgm:prSet>
      <dgm:spPr/>
      <dgm:t>
        <a:bodyPr/>
        <a:lstStyle/>
        <a:p>
          <a:endParaRPr lang="en-US"/>
        </a:p>
      </dgm:t>
    </dgm:pt>
    <dgm:pt modelId="{04BF1976-52CA-4718-BA2A-E475576C6D63}" type="pres">
      <dgm:prSet presAssocID="{4BF5FEDF-5539-498B-9965-7618452AF475}" presName="parentText" presStyleLbl="node1" presStyleIdx="0" presStyleCnt="1">
        <dgm:presLayoutVars>
          <dgm:chMax val="0"/>
          <dgm:bulletEnabled val="1"/>
        </dgm:presLayoutVars>
      </dgm:prSet>
      <dgm:spPr/>
      <dgm:t>
        <a:bodyPr/>
        <a:lstStyle/>
        <a:p>
          <a:endParaRPr lang="en-US"/>
        </a:p>
      </dgm:t>
    </dgm:pt>
  </dgm:ptLst>
  <dgm:cxnLst>
    <dgm:cxn modelId="{62F38D91-11FD-4718-9900-D8F453D35049}" srcId="{5354F654-012C-4110-AF85-24322B71D1B3}" destId="{4BF5FEDF-5539-498B-9965-7618452AF475}" srcOrd="0" destOrd="0" parTransId="{5F54DC4E-BA2D-4E85-AF64-DFA6E2D0E846}" sibTransId="{AAFB8DC7-75B5-4EC8-B572-0F3DD534505D}"/>
    <dgm:cxn modelId="{D9AA0F7B-56F7-475D-AD33-05E900BC8751}" type="presOf" srcId="{5354F654-012C-4110-AF85-24322B71D1B3}" destId="{7A87D086-1453-4F62-AB8E-F737C7A79F5A}" srcOrd="0" destOrd="0" presId="urn:microsoft.com/office/officeart/2005/8/layout/vList2"/>
    <dgm:cxn modelId="{F5E8CB49-5F85-432F-8983-52C5719D982A}" type="presOf" srcId="{4BF5FEDF-5539-498B-9965-7618452AF475}" destId="{04BF1976-52CA-4718-BA2A-E475576C6D63}" srcOrd="0" destOrd="0" presId="urn:microsoft.com/office/officeart/2005/8/layout/vList2"/>
    <dgm:cxn modelId="{850EEA9B-50AF-4EB4-A058-72A334D684B9}" type="presParOf" srcId="{7A87D086-1453-4F62-AB8E-F737C7A79F5A}" destId="{04BF1976-52CA-4718-BA2A-E475576C6D6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5.xml><?xml version="1.0" encoding="utf-8"?>
<dgm:dataModel xmlns:dgm="http://schemas.openxmlformats.org/drawingml/2006/diagram" xmlns:a="http://schemas.openxmlformats.org/drawingml/2006/main">
  <dgm:ptLst>
    <dgm:pt modelId="{EDF81F54-9240-445C-8258-3BA0D5265AC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E7EE0B4-F7F4-4A8A-B012-A308CDDF5DA6}">
      <dgm:prSet/>
      <dgm:spPr/>
      <dgm:t>
        <a:bodyPr/>
        <a:lstStyle/>
        <a:p>
          <a:pPr rtl="0"/>
          <a:r>
            <a:rPr lang="vi-VN" b="1" smtClean="0"/>
            <a:t>(tiếp)</a:t>
          </a:r>
          <a:endParaRPr lang="en-US"/>
        </a:p>
      </dgm:t>
    </dgm:pt>
    <dgm:pt modelId="{A29517D4-88B8-430D-AB27-07948CCB088E}" type="parTrans" cxnId="{DBCF3610-BF03-4978-AC9F-F59A4B808016}">
      <dgm:prSet/>
      <dgm:spPr/>
      <dgm:t>
        <a:bodyPr/>
        <a:lstStyle/>
        <a:p>
          <a:endParaRPr lang="en-US"/>
        </a:p>
      </dgm:t>
    </dgm:pt>
    <dgm:pt modelId="{B06193D1-FB7F-4F86-9D6F-5D93F4794BAD}" type="sibTrans" cxnId="{DBCF3610-BF03-4978-AC9F-F59A4B808016}">
      <dgm:prSet/>
      <dgm:spPr/>
      <dgm:t>
        <a:bodyPr/>
        <a:lstStyle/>
        <a:p>
          <a:endParaRPr lang="en-US"/>
        </a:p>
      </dgm:t>
    </dgm:pt>
    <dgm:pt modelId="{EB8DD8CA-E4DD-4EC8-B504-A0F3266B7EA4}" type="pres">
      <dgm:prSet presAssocID="{EDF81F54-9240-445C-8258-3BA0D5265AC2}" presName="linear" presStyleCnt="0">
        <dgm:presLayoutVars>
          <dgm:animLvl val="lvl"/>
          <dgm:resizeHandles val="exact"/>
        </dgm:presLayoutVars>
      </dgm:prSet>
      <dgm:spPr/>
      <dgm:t>
        <a:bodyPr/>
        <a:lstStyle/>
        <a:p>
          <a:endParaRPr lang="en-US"/>
        </a:p>
      </dgm:t>
    </dgm:pt>
    <dgm:pt modelId="{A778CD3C-192E-41A4-B2BD-EAB13EAC7EA8}" type="pres">
      <dgm:prSet presAssocID="{FE7EE0B4-F7F4-4A8A-B012-A308CDDF5DA6}" presName="parentText" presStyleLbl="node1" presStyleIdx="0" presStyleCnt="1">
        <dgm:presLayoutVars>
          <dgm:chMax val="0"/>
          <dgm:bulletEnabled val="1"/>
        </dgm:presLayoutVars>
      </dgm:prSet>
      <dgm:spPr/>
      <dgm:t>
        <a:bodyPr/>
        <a:lstStyle/>
        <a:p>
          <a:endParaRPr lang="en-US"/>
        </a:p>
      </dgm:t>
    </dgm:pt>
  </dgm:ptLst>
  <dgm:cxnLst>
    <dgm:cxn modelId="{7FDF2102-1258-42C7-A26A-8E7D19AD8AF6}" type="presOf" srcId="{EDF81F54-9240-445C-8258-3BA0D5265AC2}" destId="{EB8DD8CA-E4DD-4EC8-B504-A0F3266B7EA4}" srcOrd="0" destOrd="0" presId="urn:microsoft.com/office/officeart/2005/8/layout/vList2"/>
    <dgm:cxn modelId="{DBCF3610-BF03-4978-AC9F-F59A4B808016}" srcId="{EDF81F54-9240-445C-8258-3BA0D5265AC2}" destId="{FE7EE0B4-F7F4-4A8A-B012-A308CDDF5DA6}" srcOrd="0" destOrd="0" parTransId="{A29517D4-88B8-430D-AB27-07948CCB088E}" sibTransId="{B06193D1-FB7F-4F86-9D6F-5D93F4794BAD}"/>
    <dgm:cxn modelId="{09A67B8B-EC0D-4788-A6DE-664B419B3980}" type="presOf" srcId="{FE7EE0B4-F7F4-4A8A-B012-A308CDDF5DA6}" destId="{A778CD3C-192E-41A4-B2BD-EAB13EAC7EA8}" srcOrd="0" destOrd="0" presId="urn:microsoft.com/office/officeart/2005/8/layout/vList2"/>
    <dgm:cxn modelId="{8245662B-9EAD-4C27-90D3-CFCED39BAE71}" type="presParOf" srcId="{EB8DD8CA-E4DD-4EC8-B504-A0F3266B7EA4}" destId="{A778CD3C-192E-41A4-B2BD-EAB13EAC7EA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6.xml><?xml version="1.0" encoding="utf-8"?>
<dgm:dataModel xmlns:dgm="http://schemas.openxmlformats.org/drawingml/2006/diagram" xmlns:a="http://schemas.openxmlformats.org/drawingml/2006/main">
  <dgm:ptLst>
    <dgm:pt modelId="{1E87B0D6-8519-4C5E-8E60-1770F139924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634482F-E172-4745-9880-A94FAA53F8B5}">
      <dgm:prSet/>
      <dgm:spPr/>
      <dgm:t>
        <a:bodyPr/>
        <a:lstStyle/>
        <a:p>
          <a:pPr rtl="0"/>
          <a:r>
            <a:rPr lang="en-US" b="1" smtClean="0"/>
            <a:t>La</a:t>
          </a:r>
          <a:r>
            <a:rPr lang="vi-VN" b="1" smtClean="0"/>
            <a:t>n truyền vi sai qua 3 vòng của</a:t>
          </a:r>
          <a:r>
            <a:rPr lang="en-US" b="1" smtClean="0"/>
            <a:t> </a:t>
          </a:r>
          <a:r>
            <a:rPr lang="vi-VN" b="1" smtClean="0"/>
            <a:t>DES</a:t>
          </a:r>
          <a:endParaRPr lang="en-US"/>
        </a:p>
      </dgm:t>
    </dgm:pt>
    <dgm:pt modelId="{06C614BF-B460-491A-8540-8E69903BBEFF}" type="parTrans" cxnId="{D3ED970A-2A4B-4E87-B707-65881D6DB73A}">
      <dgm:prSet/>
      <dgm:spPr/>
      <dgm:t>
        <a:bodyPr/>
        <a:lstStyle/>
        <a:p>
          <a:endParaRPr lang="en-US"/>
        </a:p>
      </dgm:t>
    </dgm:pt>
    <dgm:pt modelId="{D6604AD3-8EAE-4035-9CD4-79471E6D3299}" type="sibTrans" cxnId="{D3ED970A-2A4B-4E87-B707-65881D6DB73A}">
      <dgm:prSet/>
      <dgm:spPr/>
      <dgm:t>
        <a:bodyPr/>
        <a:lstStyle/>
        <a:p>
          <a:endParaRPr lang="en-US"/>
        </a:p>
      </dgm:t>
    </dgm:pt>
    <dgm:pt modelId="{130607B7-A917-46FB-A55C-92E432A802B7}" type="pres">
      <dgm:prSet presAssocID="{1E87B0D6-8519-4C5E-8E60-1770F1399241}" presName="linear" presStyleCnt="0">
        <dgm:presLayoutVars>
          <dgm:animLvl val="lvl"/>
          <dgm:resizeHandles val="exact"/>
        </dgm:presLayoutVars>
      </dgm:prSet>
      <dgm:spPr/>
      <dgm:t>
        <a:bodyPr/>
        <a:lstStyle/>
        <a:p>
          <a:endParaRPr lang="en-US"/>
        </a:p>
      </dgm:t>
    </dgm:pt>
    <dgm:pt modelId="{7BFC92D6-6434-4ADF-B52C-71BFF5EBB827}" type="pres">
      <dgm:prSet presAssocID="{7634482F-E172-4745-9880-A94FAA53F8B5}" presName="parentText" presStyleLbl="node1" presStyleIdx="0" presStyleCnt="1">
        <dgm:presLayoutVars>
          <dgm:chMax val="0"/>
          <dgm:bulletEnabled val="1"/>
        </dgm:presLayoutVars>
      </dgm:prSet>
      <dgm:spPr/>
      <dgm:t>
        <a:bodyPr/>
        <a:lstStyle/>
        <a:p>
          <a:endParaRPr lang="en-US"/>
        </a:p>
      </dgm:t>
    </dgm:pt>
  </dgm:ptLst>
  <dgm:cxnLst>
    <dgm:cxn modelId="{052D6CDE-F8F7-47FA-A235-A96D067849F5}" type="presOf" srcId="{7634482F-E172-4745-9880-A94FAA53F8B5}" destId="{7BFC92D6-6434-4ADF-B52C-71BFF5EBB827}" srcOrd="0" destOrd="0" presId="urn:microsoft.com/office/officeart/2005/8/layout/vList2"/>
    <dgm:cxn modelId="{CE0C0240-BAA3-4557-BE54-60D4D7E50011}" type="presOf" srcId="{1E87B0D6-8519-4C5E-8E60-1770F1399241}" destId="{130607B7-A917-46FB-A55C-92E432A802B7}" srcOrd="0" destOrd="0" presId="urn:microsoft.com/office/officeart/2005/8/layout/vList2"/>
    <dgm:cxn modelId="{D3ED970A-2A4B-4E87-B707-65881D6DB73A}" srcId="{1E87B0D6-8519-4C5E-8E60-1770F1399241}" destId="{7634482F-E172-4745-9880-A94FAA53F8B5}" srcOrd="0" destOrd="0" parTransId="{06C614BF-B460-491A-8540-8E69903BBEFF}" sibTransId="{D6604AD3-8EAE-4035-9CD4-79471E6D3299}"/>
    <dgm:cxn modelId="{86239123-79B0-4B43-9527-30BEC99565F9}" type="presParOf" srcId="{130607B7-A917-46FB-A55C-92E432A802B7}" destId="{7BFC92D6-6434-4ADF-B52C-71BFF5EBB827}"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7.xml><?xml version="1.0" encoding="utf-8"?>
<dgm:dataModel xmlns:dgm="http://schemas.openxmlformats.org/drawingml/2006/diagram" xmlns:a="http://schemas.openxmlformats.org/drawingml/2006/main">
  <dgm:ptLst>
    <dgm:pt modelId="{618DF787-F299-4802-8B16-86A358883AC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F0C136B-AA4D-450B-AEAD-7AABE3250693}">
      <dgm:prSet/>
      <dgm:spPr/>
      <dgm:t>
        <a:bodyPr/>
        <a:lstStyle/>
        <a:p>
          <a:pPr rtl="0"/>
          <a:r>
            <a:rPr lang="vi-VN" b="1" smtClean="0"/>
            <a:t>(tiếp)</a:t>
          </a:r>
          <a:endParaRPr lang="en-US"/>
        </a:p>
      </dgm:t>
    </dgm:pt>
    <dgm:pt modelId="{0225C176-D114-4216-BE18-BA181B749DE5}" type="parTrans" cxnId="{A0BD2DEA-43E6-436A-AD21-E72F66C397B8}">
      <dgm:prSet/>
      <dgm:spPr/>
      <dgm:t>
        <a:bodyPr/>
        <a:lstStyle/>
        <a:p>
          <a:endParaRPr lang="en-US"/>
        </a:p>
      </dgm:t>
    </dgm:pt>
    <dgm:pt modelId="{AB17ACDF-F412-409C-A4BF-292DC2BBB27F}" type="sibTrans" cxnId="{A0BD2DEA-43E6-436A-AD21-E72F66C397B8}">
      <dgm:prSet/>
      <dgm:spPr/>
      <dgm:t>
        <a:bodyPr/>
        <a:lstStyle/>
        <a:p>
          <a:endParaRPr lang="en-US"/>
        </a:p>
      </dgm:t>
    </dgm:pt>
    <dgm:pt modelId="{93CAE41D-ED32-4863-ADAB-B4D734772F08}" type="pres">
      <dgm:prSet presAssocID="{618DF787-F299-4802-8B16-86A358883AC0}" presName="linear" presStyleCnt="0">
        <dgm:presLayoutVars>
          <dgm:animLvl val="lvl"/>
          <dgm:resizeHandles val="exact"/>
        </dgm:presLayoutVars>
      </dgm:prSet>
      <dgm:spPr/>
      <dgm:t>
        <a:bodyPr/>
        <a:lstStyle/>
        <a:p>
          <a:endParaRPr lang="en-US"/>
        </a:p>
      </dgm:t>
    </dgm:pt>
    <dgm:pt modelId="{2DBDD12F-80E5-425E-8910-98A7344DB2F3}" type="pres">
      <dgm:prSet presAssocID="{5F0C136B-AA4D-450B-AEAD-7AABE3250693}" presName="parentText" presStyleLbl="node1" presStyleIdx="0" presStyleCnt="1">
        <dgm:presLayoutVars>
          <dgm:chMax val="0"/>
          <dgm:bulletEnabled val="1"/>
        </dgm:presLayoutVars>
      </dgm:prSet>
      <dgm:spPr/>
      <dgm:t>
        <a:bodyPr/>
        <a:lstStyle/>
        <a:p>
          <a:endParaRPr lang="en-US"/>
        </a:p>
      </dgm:t>
    </dgm:pt>
  </dgm:ptLst>
  <dgm:cxnLst>
    <dgm:cxn modelId="{A0BD2DEA-43E6-436A-AD21-E72F66C397B8}" srcId="{618DF787-F299-4802-8B16-86A358883AC0}" destId="{5F0C136B-AA4D-450B-AEAD-7AABE3250693}" srcOrd="0" destOrd="0" parTransId="{0225C176-D114-4216-BE18-BA181B749DE5}" sibTransId="{AB17ACDF-F412-409C-A4BF-292DC2BBB27F}"/>
    <dgm:cxn modelId="{21D017E5-45F7-4EF7-BAD0-D37712CDDE19}" type="presOf" srcId="{5F0C136B-AA4D-450B-AEAD-7AABE3250693}" destId="{2DBDD12F-80E5-425E-8910-98A7344DB2F3}" srcOrd="0" destOrd="0" presId="urn:microsoft.com/office/officeart/2005/8/layout/vList2"/>
    <dgm:cxn modelId="{7EA9C61B-919E-49FB-8C19-2F3DE0AB07B0}" type="presOf" srcId="{618DF787-F299-4802-8B16-86A358883AC0}" destId="{93CAE41D-ED32-4863-ADAB-B4D734772F08}" srcOrd="0" destOrd="0" presId="urn:microsoft.com/office/officeart/2005/8/layout/vList2"/>
    <dgm:cxn modelId="{C063A09D-3253-4F31-90D4-C9ADBA115541}" type="presParOf" srcId="{93CAE41D-ED32-4863-ADAB-B4D734772F08}" destId="{2DBDD12F-80E5-425E-8910-98A7344DB2F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8.xml><?xml version="1.0" encoding="utf-8"?>
<dgm:dataModel xmlns:dgm="http://schemas.openxmlformats.org/drawingml/2006/diagram" xmlns:a="http://schemas.openxmlformats.org/drawingml/2006/main">
  <dgm:ptLst>
    <dgm:pt modelId="{5CFE7846-F75A-4881-BC7B-1B3D6440DC7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1A44C7C-FB08-4958-A6BF-03B89BBDC8A3}">
      <dgm:prSet/>
      <dgm:spPr/>
      <dgm:t>
        <a:bodyPr/>
        <a:lstStyle/>
        <a:p>
          <a:pPr rtl="0"/>
          <a:r>
            <a:rPr lang="vi-VN" b="1" smtClean="0"/>
            <a:t>Thám mã tuyến tính</a:t>
          </a:r>
          <a:endParaRPr lang="en-US"/>
        </a:p>
      </dgm:t>
    </dgm:pt>
    <dgm:pt modelId="{B771CA22-AE9B-49E3-B1C9-ADFCBC2E9C9B}" type="parTrans" cxnId="{9299FE7E-5127-4E1D-91E5-002642F66221}">
      <dgm:prSet/>
      <dgm:spPr/>
      <dgm:t>
        <a:bodyPr/>
        <a:lstStyle/>
        <a:p>
          <a:endParaRPr lang="en-US"/>
        </a:p>
      </dgm:t>
    </dgm:pt>
    <dgm:pt modelId="{24C80953-29C8-48B8-9B77-9DEE82C6BAB0}" type="sibTrans" cxnId="{9299FE7E-5127-4E1D-91E5-002642F66221}">
      <dgm:prSet/>
      <dgm:spPr/>
      <dgm:t>
        <a:bodyPr/>
        <a:lstStyle/>
        <a:p>
          <a:endParaRPr lang="en-US"/>
        </a:p>
      </dgm:t>
    </dgm:pt>
    <dgm:pt modelId="{81A96CBC-C60E-4E28-9866-9D91EB7B4317}" type="pres">
      <dgm:prSet presAssocID="{5CFE7846-F75A-4881-BC7B-1B3D6440DC7B}" presName="linear" presStyleCnt="0">
        <dgm:presLayoutVars>
          <dgm:animLvl val="lvl"/>
          <dgm:resizeHandles val="exact"/>
        </dgm:presLayoutVars>
      </dgm:prSet>
      <dgm:spPr/>
      <dgm:t>
        <a:bodyPr/>
        <a:lstStyle/>
        <a:p>
          <a:endParaRPr lang="en-US"/>
        </a:p>
      </dgm:t>
    </dgm:pt>
    <dgm:pt modelId="{5172E5CE-759E-4EEE-9F22-B0328E6A151F}" type="pres">
      <dgm:prSet presAssocID="{21A44C7C-FB08-4958-A6BF-03B89BBDC8A3}" presName="parentText" presStyleLbl="node1" presStyleIdx="0" presStyleCnt="1">
        <dgm:presLayoutVars>
          <dgm:chMax val="0"/>
          <dgm:bulletEnabled val="1"/>
        </dgm:presLayoutVars>
      </dgm:prSet>
      <dgm:spPr/>
      <dgm:t>
        <a:bodyPr/>
        <a:lstStyle/>
        <a:p>
          <a:endParaRPr lang="en-US"/>
        </a:p>
      </dgm:t>
    </dgm:pt>
  </dgm:ptLst>
  <dgm:cxnLst>
    <dgm:cxn modelId="{70302CF6-7535-42D7-82FD-646D0E0E17BA}" type="presOf" srcId="{5CFE7846-F75A-4881-BC7B-1B3D6440DC7B}" destId="{81A96CBC-C60E-4E28-9866-9D91EB7B4317}" srcOrd="0" destOrd="0" presId="urn:microsoft.com/office/officeart/2005/8/layout/vList2"/>
    <dgm:cxn modelId="{9299FE7E-5127-4E1D-91E5-002642F66221}" srcId="{5CFE7846-F75A-4881-BC7B-1B3D6440DC7B}" destId="{21A44C7C-FB08-4958-A6BF-03B89BBDC8A3}" srcOrd="0" destOrd="0" parTransId="{B771CA22-AE9B-49E3-B1C9-ADFCBC2E9C9B}" sibTransId="{24C80953-29C8-48B8-9B77-9DEE82C6BAB0}"/>
    <dgm:cxn modelId="{0D217ABB-59F2-497D-B512-22479A8D45B6}" type="presOf" srcId="{21A44C7C-FB08-4958-A6BF-03B89BBDC8A3}" destId="{5172E5CE-759E-4EEE-9F22-B0328E6A151F}" srcOrd="0" destOrd="0" presId="urn:microsoft.com/office/officeart/2005/8/layout/vList2"/>
    <dgm:cxn modelId="{80B61EA6-0D40-4B1E-B927-C97DF02F0261}" type="presParOf" srcId="{81A96CBC-C60E-4E28-9866-9D91EB7B4317}" destId="{5172E5CE-759E-4EEE-9F22-B0328E6A151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9.xml><?xml version="1.0" encoding="utf-8"?>
<dgm:dataModel xmlns:dgm="http://schemas.openxmlformats.org/drawingml/2006/diagram" xmlns:a="http://schemas.openxmlformats.org/drawingml/2006/main">
  <dgm:ptLst>
    <dgm:pt modelId="{9CFD9F19-7209-4C36-8375-5A163BDEF37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78577C7-F16C-464A-8C79-18C0B3D95C5C}">
      <dgm:prSet/>
      <dgm:spPr/>
      <dgm:t>
        <a:bodyPr/>
        <a:lstStyle/>
        <a:p>
          <a:pPr rtl="0"/>
          <a:r>
            <a:rPr lang="vi-VN" b="1" smtClean="0"/>
            <a:t>(tiếp)</a:t>
          </a:r>
          <a:endParaRPr lang="en-US"/>
        </a:p>
      </dgm:t>
    </dgm:pt>
    <dgm:pt modelId="{C22D915D-6AE2-4E21-B783-C51AA55F3E81}" type="parTrans" cxnId="{F87419C5-4C99-4627-9CE1-82136D239C64}">
      <dgm:prSet/>
      <dgm:spPr/>
      <dgm:t>
        <a:bodyPr/>
        <a:lstStyle/>
        <a:p>
          <a:endParaRPr lang="en-US"/>
        </a:p>
      </dgm:t>
    </dgm:pt>
    <dgm:pt modelId="{ECC4F4B5-9A57-4BE1-AC76-BAED165F42F2}" type="sibTrans" cxnId="{F87419C5-4C99-4627-9CE1-82136D239C64}">
      <dgm:prSet/>
      <dgm:spPr/>
      <dgm:t>
        <a:bodyPr/>
        <a:lstStyle/>
        <a:p>
          <a:endParaRPr lang="en-US"/>
        </a:p>
      </dgm:t>
    </dgm:pt>
    <dgm:pt modelId="{0889861E-E014-48C3-B094-C3E0D9F4BB82}" type="pres">
      <dgm:prSet presAssocID="{9CFD9F19-7209-4C36-8375-5A163BDEF37B}" presName="linear" presStyleCnt="0">
        <dgm:presLayoutVars>
          <dgm:animLvl val="lvl"/>
          <dgm:resizeHandles val="exact"/>
        </dgm:presLayoutVars>
      </dgm:prSet>
      <dgm:spPr/>
      <dgm:t>
        <a:bodyPr/>
        <a:lstStyle/>
        <a:p>
          <a:endParaRPr lang="en-US"/>
        </a:p>
      </dgm:t>
    </dgm:pt>
    <dgm:pt modelId="{6DBFABA2-ABA5-489F-9B75-F449FE30B288}" type="pres">
      <dgm:prSet presAssocID="{C78577C7-F16C-464A-8C79-18C0B3D95C5C}" presName="parentText" presStyleLbl="node1" presStyleIdx="0" presStyleCnt="1">
        <dgm:presLayoutVars>
          <dgm:chMax val="0"/>
          <dgm:bulletEnabled val="1"/>
        </dgm:presLayoutVars>
      </dgm:prSet>
      <dgm:spPr/>
      <dgm:t>
        <a:bodyPr/>
        <a:lstStyle/>
        <a:p>
          <a:endParaRPr lang="en-US"/>
        </a:p>
      </dgm:t>
    </dgm:pt>
  </dgm:ptLst>
  <dgm:cxnLst>
    <dgm:cxn modelId="{F87419C5-4C99-4627-9CE1-82136D239C64}" srcId="{9CFD9F19-7209-4C36-8375-5A163BDEF37B}" destId="{C78577C7-F16C-464A-8C79-18C0B3D95C5C}" srcOrd="0" destOrd="0" parTransId="{C22D915D-6AE2-4E21-B783-C51AA55F3E81}" sibTransId="{ECC4F4B5-9A57-4BE1-AC76-BAED165F42F2}"/>
    <dgm:cxn modelId="{0FFC3A4C-9085-45E7-86DD-AF409F6B905D}" type="presOf" srcId="{C78577C7-F16C-464A-8C79-18C0B3D95C5C}" destId="{6DBFABA2-ABA5-489F-9B75-F449FE30B288}" srcOrd="0" destOrd="0" presId="urn:microsoft.com/office/officeart/2005/8/layout/vList2"/>
    <dgm:cxn modelId="{626CE155-C886-49B7-8CF5-772EADB2AD53}" type="presOf" srcId="{9CFD9F19-7209-4C36-8375-5A163BDEF37B}" destId="{0889861E-E014-48C3-B094-C3E0D9F4BB82}" srcOrd="0" destOrd="0" presId="urn:microsoft.com/office/officeart/2005/8/layout/vList2"/>
    <dgm:cxn modelId="{C0879ABA-AA8D-491D-851C-3F94CBB520F0}" type="presParOf" srcId="{0889861E-E014-48C3-B094-C3E0D9F4BB82}" destId="{6DBFABA2-ABA5-489F-9B75-F449FE30B28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AD8AB92-097D-4217-92A2-15C89207D3F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7E4A85F-AD6B-4B49-BEA3-7788E6F83B83}">
      <dgm:prSet/>
      <dgm:spPr/>
      <dgm:t>
        <a:bodyPr/>
        <a:lstStyle/>
        <a:p>
          <a:pPr rtl="0"/>
          <a:r>
            <a:rPr lang="vi-VN" b="1" smtClean="0"/>
            <a:t>Nhận xét</a:t>
          </a:r>
          <a:endParaRPr lang="en-US"/>
        </a:p>
      </dgm:t>
    </dgm:pt>
    <dgm:pt modelId="{5728E261-BF92-44F5-8B76-2984E0145697}" type="parTrans" cxnId="{34FFF5F7-2935-40C7-BE3C-B12C1883FF61}">
      <dgm:prSet/>
      <dgm:spPr/>
      <dgm:t>
        <a:bodyPr/>
        <a:lstStyle/>
        <a:p>
          <a:endParaRPr lang="en-US"/>
        </a:p>
      </dgm:t>
    </dgm:pt>
    <dgm:pt modelId="{F0CAD9D4-21DA-4A94-8DF1-9B70C68341CD}" type="sibTrans" cxnId="{34FFF5F7-2935-40C7-BE3C-B12C1883FF61}">
      <dgm:prSet/>
      <dgm:spPr/>
      <dgm:t>
        <a:bodyPr/>
        <a:lstStyle/>
        <a:p>
          <a:endParaRPr lang="en-US"/>
        </a:p>
      </dgm:t>
    </dgm:pt>
    <dgm:pt modelId="{E71314AC-6429-4DC6-9F30-976F1AE8254A}" type="pres">
      <dgm:prSet presAssocID="{8AD8AB92-097D-4217-92A2-15C89207D3F8}" presName="linear" presStyleCnt="0">
        <dgm:presLayoutVars>
          <dgm:animLvl val="lvl"/>
          <dgm:resizeHandles val="exact"/>
        </dgm:presLayoutVars>
      </dgm:prSet>
      <dgm:spPr/>
      <dgm:t>
        <a:bodyPr/>
        <a:lstStyle/>
        <a:p>
          <a:endParaRPr lang="en-US"/>
        </a:p>
      </dgm:t>
    </dgm:pt>
    <dgm:pt modelId="{979E5AAF-6ADA-4F36-9890-1C6C7F8732E9}" type="pres">
      <dgm:prSet presAssocID="{87E4A85F-AD6B-4B49-BEA3-7788E6F83B83}" presName="parentText" presStyleLbl="node1" presStyleIdx="0" presStyleCnt="1">
        <dgm:presLayoutVars>
          <dgm:chMax val="0"/>
          <dgm:bulletEnabled val="1"/>
        </dgm:presLayoutVars>
      </dgm:prSet>
      <dgm:spPr/>
      <dgm:t>
        <a:bodyPr/>
        <a:lstStyle/>
        <a:p>
          <a:endParaRPr lang="en-US"/>
        </a:p>
      </dgm:t>
    </dgm:pt>
  </dgm:ptLst>
  <dgm:cxnLst>
    <dgm:cxn modelId="{46BDB527-A5EA-4CAF-BC58-024C745339CD}" type="presOf" srcId="{8AD8AB92-097D-4217-92A2-15C89207D3F8}" destId="{E71314AC-6429-4DC6-9F30-976F1AE8254A}" srcOrd="0" destOrd="0" presId="urn:microsoft.com/office/officeart/2005/8/layout/vList2"/>
    <dgm:cxn modelId="{965D5258-62BE-4125-91B5-9573A19556AE}" type="presOf" srcId="{87E4A85F-AD6B-4B49-BEA3-7788E6F83B83}" destId="{979E5AAF-6ADA-4F36-9890-1C6C7F8732E9}" srcOrd="0" destOrd="0" presId="urn:microsoft.com/office/officeart/2005/8/layout/vList2"/>
    <dgm:cxn modelId="{34FFF5F7-2935-40C7-BE3C-B12C1883FF61}" srcId="{8AD8AB92-097D-4217-92A2-15C89207D3F8}" destId="{87E4A85F-AD6B-4B49-BEA3-7788E6F83B83}" srcOrd="0" destOrd="0" parTransId="{5728E261-BF92-44F5-8B76-2984E0145697}" sibTransId="{F0CAD9D4-21DA-4A94-8DF1-9B70C68341CD}"/>
    <dgm:cxn modelId="{3147F53D-C57A-4FBA-8E6B-4E011BBA339B}" type="presParOf" srcId="{E71314AC-6429-4DC6-9F30-976F1AE8254A}" destId="{979E5AAF-6ADA-4F36-9890-1C6C7F8732E9}"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0.xml><?xml version="1.0" encoding="utf-8"?>
<dgm:dataModel xmlns:dgm="http://schemas.openxmlformats.org/drawingml/2006/diagram" xmlns:a="http://schemas.openxmlformats.org/drawingml/2006/main">
  <dgm:ptLst>
    <dgm:pt modelId="{AD8760ED-4B1C-42E7-BA4E-E8C3F0B2CE7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934650F-DA14-4D7A-A850-4DAA031D8715}">
      <dgm:prSet/>
      <dgm:spPr/>
      <dgm:t>
        <a:bodyPr/>
        <a:lstStyle/>
        <a:p>
          <a:pPr rtl="0"/>
          <a:r>
            <a:rPr lang="vi-VN" b="1" smtClean="0"/>
            <a:t>Nguyên tắc</a:t>
          </a:r>
          <a:endParaRPr lang="en-US"/>
        </a:p>
      </dgm:t>
    </dgm:pt>
    <dgm:pt modelId="{C10E638F-00CA-4BAF-B4D8-7CE5DBF07269}" type="parTrans" cxnId="{D37E00B1-120A-4FCA-9CFD-4E5F5E4216D0}">
      <dgm:prSet/>
      <dgm:spPr/>
      <dgm:t>
        <a:bodyPr/>
        <a:lstStyle/>
        <a:p>
          <a:endParaRPr lang="en-US"/>
        </a:p>
      </dgm:t>
    </dgm:pt>
    <dgm:pt modelId="{F0FA36B0-2BDF-4AD5-ADC9-E6BD423B91B9}" type="sibTrans" cxnId="{D37E00B1-120A-4FCA-9CFD-4E5F5E4216D0}">
      <dgm:prSet/>
      <dgm:spPr/>
      <dgm:t>
        <a:bodyPr/>
        <a:lstStyle/>
        <a:p>
          <a:endParaRPr lang="en-US"/>
        </a:p>
      </dgm:t>
    </dgm:pt>
    <dgm:pt modelId="{F92349E7-1A54-4FD0-B51E-531A499FCF78}" type="pres">
      <dgm:prSet presAssocID="{AD8760ED-4B1C-42E7-BA4E-E8C3F0B2CE71}" presName="linear" presStyleCnt="0">
        <dgm:presLayoutVars>
          <dgm:animLvl val="lvl"/>
          <dgm:resizeHandles val="exact"/>
        </dgm:presLayoutVars>
      </dgm:prSet>
      <dgm:spPr/>
      <dgm:t>
        <a:bodyPr/>
        <a:lstStyle/>
        <a:p>
          <a:endParaRPr lang="en-US"/>
        </a:p>
      </dgm:t>
    </dgm:pt>
    <dgm:pt modelId="{40F91B9B-3C2C-43E9-B845-6389DAA1FCEA}" type="pres">
      <dgm:prSet presAssocID="{3934650F-DA14-4D7A-A850-4DAA031D8715}" presName="parentText" presStyleLbl="node1" presStyleIdx="0" presStyleCnt="1">
        <dgm:presLayoutVars>
          <dgm:chMax val="0"/>
          <dgm:bulletEnabled val="1"/>
        </dgm:presLayoutVars>
      </dgm:prSet>
      <dgm:spPr/>
      <dgm:t>
        <a:bodyPr/>
        <a:lstStyle/>
        <a:p>
          <a:endParaRPr lang="en-US"/>
        </a:p>
      </dgm:t>
    </dgm:pt>
  </dgm:ptLst>
  <dgm:cxnLst>
    <dgm:cxn modelId="{2D7B0020-A43C-42E9-9D14-10F1F5C40DBF}" type="presOf" srcId="{AD8760ED-4B1C-42E7-BA4E-E8C3F0B2CE71}" destId="{F92349E7-1A54-4FD0-B51E-531A499FCF78}" srcOrd="0" destOrd="0" presId="urn:microsoft.com/office/officeart/2005/8/layout/vList2"/>
    <dgm:cxn modelId="{D37E00B1-120A-4FCA-9CFD-4E5F5E4216D0}" srcId="{AD8760ED-4B1C-42E7-BA4E-E8C3F0B2CE71}" destId="{3934650F-DA14-4D7A-A850-4DAA031D8715}" srcOrd="0" destOrd="0" parTransId="{C10E638F-00CA-4BAF-B4D8-7CE5DBF07269}" sibTransId="{F0FA36B0-2BDF-4AD5-ADC9-E6BD423B91B9}"/>
    <dgm:cxn modelId="{341DC078-DA1E-4AFC-8632-8522459FB01E}" type="presOf" srcId="{3934650F-DA14-4D7A-A850-4DAA031D8715}" destId="{40F91B9B-3C2C-43E9-B845-6389DAA1FCEA}" srcOrd="0" destOrd="0" presId="urn:microsoft.com/office/officeart/2005/8/layout/vList2"/>
    <dgm:cxn modelId="{CE88CF7C-A595-4789-855F-C2205FF36B60}" type="presParOf" srcId="{F92349E7-1A54-4FD0-B51E-531A499FCF78}" destId="{40F91B9B-3C2C-43E9-B845-6389DAA1FCEA}"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1.xml><?xml version="1.0" encoding="utf-8"?>
<dgm:dataModel xmlns:dgm="http://schemas.openxmlformats.org/drawingml/2006/diagram" xmlns:a="http://schemas.openxmlformats.org/drawingml/2006/main">
  <dgm:ptLst>
    <dgm:pt modelId="{F03B3A99-717D-4FE6-84E6-FBED0A5D00D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361A118-78F0-4EA8-BAEF-B3A6A7338296}">
      <dgm:prSet/>
      <dgm:spPr/>
      <dgm:t>
        <a:bodyPr/>
        <a:lstStyle/>
        <a:p>
          <a:pPr rtl="0"/>
          <a:r>
            <a:rPr lang="vi-VN" b="1" smtClean="0"/>
            <a:t>(tiếp)</a:t>
          </a:r>
          <a:endParaRPr lang="en-US"/>
        </a:p>
      </dgm:t>
    </dgm:pt>
    <dgm:pt modelId="{60E1EE42-E048-4C69-9C90-504838C92011}" type="parTrans" cxnId="{FF299519-AEB0-428E-AD39-2C6229CEADF1}">
      <dgm:prSet/>
      <dgm:spPr/>
      <dgm:t>
        <a:bodyPr/>
        <a:lstStyle/>
        <a:p>
          <a:endParaRPr lang="en-US"/>
        </a:p>
      </dgm:t>
    </dgm:pt>
    <dgm:pt modelId="{72C30982-7D6D-4B4B-83F6-97116F1859FC}" type="sibTrans" cxnId="{FF299519-AEB0-428E-AD39-2C6229CEADF1}">
      <dgm:prSet/>
      <dgm:spPr/>
      <dgm:t>
        <a:bodyPr/>
        <a:lstStyle/>
        <a:p>
          <a:endParaRPr lang="en-US"/>
        </a:p>
      </dgm:t>
    </dgm:pt>
    <dgm:pt modelId="{98BE0911-FD4F-42AA-90FB-81608806CC5F}" type="pres">
      <dgm:prSet presAssocID="{F03B3A99-717D-4FE6-84E6-FBED0A5D00D6}" presName="linear" presStyleCnt="0">
        <dgm:presLayoutVars>
          <dgm:animLvl val="lvl"/>
          <dgm:resizeHandles val="exact"/>
        </dgm:presLayoutVars>
      </dgm:prSet>
      <dgm:spPr/>
      <dgm:t>
        <a:bodyPr/>
        <a:lstStyle/>
        <a:p>
          <a:endParaRPr lang="en-US"/>
        </a:p>
      </dgm:t>
    </dgm:pt>
    <dgm:pt modelId="{B36F25C0-873B-4478-B686-C04B80A4121E}" type="pres">
      <dgm:prSet presAssocID="{4361A118-78F0-4EA8-BAEF-B3A6A7338296}" presName="parentText" presStyleLbl="node1" presStyleIdx="0" presStyleCnt="1">
        <dgm:presLayoutVars>
          <dgm:chMax val="0"/>
          <dgm:bulletEnabled val="1"/>
        </dgm:presLayoutVars>
      </dgm:prSet>
      <dgm:spPr/>
      <dgm:t>
        <a:bodyPr/>
        <a:lstStyle/>
        <a:p>
          <a:endParaRPr lang="en-US"/>
        </a:p>
      </dgm:t>
    </dgm:pt>
  </dgm:ptLst>
  <dgm:cxnLst>
    <dgm:cxn modelId="{AFDEF617-0470-49B5-B6DF-54E622436FAB}" type="presOf" srcId="{4361A118-78F0-4EA8-BAEF-B3A6A7338296}" destId="{B36F25C0-873B-4478-B686-C04B80A4121E}" srcOrd="0" destOrd="0" presId="urn:microsoft.com/office/officeart/2005/8/layout/vList2"/>
    <dgm:cxn modelId="{A62FE854-47A2-4880-AC11-C672B85D62D1}" type="presOf" srcId="{F03B3A99-717D-4FE6-84E6-FBED0A5D00D6}" destId="{98BE0911-FD4F-42AA-90FB-81608806CC5F}" srcOrd="0" destOrd="0" presId="urn:microsoft.com/office/officeart/2005/8/layout/vList2"/>
    <dgm:cxn modelId="{FF299519-AEB0-428E-AD39-2C6229CEADF1}" srcId="{F03B3A99-717D-4FE6-84E6-FBED0A5D00D6}" destId="{4361A118-78F0-4EA8-BAEF-B3A6A7338296}" srcOrd="0" destOrd="0" parTransId="{60E1EE42-E048-4C69-9C90-504838C92011}" sibTransId="{72C30982-7D6D-4B4B-83F6-97116F1859FC}"/>
    <dgm:cxn modelId="{C0774E6C-AE9D-4BF0-81CF-07664671A210}" type="presParOf" srcId="{98BE0911-FD4F-42AA-90FB-81608806CC5F}" destId="{B36F25C0-873B-4478-B686-C04B80A4121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2.xml><?xml version="1.0" encoding="utf-8"?>
<dgm:dataModel xmlns:dgm="http://schemas.openxmlformats.org/drawingml/2006/diagram" xmlns:a="http://schemas.openxmlformats.org/drawingml/2006/main">
  <dgm:ptLst>
    <dgm:pt modelId="{3FD338F6-7E3A-48E1-80A4-E7267380B40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16A3B9E-E96C-4CBD-A67D-79D10244A201}">
      <dgm:prSet/>
      <dgm:spPr/>
      <dgm:t>
        <a:bodyPr/>
        <a:lstStyle/>
        <a:p>
          <a:pPr rtl="0"/>
          <a:r>
            <a:rPr lang="vi-VN" b="1" smtClean="0"/>
            <a:t>Các biến dạng của </a:t>
          </a:r>
          <a:r>
            <a:rPr lang="fr-FR" b="1" smtClean="0"/>
            <a:t>DES</a:t>
          </a:r>
          <a:endParaRPr lang="en-US"/>
        </a:p>
      </dgm:t>
    </dgm:pt>
    <dgm:pt modelId="{A7AB3F1F-DA5E-4472-91D2-18EB88C7AB74}" type="parTrans" cxnId="{0E3CDAEB-49CF-421B-8740-F18B9B25C0CF}">
      <dgm:prSet/>
      <dgm:spPr/>
      <dgm:t>
        <a:bodyPr/>
        <a:lstStyle/>
        <a:p>
          <a:endParaRPr lang="en-US"/>
        </a:p>
      </dgm:t>
    </dgm:pt>
    <dgm:pt modelId="{20D7319D-FE2B-40B4-B738-770A93E5A11A}" type="sibTrans" cxnId="{0E3CDAEB-49CF-421B-8740-F18B9B25C0CF}">
      <dgm:prSet/>
      <dgm:spPr/>
      <dgm:t>
        <a:bodyPr/>
        <a:lstStyle/>
        <a:p>
          <a:endParaRPr lang="en-US"/>
        </a:p>
      </dgm:t>
    </dgm:pt>
    <dgm:pt modelId="{1E89CC0B-1121-476B-9A86-0069513932E8}" type="pres">
      <dgm:prSet presAssocID="{3FD338F6-7E3A-48E1-80A4-E7267380B404}" presName="linear" presStyleCnt="0">
        <dgm:presLayoutVars>
          <dgm:animLvl val="lvl"/>
          <dgm:resizeHandles val="exact"/>
        </dgm:presLayoutVars>
      </dgm:prSet>
      <dgm:spPr/>
      <dgm:t>
        <a:bodyPr/>
        <a:lstStyle/>
        <a:p>
          <a:endParaRPr lang="en-US"/>
        </a:p>
      </dgm:t>
    </dgm:pt>
    <dgm:pt modelId="{DE1746F1-84BF-4487-8354-027037FEAC26}" type="pres">
      <dgm:prSet presAssocID="{016A3B9E-E96C-4CBD-A67D-79D10244A201}" presName="parentText" presStyleLbl="node1" presStyleIdx="0" presStyleCnt="1">
        <dgm:presLayoutVars>
          <dgm:chMax val="0"/>
          <dgm:bulletEnabled val="1"/>
        </dgm:presLayoutVars>
      </dgm:prSet>
      <dgm:spPr/>
      <dgm:t>
        <a:bodyPr/>
        <a:lstStyle/>
        <a:p>
          <a:endParaRPr lang="en-US"/>
        </a:p>
      </dgm:t>
    </dgm:pt>
  </dgm:ptLst>
  <dgm:cxnLst>
    <dgm:cxn modelId="{5522E89F-1751-47AC-856D-DB8541E30773}" type="presOf" srcId="{3FD338F6-7E3A-48E1-80A4-E7267380B404}" destId="{1E89CC0B-1121-476B-9A86-0069513932E8}" srcOrd="0" destOrd="0" presId="urn:microsoft.com/office/officeart/2005/8/layout/vList2"/>
    <dgm:cxn modelId="{0E3CDAEB-49CF-421B-8740-F18B9B25C0CF}" srcId="{3FD338F6-7E3A-48E1-80A4-E7267380B404}" destId="{016A3B9E-E96C-4CBD-A67D-79D10244A201}" srcOrd="0" destOrd="0" parTransId="{A7AB3F1F-DA5E-4472-91D2-18EB88C7AB74}" sibTransId="{20D7319D-FE2B-40B4-B738-770A93E5A11A}"/>
    <dgm:cxn modelId="{C1EB6931-C75C-4188-B607-CA6F61AA5A08}" type="presOf" srcId="{016A3B9E-E96C-4CBD-A67D-79D10244A201}" destId="{DE1746F1-84BF-4487-8354-027037FEAC26}" srcOrd="0" destOrd="0" presId="urn:microsoft.com/office/officeart/2005/8/layout/vList2"/>
    <dgm:cxn modelId="{3A4CF7E1-8F82-439A-BC6F-79883E1E82C0}" type="presParOf" srcId="{1E89CC0B-1121-476B-9A86-0069513932E8}" destId="{DE1746F1-84BF-4487-8354-027037FEAC2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3.xml><?xml version="1.0" encoding="utf-8"?>
<dgm:dataModel xmlns:dgm="http://schemas.openxmlformats.org/drawingml/2006/diagram" xmlns:a="http://schemas.openxmlformats.org/drawingml/2006/main">
  <dgm:ptLst>
    <dgm:pt modelId="{76135D28-5F25-48EA-9588-76DBA4D9406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6CC1EE6-C127-49A8-901F-24971F7CE4ED}">
      <dgm:prSet/>
      <dgm:spPr/>
      <dgm:t>
        <a:bodyPr/>
        <a:lstStyle/>
        <a:p>
          <a:pPr rtl="0"/>
          <a:r>
            <a:rPr lang="en-US" b="1" smtClean="0"/>
            <a:t>DES </a:t>
          </a:r>
          <a:r>
            <a:rPr lang="vi-VN" b="1" smtClean="0"/>
            <a:t>“bội đôi”</a:t>
          </a:r>
          <a:endParaRPr lang="en-US"/>
        </a:p>
      </dgm:t>
    </dgm:pt>
    <dgm:pt modelId="{06851272-3D5A-48FC-AF23-E35AB990FE23}" type="parTrans" cxnId="{25B551D0-EDFB-4595-9BD2-31FD228F88DB}">
      <dgm:prSet/>
      <dgm:spPr/>
      <dgm:t>
        <a:bodyPr/>
        <a:lstStyle/>
        <a:p>
          <a:endParaRPr lang="en-US"/>
        </a:p>
      </dgm:t>
    </dgm:pt>
    <dgm:pt modelId="{6EBCF8DF-D973-40D4-850C-356390867FCD}" type="sibTrans" cxnId="{25B551D0-EDFB-4595-9BD2-31FD228F88DB}">
      <dgm:prSet/>
      <dgm:spPr/>
      <dgm:t>
        <a:bodyPr/>
        <a:lstStyle/>
        <a:p>
          <a:endParaRPr lang="en-US"/>
        </a:p>
      </dgm:t>
    </dgm:pt>
    <dgm:pt modelId="{C348B75D-F916-4702-863A-A1216E043E05}" type="pres">
      <dgm:prSet presAssocID="{76135D28-5F25-48EA-9588-76DBA4D94060}" presName="linear" presStyleCnt="0">
        <dgm:presLayoutVars>
          <dgm:animLvl val="lvl"/>
          <dgm:resizeHandles val="exact"/>
        </dgm:presLayoutVars>
      </dgm:prSet>
      <dgm:spPr/>
      <dgm:t>
        <a:bodyPr/>
        <a:lstStyle/>
        <a:p>
          <a:endParaRPr lang="en-US"/>
        </a:p>
      </dgm:t>
    </dgm:pt>
    <dgm:pt modelId="{219D41D0-869C-42DC-A4C6-12A6AC0F6BC4}" type="pres">
      <dgm:prSet presAssocID="{B6CC1EE6-C127-49A8-901F-24971F7CE4ED}" presName="parentText" presStyleLbl="node1" presStyleIdx="0" presStyleCnt="1">
        <dgm:presLayoutVars>
          <dgm:chMax val="0"/>
          <dgm:bulletEnabled val="1"/>
        </dgm:presLayoutVars>
      </dgm:prSet>
      <dgm:spPr/>
      <dgm:t>
        <a:bodyPr/>
        <a:lstStyle/>
        <a:p>
          <a:endParaRPr lang="en-US"/>
        </a:p>
      </dgm:t>
    </dgm:pt>
  </dgm:ptLst>
  <dgm:cxnLst>
    <dgm:cxn modelId="{25B551D0-EDFB-4595-9BD2-31FD228F88DB}" srcId="{76135D28-5F25-48EA-9588-76DBA4D94060}" destId="{B6CC1EE6-C127-49A8-901F-24971F7CE4ED}" srcOrd="0" destOrd="0" parTransId="{06851272-3D5A-48FC-AF23-E35AB990FE23}" sibTransId="{6EBCF8DF-D973-40D4-850C-356390867FCD}"/>
    <dgm:cxn modelId="{833A0356-08B0-43DC-ABC9-877BA4943D1D}" type="presOf" srcId="{76135D28-5F25-48EA-9588-76DBA4D94060}" destId="{C348B75D-F916-4702-863A-A1216E043E05}" srcOrd="0" destOrd="0" presId="urn:microsoft.com/office/officeart/2005/8/layout/vList2"/>
    <dgm:cxn modelId="{1BA5B38E-A440-4822-B2F3-3F4BA1FC630F}" type="presOf" srcId="{B6CC1EE6-C127-49A8-901F-24971F7CE4ED}" destId="{219D41D0-869C-42DC-A4C6-12A6AC0F6BC4}" srcOrd="0" destOrd="0" presId="urn:microsoft.com/office/officeart/2005/8/layout/vList2"/>
    <dgm:cxn modelId="{0E0A5A6D-6453-4952-90A0-3693B8FDDBF7}" type="presParOf" srcId="{C348B75D-F916-4702-863A-A1216E043E05}" destId="{219D41D0-869C-42DC-A4C6-12A6AC0F6BC4}"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4.xml><?xml version="1.0" encoding="utf-8"?>
<dgm:dataModel xmlns:dgm="http://schemas.openxmlformats.org/drawingml/2006/diagram" xmlns:a="http://schemas.openxmlformats.org/drawingml/2006/main">
  <dgm:ptLst>
    <dgm:pt modelId="{35DC1F3E-019E-4363-B0D8-EED8B5AC6F7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FC3262B-B354-43F9-9B2A-5A8FCCB6DF39}">
      <dgm:prSet/>
      <dgm:spPr/>
      <dgm:t>
        <a:bodyPr/>
        <a:lstStyle/>
        <a:p>
          <a:pPr rtl="0"/>
          <a:r>
            <a:rPr lang="en-US" b="1" smtClean="0"/>
            <a:t>DES </a:t>
          </a:r>
          <a:r>
            <a:rPr lang="vi-VN" b="1" smtClean="0"/>
            <a:t>“bội </a:t>
          </a:r>
          <a:r>
            <a:rPr lang="en-US" b="1" smtClean="0"/>
            <a:t>ba” </a:t>
          </a:r>
          <a:r>
            <a:rPr lang="vi-VN" b="1" smtClean="0"/>
            <a:t>với </a:t>
          </a:r>
          <a:r>
            <a:rPr lang="de-DE" b="1" smtClean="0"/>
            <a:t>hai </a:t>
          </a:r>
          <a:r>
            <a:rPr lang="es-ES" b="1" smtClean="0"/>
            <a:t>khoá</a:t>
          </a:r>
          <a:endParaRPr lang="en-US"/>
        </a:p>
      </dgm:t>
    </dgm:pt>
    <dgm:pt modelId="{FE61BF4D-AB2B-4748-B7A4-E0B059007EB4}" type="parTrans" cxnId="{742303F6-7726-4EC4-BCAB-7CF88785113C}">
      <dgm:prSet/>
      <dgm:spPr/>
      <dgm:t>
        <a:bodyPr/>
        <a:lstStyle/>
        <a:p>
          <a:endParaRPr lang="en-US"/>
        </a:p>
      </dgm:t>
    </dgm:pt>
    <dgm:pt modelId="{97E8BC8C-7723-4D7D-A9ED-340025A49962}" type="sibTrans" cxnId="{742303F6-7726-4EC4-BCAB-7CF88785113C}">
      <dgm:prSet/>
      <dgm:spPr/>
      <dgm:t>
        <a:bodyPr/>
        <a:lstStyle/>
        <a:p>
          <a:endParaRPr lang="en-US"/>
        </a:p>
      </dgm:t>
    </dgm:pt>
    <dgm:pt modelId="{4D9BC62B-D083-4FD2-8133-5C67C5DA0EB2}" type="pres">
      <dgm:prSet presAssocID="{35DC1F3E-019E-4363-B0D8-EED8B5AC6F7D}" presName="linear" presStyleCnt="0">
        <dgm:presLayoutVars>
          <dgm:animLvl val="lvl"/>
          <dgm:resizeHandles val="exact"/>
        </dgm:presLayoutVars>
      </dgm:prSet>
      <dgm:spPr/>
      <dgm:t>
        <a:bodyPr/>
        <a:lstStyle/>
        <a:p>
          <a:endParaRPr lang="en-US"/>
        </a:p>
      </dgm:t>
    </dgm:pt>
    <dgm:pt modelId="{B2B9C469-0738-4AE1-83E9-9D81E1BFC48C}" type="pres">
      <dgm:prSet presAssocID="{3FC3262B-B354-43F9-9B2A-5A8FCCB6DF39}" presName="parentText" presStyleLbl="node1" presStyleIdx="0" presStyleCnt="1">
        <dgm:presLayoutVars>
          <dgm:chMax val="0"/>
          <dgm:bulletEnabled val="1"/>
        </dgm:presLayoutVars>
      </dgm:prSet>
      <dgm:spPr/>
      <dgm:t>
        <a:bodyPr/>
        <a:lstStyle/>
        <a:p>
          <a:endParaRPr lang="en-US"/>
        </a:p>
      </dgm:t>
    </dgm:pt>
  </dgm:ptLst>
  <dgm:cxnLst>
    <dgm:cxn modelId="{CB4E10A7-2DF2-4FDF-87D3-BD3313F46EF8}" type="presOf" srcId="{35DC1F3E-019E-4363-B0D8-EED8B5AC6F7D}" destId="{4D9BC62B-D083-4FD2-8133-5C67C5DA0EB2}" srcOrd="0" destOrd="0" presId="urn:microsoft.com/office/officeart/2005/8/layout/vList2"/>
    <dgm:cxn modelId="{742303F6-7726-4EC4-BCAB-7CF88785113C}" srcId="{35DC1F3E-019E-4363-B0D8-EED8B5AC6F7D}" destId="{3FC3262B-B354-43F9-9B2A-5A8FCCB6DF39}" srcOrd="0" destOrd="0" parTransId="{FE61BF4D-AB2B-4748-B7A4-E0B059007EB4}" sibTransId="{97E8BC8C-7723-4D7D-A9ED-340025A49962}"/>
    <dgm:cxn modelId="{EF9228E7-5B70-4F6C-9E62-BCA61B0BBB96}" type="presOf" srcId="{3FC3262B-B354-43F9-9B2A-5A8FCCB6DF39}" destId="{B2B9C469-0738-4AE1-83E9-9D81E1BFC48C}" srcOrd="0" destOrd="0" presId="urn:microsoft.com/office/officeart/2005/8/layout/vList2"/>
    <dgm:cxn modelId="{35107A9C-B581-4846-ADC3-F97862BE2608}" type="presParOf" srcId="{4D9BC62B-D083-4FD2-8133-5C67C5DA0EB2}" destId="{B2B9C469-0738-4AE1-83E9-9D81E1BFC48C}"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5.xml><?xml version="1.0" encoding="utf-8"?>
<dgm:dataModel xmlns:dgm="http://schemas.openxmlformats.org/drawingml/2006/diagram" xmlns:a="http://schemas.openxmlformats.org/drawingml/2006/main">
  <dgm:ptLst>
    <dgm:pt modelId="{60759778-A85F-41D1-823C-D9FE66AA07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55E556F-527E-40CB-87FA-BFD776DB9D42}">
      <dgm:prSet/>
      <dgm:spPr/>
      <dgm:t>
        <a:bodyPr/>
        <a:lstStyle/>
        <a:p>
          <a:pPr rtl="0"/>
          <a:r>
            <a:rPr lang="en-US" b="1" smtClean="0"/>
            <a:t>Các chế độ công tác của mật mã </a:t>
          </a:r>
          <a:r>
            <a:rPr lang="vi-VN" b="1" smtClean="0"/>
            <a:t>khối</a:t>
          </a:r>
          <a:endParaRPr lang="en-US"/>
        </a:p>
      </dgm:t>
    </dgm:pt>
    <dgm:pt modelId="{57326AFF-025D-4BCA-8900-3BBD232EE5B0}" type="parTrans" cxnId="{6305EAE1-E86C-46DF-BC9F-46E4CDBACB52}">
      <dgm:prSet/>
      <dgm:spPr/>
      <dgm:t>
        <a:bodyPr/>
        <a:lstStyle/>
        <a:p>
          <a:endParaRPr lang="en-US"/>
        </a:p>
      </dgm:t>
    </dgm:pt>
    <dgm:pt modelId="{746F28AC-DCA3-456E-837A-9DF312FE3E12}" type="sibTrans" cxnId="{6305EAE1-E86C-46DF-BC9F-46E4CDBACB52}">
      <dgm:prSet/>
      <dgm:spPr/>
      <dgm:t>
        <a:bodyPr/>
        <a:lstStyle/>
        <a:p>
          <a:endParaRPr lang="en-US"/>
        </a:p>
      </dgm:t>
    </dgm:pt>
    <dgm:pt modelId="{EE8AD67C-34D0-412D-8CD5-9BB4CB184E8B}" type="pres">
      <dgm:prSet presAssocID="{60759778-A85F-41D1-823C-D9FE66AA071C}" presName="linear" presStyleCnt="0">
        <dgm:presLayoutVars>
          <dgm:animLvl val="lvl"/>
          <dgm:resizeHandles val="exact"/>
        </dgm:presLayoutVars>
      </dgm:prSet>
      <dgm:spPr/>
      <dgm:t>
        <a:bodyPr/>
        <a:lstStyle/>
        <a:p>
          <a:endParaRPr lang="en-US"/>
        </a:p>
      </dgm:t>
    </dgm:pt>
    <dgm:pt modelId="{685C8896-EB85-449F-92CD-A7C05C916C8F}" type="pres">
      <dgm:prSet presAssocID="{D55E556F-527E-40CB-87FA-BFD776DB9D42}" presName="parentText" presStyleLbl="node1" presStyleIdx="0" presStyleCnt="1">
        <dgm:presLayoutVars>
          <dgm:chMax val="0"/>
          <dgm:bulletEnabled val="1"/>
        </dgm:presLayoutVars>
      </dgm:prSet>
      <dgm:spPr/>
      <dgm:t>
        <a:bodyPr/>
        <a:lstStyle/>
        <a:p>
          <a:endParaRPr lang="en-US"/>
        </a:p>
      </dgm:t>
    </dgm:pt>
  </dgm:ptLst>
  <dgm:cxnLst>
    <dgm:cxn modelId="{6C746B2E-B37A-4DA0-8DB3-4A0C6877F9D2}" type="presOf" srcId="{D55E556F-527E-40CB-87FA-BFD776DB9D42}" destId="{685C8896-EB85-449F-92CD-A7C05C916C8F}" srcOrd="0" destOrd="0" presId="urn:microsoft.com/office/officeart/2005/8/layout/vList2"/>
    <dgm:cxn modelId="{93BCC3F6-B53A-4796-8E9C-762FE40A8673}" type="presOf" srcId="{60759778-A85F-41D1-823C-D9FE66AA071C}" destId="{EE8AD67C-34D0-412D-8CD5-9BB4CB184E8B}" srcOrd="0" destOrd="0" presId="urn:microsoft.com/office/officeart/2005/8/layout/vList2"/>
    <dgm:cxn modelId="{6305EAE1-E86C-46DF-BC9F-46E4CDBACB52}" srcId="{60759778-A85F-41D1-823C-D9FE66AA071C}" destId="{D55E556F-527E-40CB-87FA-BFD776DB9D42}" srcOrd="0" destOrd="0" parTransId="{57326AFF-025D-4BCA-8900-3BBD232EE5B0}" sibTransId="{746F28AC-DCA3-456E-837A-9DF312FE3E12}"/>
    <dgm:cxn modelId="{D14ABB0F-2CD3-44AC-8704-A86B496518BE}" type="presParOf" srcId="{EE8AD67C-34D0-412D-8CD5-9BB4CB184E8B}" destId="{685C8896-EB85-449F-92CD-A7C05C916C8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6.xml><?xml version="1.0" encoding="utf-8"?>
<dgm:dataModel xmlns:dgm="http://schemas.openxmlformats.org/drawingml/2006/diagram" xmlns:a="http://schemas.openxmlformats.org/drawingml/2006/main">
  <dgm:ptLst>
    <dgm:pt modelId="{E51204D6-702C-4B9E-82B4-465931CA2BC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E31E203-070C-4D17-A8DE-6A6D7D3CB21D}">
      <dgm:prSet/>
      <dgm:spPr/>
      <dgm:t>
        <a:bodyPr/>
        <a:lstStyle/>
        <a:p>
          <a:pPr rtl="0"/>
          <a:r>
            <a:rPr lang="es-ES" b="1" smtClean="0"/>
            <a:t>Mô tả</a:t>
          </a:r>
          <a:endParaRPr lang="en-US"/>
        </a:p>
      </dgm:t>
    </dgm:pt>
    <dgm:pt modelId="{9185FB82-15CD-4B73-BC55-371BFAEA0D8D}" type="parTrans" cxnId="{E0671913-09AD-4920-9CBD-517BCB5C0602}">
      <dgm:prSet/>
      <dgm:spPr/>
      <dgm:t>
        <a:bodyPr/>
        <a:lstStyle/>
        <a:p>
          <a:endParaRPr lang="en-US"/>
        </a:p>
      </dgm:t>
    </dgm:pt>
    <dgm:pt modelId="{7B04616D-3991-41AB-9BB6-13A36D1A8438}" type="sibTrans" cxnId="{E0671913-09AD-4920-9CBD-517BCB5C0602}">
      <dgm:prSet/>
      <dgm:spPr/>
      <dgm:t>
        <a:bodyPr/>
        <a:lstStyle/>
        <a:p>
          <a:endParaRPr lang="en-US"/>
        </a:p>
      </dgm:t>
    </dgm:pt>
    <dgm:pt modelId="{D1D3AE08-2273-4CB6-A8E5-EA80FA82C9F4}" type="pres">
      <dgm:prSet presAssocID="{E51204D6-702C-4B9E-82B4-465931CA2BC5}" presName="linear" presStyleCnt="0">
        <dgm:presLayoutVars>
          <dgm:animLvl val="lvl"/>
          <dgm:resizeHandles val="exact"/>
        </dgm:presLayoutVars>
      </dgm:prSet>
      <dgm:spPr/>
      <dgm:t>
        <a:bodyPr/>
        <a:lstStyle/>
        <a:p>
          <a:endParaRPr lang="en-US"/>
        </a:p>
      </dgm:t>
    </dgm:pt>
    <dgm:pt modelId="{42373538-A78A-485B-8F68-B35F961044AD}" type="pres">
      <dgm:prSet presAssocID="{EE31E203-070C-4D17-A8DE-6A6D7D3CB21D}" presName="parentText" presStyleLbl="node1" presStyleIdx="0" presStyleCnt="1">
        <dgm:presLayoutVars>
          <dgm:chMax val="0"/>
          <dgm:bulletEnabled val="1"/>
        </dgm:presLayoutVars>
      </dgm:prSet>
      <dgm:spPr/>
      <dgm:t>
        <a:bodyPr/>
        <a:lstStyle/>
        <a:p>
          <a:endParaRPr lang="en-US"/>
        </a:p>
      </dgm:t>
    </dgm:pt>
  </dgm:ptLst>
  <dgm:cxnLst>
    <dgm:cxn modelId="{E0671913-09AD-4920-9CBD-517BCB5C0602}" srcId="{E51204D6-702C-4B9E-82B4-465931CA2BC5}" destId="{EE31E203-070C-4D17-A8DE-6A6D7D3CB21D}" srcOrd="0" destOrd="0" parTransId="{9185FB82-15CD-4B73-BC55-371BFAEA0D8D}" sibTransId="{7B04616D-3991-41AB-9BB6-13A36D1A8438}"/>
    <dgm:cxn modelId="{E85AA304-CB0E-4550-BBDC-E683C7C556E1}" type="presOf" srcId="{E51204D6-702C-4B9E-82B4-465931CA2BC5}" destId="{D1D3AE08-2273-4CB6-A8E5-EA80FA82C9F4}" srcOrd="0" destOrd="0" presId="urn:microsoft.com/office/officeart/2005/8/layout/vList2"/>
    <dgm:cxn modelId="{B735F0C7-130F-43CE-BABC-EB0374D6F71C}" type="presOf" srcId="{EE31E203-070C-4D17-A8DE-6A6D7D3CB21D}" destId="{42373538-A78A-485B-8F68-B35F961044AD}" srcOrd="0" destOrd="0" presId="urn:microsoft.com/office/officeart/2005/8/layout/vList2"/>
    <dgm:cxn modelId="{7BCF3B09-9F4F-46DA-8DD9-7E1A53A79FB2}" type="presParOf" srcId="{D1D3AE08-2273-4CB6-A8E5-EA80FA82C9F4}" destId="{42373538-A78A-485B-8F68-B35F961044AD}"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7.xml><?xml version="1.0" encoding="utf-8"?>
<dgm:dataModel xmlns:dgm="http://schemas.openxmlformats.org/drawingml/2006/diagram" xmlns:a="http://schemas.openxmlformats.org/drawingml/2006/main">
  <dgm:ptLst>
    <dgm:pt modelId="{E1A1CF57-B2A6-470B-B28F-92212CACEE8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9473D38-70D9-47A9-8BDF-C4B7D161881C}">
      <dgm:prSet/>
      <dgm:spPr/>
      <dgm:t>
        <a:bodyPr/>
        <a:lstStyle/>
        <a:p>
          <a:pPr rtl="0"/>
          <a:r>
            <a:rPr lang="vi-VN" b="1" smtClean="0"/>
            <a:t>(tiếp)</a:t>
          </a:r>
          <a:endParaRPr lang="en-US"/>
        </a:p>
      </dgm:t>
    </dgm:pt>
    <dgm:pt modelId="{07FD040D-6D54-4F3B-90D7-4FF3AC8238DE}" type="parTrans" cxnId="{D88FC87C-B524-4778-939C-C3C243308AED}">
      <dgm:prSet/>
      <dgm:spPr/>
      <dgm:t>
        <a:bodyPr/>
        <a:lstStyle/>
        <a:p>
          <a:endParaRPr lang="en-US"/>
        </a:p>
      </dgm:t>
    </dgm:pt>
    <dgm:pt modelId="{5CDA4B0F-D2B4-495B-997C-964832538E23}" type="sibTrans" cxnId="{D88FC87C-B524-4778-939C-C3C243308AED}">
      <dgm:prSet/>
      <dgm:spPr/>
      <dgm:t>
        <a:bodyPr/>
        <a:lstStyle/>
        <a:p>
          <a:endParaRPr lang="en-US"/>
        </a:p>
      </dgm:t>
    </dgm:pt>
    <dgm:pt modelId="{A3647B2A-0DB2-48EB-BD9F-D2BAC06EFA1C}" type="pres">
      <dgm:prSet presAssocID="{E1A1CF57-B2A6-470B-B28F-92212CACEE86}" presName="linear" presStyleCnt="0">
        <dgm:presLayoutVars>
          <dgm:animLvl val="lvl"/>
          <dgm:resizeHandles val="exact"/>
        </dgm:presLayoutVars>
      </dgm:prSet>
      <dgm:spPr/>
      <dgm:t>
        <a:bodyPr/>
        <a:lstStyle/>
        <a:p>
          <a:endParaRPr lang="en-US"/>
        </a:p>
      </dgm:t>
    </dgm:pt>
    <dgm:pt modelId="{BF19DED8-5503-456F-8549-3AEFF4C97C64}" type="pres">
      <dgm:prSet presAssocID="{29473D38-70D9-47A9-8BDF-C4B7D161881C}" presName="parentText" presStyleLbl="node1" presStyleIdx="0" presStyleCnt="1">
        <dgm:presLayoutVars>
          <dgm:chMax val="0"/>
          <dgm:bulletEnabled val="1"/>
        </dgm:presLayoutVars>
      </dgm:prSet>
      <dgm:spPr/>
      <dgm:t>
        <a:bodyPr/>
        <a:lstStyle/>
        <a:p>
          <a:endParaRPr lang="en-US"/>
        </a:p>
      </dgm:t>
    </dgm:pt>
  </dgm:ptLst>
  <dgm:cxnLst>
    <dgm:cxn modelId="{EF12924F-76A1-4C20-B012-573EA1338732}" type="presOf" srcId="{E1A1CF57-B2A6-470B-B28F-92212CACEE86}" destId="{A3647B2A-0DB2-48EB-BD9F-D2BAC06EFA1C}" srcOrd="0" destOrd="0" presId="urn:microsoft.com/office/officeart/2005/8/layout/vList2"/>
    <dgm:cxn modelId="{FEA436D3-A07D-48CC-AD38-D727A3C69B8E}" type="presOf" srcId="{29473D38-70D9-47A9-8BDF-C4B7D161881C}" destId="{BF19DED8-5503-456F-8549-3AEFF4C97C64}" srcOrd="0" destOrd="0" presId="urn:microsoft.com/office/officeart/2005/8/layout/vList2"/>
    <dgm:cxn modelId="{D88FC87C-B524-4778-939C-C3C243308AED}" srcId="{E1A1CF57-B2A6-470B-B28F-92212CACEE86}" destId="{29473D38-70D9-47A9-8BDF-C4B7D161881C}" srcOrd="0" destOrd="0" parTransId="{07FD040D-6D54-4F3B-90D7-4FF3AC8238DE}" sibTransId="{5CDA4B0F-D2B4-495B-997C-964832538E23}"/>
    <dgm:cxn modelId="{F7189759-75DA-4BA2-B2A1-4D858325F501}" type="presParOf" srcId="{A3647B2A-0DB2-48EB-BD9F-D2BAC06EFA1C}" destId="{BF19DED8-5503-456F-8549-3AEFF4C97C64}"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8.xml><?xml version="1.0" encoding="utf-8"?>
<dgm:dataModel xmlns:dgm="http://schemas.openxmlformats.org/drawingml/2006/diagram" xmlns:a="http://schemas.openxmlformats.org/drawingml/2006/main">
  <dgm:ptLst>
    <dgm:pt modelId="{E1A1CF57-B2A6-470B-B28F-92212CACEE8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9473D38-70D9-47A9-8BDF-C4B7D161881C}">
      <dgm:prSet/>
      <dgm:spPr/>
      <dgm:t>
        <a:bodyPr/>
        <a:lstStyle/>
        <a:p>
          <a:pPr rtl="0"/>
          <a:r>
            <a:rPr lang="vi-VN" b="1" smtClean="0"/>
            <a:t>(tiếp)</a:t>
          </a:r>
          <a:endParaRPr lang="en-US"/>
        </a:p>
      </dgm:t>
    </dgm:pt>
    <dgm:pt modelId="{07FD040D-6D54-4F3B-90D7-4FF3AC8238DE}" type="parTrans" cxnId="{D88FC87C-B524-4778-939C-C3C243308AED}">
      <dgm:prSet/>
      <dgm:spPr/>
      <dgm:t>
        <a:bodyPr/>
        <a:lstStyle/>
        <a:p>
          <a:endParaRPr lang="en-US"/>
        </a:p>
      </dgm:t>
    </dgm:pt>
    <dgm:pt modelId="{5CDA4B0F-D2B4-495B-997C-964832538E23}" type="sibTrans" cxnId="{D88FC87C-B524-4778-939C-C3C243308AED}">
      <dgm:prSet/>
      <dgm:spPr/>
      <dgm:t>
        <a:bodyPr/>
        <a:lstStyle/>
        <a:p>
          <a:endParaRPr lang="en-US"/>
        </a:p>
      </dgm:t>
    </dgm:pt>
    <dgm:pt modelId="{A3647B2A-0DB2-48EB-BD9F-D2BAC06EFA1C}" type="pres">
      <dgm:prSet presAssocID="{E1A1CF57-B2A6-470B-B28F-92212CACEE86}" presName="linear" presStyleCnt="0">
        <dgm:presLayoutVars>
          <dgm:animLvl val="lvl"/>
          <dgm:resizeHandles val="exact"/>
        </dgm:presLayoutVars>
      </dgm:prSet>
      <dgm:spPr/>
      <dgm:t>
        <a:bodyPr/>
        <a:lstStyle/>
        <a:p>
          <a:endParaRPr lang="en-US"/>
        </a:p>
      </dgm:t>
    </dgm:pt>
    <dgm:pt modelId="{BF19DED8-5503-456F-8549-3AEFF4C97C64}" type="pres">
      <dgm:prSet presAssocID="{29473D38-70D9-47A9-8BDF-C4B7D161881C}" presName="parentText" presStyleLbl="node1" presStyleIdx="0" presStyleCnt="1">
        <dgm:presLayoutVars>
          <dgm:chMax val="0"/>
          <dgm:bulletEnabled val="1"/>
        </dgm:presLayoutVars>
      </dgm:prSet>
      <dgm:spPr/>
      <dgm:t>
        <a:bodyPr/>
        <a:lstStyle/>
        <a:p>
          <a:endParaRPr lang="en-US"/>
        </a:p>
      </dgm:t>
    </dgm:pt>
  </dgm:ptLst>
  <dgm:cxnLst>
    <dgm:cxn modelId="{EF12924F-76A1-4C20-B012-573EA1338732}" type="presOf" srcId="{E1A1CF57-B2A6-470B-B28F-92212CACEE86}" destId="{A3647B2A-0DB2-48EB-BD9F-D2BAC06EFA1C}" srcOrd="0" destOrd="0" presId="urn:microsoft.com/office/officeart/2005/8/layout/vList2"/>
    <dgm:cxn modelId="{FEA436D3-A07D-48CC-AD38-D727A3C69B8E}" type="presOf" srcId="{29473D38-70D9-47A9-8BDF-C4B7D161881C}" destId="{BF19DED8-5503-456F-8549-3AEFF4C97C64}" srcOrd="0" destOrd="0" presId="urn:microsoft.com/office/officeart/2005/8/layout/vList2"/>
    <dgm:cxn modelId="{D88FC87C-B524-4778-939C-C3C243308AED}" srcId="{E1A1CF57-B2A6-470B-B28F-92212CACEE86}" destId="{29473D38-70D9-47A9-8BDF-C4B7D161881C}" srcOrd="0" destOrd="0" parTransId="{07FD040D-6D54-4F3B-90D7-4FF3AC8238DE}" sibTransId="{5CDA4B0F-D2B4-495B-997C-964832538E23}"/>
    <dgm:cxn modelId="{F7189759-75DA-4BA2-B2A1-4D858325F501}" type="presParOf" srcId="{A3647B2A-0DB2-48EB-BD9F-D2BAC06EFA1C}" destId="{BF19DED8-5503-456F-8549-3AEFF4C97C64}"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9.xml><?xml version="1.0" encoding="utf-8"?>
<dgm:dataModel xmlns:dgm="http://schemas.openxmlformats.org/drawingml/2006/diagram" xmlns:a="http://schemas.openxmlformats.org/drawingml/2006/main">
  <dgm:ptLst>
    <dgm:pt modelId="{1AA97F93-EA35-4319-83FA-24402D4E0CC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90B246E-C079-4697-9046-3E8E3D997695}">
      <dgm:prSet/>
      <dgm:spPr/>
      <dgm:t>
        <a:bodyPr/>
        <a:lstStyle/>
        <a:p>
          <a:pPr rtl="0"/>
          <a:r>
            <a:rPr lang="en-US" b="1" smtClean="0"/>
            <a:t>ECB</a:t>
          </a:r>
          <a:endParaRPr lang="en-US"/>
        </a:p>
      </dgm:t>
    </dgm:pt>
    <dgm:pt modelId="{E9FBA347-49F4-4267-9099-65E19858AB4A}" type="parTrans" cxnId="{F7FA49D1-4826-4826-AB53-B77F3B72933D}">
      <dgm:prSet/>
      <dgm:spPr/>
      <dgm:t>
        <a:bodyPr/>
        <a:lstStyle/>
        <a:p>
          <a:endParaRPr lang="en-US"/>
        </a:p>
      </dgm:t>
    </dgm:pt>
    <dgm:pt modelId="{3DCEAFCF-796C-426B-B544-8DDB46BF3955}" type="sibTrans" cxnId="{F7FA49D1-4826-4826-AB53-B77F3B72933D}">
      <dgm:prSet/>
      <dgm:spPr/>
      <dgm:t>
        <a:bodyPr/>
        <a:lstStyle/>
        <a:p>
          <a:endParaRPr lang="en-US"/>
        </a:p>
      </dgm:t>
    </dgm:pt>
    <dgm:pt modelId="{A8BD1FB0-83BA-4901-9750-66D11E9A677B}" type="pres">
      <dgm:prSet presAssocID="{1AA97F93-EA35-4319-83FA-24402D4E0CC1}" presName="linear" presStyleCnt="0">
        <dgm:presLayoutVars>
          <dgm:animLvl val="lvl"/>
          <dgm:resizeHandles val="exact"/>
        </dgm:presLayoutVars>
      </dgm:prSet>
      <dgm:spPr/>
      <dgm:t>
        <a:bodyPr/>
        <a:lstStyle/>
        <a:p>
          <a:endParaRPr lang="en-US"/>
        </a:p>
      </dgm:t>
    </dgm:pt>
    <dgm:pt modelId="{FA13E361-6D1F-4701-B57C-2CE581691FFA}" type="pres">
      <dgm:prSet presAssocID="{490B246E-C079-4697-9046-3E8E3D997695}" presName="parentText" presStyleLbl="node1" presStyleIdx="0" presStyleCnt="1">
        <dgm:presLayoutVars>
          <dgm:chMax val="0"/>
          <dgm:bulletEnabled val="1"/>
        </dgm:presLayoutVars>
      </dgm:prSet>
      <dgm:spPr/>
      <dgm:t>
        <a:bodyPr/>
        <a:lstStyle/>
        <a:p>
          <a:endParaRPr lang="en-US"/>
        </a:p>
      </dgm:t>
    </dgm:pt>
  </dgm:ptLst>
  <dgm:cxnLst>
    <dgm:cxn modelId="{C1EFB1A2-15ED-4407-81F9-8123DF40DA93}" type="presOf" srcId="{1AA97F93-EA35-4319-83FA-24402D4E0CC1}" destId="{A8BD1FB0-83BA-4901-9750-66D11E9A677B}" srcOrd="0" destOrd="0" presId="urn:microsoft.com/office/officeart/2005/8/layout/vList2"/>
    <dgm:cxn modelId="{F7FA49D1-4826-4826-AB53-B77F3B72933D}" srcId="{1AA97F93-EA35-4319-83FA-24402D4E0CC1}" destId="{490B246E-C079-4697-9046-3E8E3D997695}" srcOrd="0" destOrd="0" parTransId="{E9FBA347-49F4-4267-9099-65E19858AB4A}" sibTransId="{3DCEAFCF-796C-426B-B544-8DDB46BF3955}"/>
    <dgm:cxn modelId="{B42A8007-75EB-412D-9B0C-EBFE16031564}" type="presOf" srcId="{490B246E-C079-4697-9046-3E8E3D997695}" destId="{FA13E361-6D1F-4701-B57C-2CE581691FFA}" srcOrd="0" destOrd="0" presId="urn:microsoft.com/office/officeart/2005/8/layout/vList2"/>
    <dgm:cxn modelId="{A8EC76C6-3CE4-4133-BBBF-9DF68A4CEFF4}" type="presParOf" srcId="{A8BD1FB0-83BA-4901-9750-66D11E9A677B}" destId="{FA13E361-6D1F-4701-B57C-2CE581691FFA}"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F7AD82A-F7A2-47AE-BCE6-186044AB23BE}">
      <dsp:nvSpPr>
        <dsp:cNvPr id="0" name=""/>
        <dsp:cNvSpPr/>
      </dsp:nvSpPr>
      <dsp:spPr>
        <a:xfrm>
          <a:off x="0" y="34566"/>
          <a:ext cx="8466629" cy="2205450"/>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rtl="0">
            <a:lnSpc>
              <a:spcPct val="90000"/>
            </a:lnSpc>
            <a:spcBef>
              <a:spcPct val="0"/>
            </a:spcBef>
            <a:spcAft>
              <a:spcPct val="35000"/>
            </a:spcAft>
          </a:pPr>
          <a:r>
            <a:rPr lang="en-US" sz="4800" b="1" kern="1200" dirty="0" smtClean="0">
              <a:latin typeface="Corbel" panose="020B0503020204020204" pitchFamily="34" charset="0"/>
            </a:rPr>
            <a:t>BÀI GIẢNG</a:t>
          </a:r>
        </a:p>
        <a:p>
          <a:pPr lvl="0" algn="ctr" defTabSz="2133600" rtl="0">
            <a:lnSpc>
              <a:spcPct val="90000"/>
            </a:lnSpc>
            <a:spcBef>
              <a:spcPct val="0"/>
            </a:spcBef>
            <a:spcAft>
              <a:spcPct val="35000"/>
            </a:spcAft>
          </a:pPr>
          <a:r>
            <a:rPr lang="en-US" sz="4800" b="1" kern="1200" dirty="0" smtClean="0">
              <a:latin typeface="Corbel" panose="020B0503020204020204" pitchFamily="34" charset="0"/>
            </a:rPr>
            <a:t>MẬT MÃ KHÓA BÍ MẬT</a:t>
          </a:r>
          <a:endParaRPr lang="en-US" sz="4800" b="1" kern="1200" dirty="0">
            <a:latin typeface="Corbel" panose="020B0503020204020204" pitchFamily="34" charset="0"/>
          </a:endParaRPr>
        </a:p>
      </dsp:txBody>
      <dsp:txXfrm>
        <a:off x="0" y="34566"/>
        <a:ext cx="8466629" cy="220545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59BFCBC-4A2D-403A-B560-9606A10456C7}">
      <dsp:nvSpPr>
        <dsp:cNvPr id="0" name=""/>
        <dsp:cNvSpPr/>
      </dsp:nvSpPr>
      <dsp:spPr>
        <a:xfrm>
          <a:off x="0" y="95193"/>
          <a:ext cx="7901644"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b="1" kern="1200" smtClean="0"/>
            <a:t>Đ</a:t>
          </a:r>
          <a:r>
            <a:rPr lang="vi-VN" sz="3500" b="1" kern="1200" smtClean="0"/>
            <a:t>ộ tin cậy của mật mã truyền thống</a:t>
          </a:r>
          <a:endParaRPr lang="en-US" sz="3500" kern="1200"/>
        </a:p>
      </dsp:txBody>
      <dsp:txXfrm>
        <a:off x="0" y="95193"/>
        <a:ext cx="7901644" cy="839474"/>
      </dsp:txXfrm>
    </dsp:sp>
  </dsp:spTree>
</dsp:drawing>
</file>

<file path=ppt/diagrams/drawing10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0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0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0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0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0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0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0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0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0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9F445CF-FDA1-428E-A10B-1F4D916D2510}">
      <dsp:nvSpPr>
        <dsp:cNvPr id="0" name=""/>
        <dsp:cNvSpPr/>
      </dsp:nvSpPr>
      <dsp:spPr>
        <a:xfrm>
          <a:off x="0" y="5451"/>
          <a:ext cx="8001227"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vi-VN" sz="3200" b="1" kern="1200" smtClean="0"/>
            <a:t>Mô hình của mật mã truyền thống</a:t>
          </a:r>
          <a:endParaRPr lang="en-US" sz="3200" kern="1200"/>
        </a:p>
      </dsp:txBody>
      <dsp:txXfrm>
        <a:off x="0" y="5451"/>
        <a:ext cx="8001227" cy="767520"/>
      </dsp:txXfrm>
    </dsp:sp>
  </dsp:spTree>
</dsp:drawing>
</file>

<file path=ppt/diagrams/drawing1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E75A679-B03A-4B43-8FCF-16701D993166}">
      <dsp:nvSpPr>
        <dsp:cNvPr id="0" name=""/>
        <dsp:cNvSpPr/>
      </dsp:nvSpPr>
      <dsp:spPr>
        <a:xfrm>
          <a:off x="0" y="2922"/>
          <a:ext cx="8028523"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vi-VN" sz="3500" b="1" kern="1200" smtClean="0"/>
            <a:t>Phân loại mật mã khóa đối xứng</a:t>
          </a:r>
          <a:endParaRPr lang="en-US" sz="3500" kern="1200"/>
        </a:p>
      </dsp:txBody>
      <dsp:txXfrm>
        <a:off x="0" y="2922"/>
        <a:ext cx="8028523" cy="839474"/>
      </dsp:txXfrm>
    </dsp:sp>
  </dsp:spTree>
</dsp:drawing>
</file>

<file path=ppt/diagrams/drawing1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F1398BE-FA94-48A9-A116-B90B2C94ED93}">
      <dsp:nvSpPr>
        <dsp:cNvPr id="0" name=""/>
        <dsp:cNvSpPr/>
      </dsp:nvSpPr>
      <dsp:spPr>
        <a:xfrm>
          <a:off x="0" y="5047"/>
          <a:ext cx="7936628"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smtClean="0"/>
            <a:t>Thám mã</a:t>
          </a:r>
          <a:endParaRPr lang="en-US" sz="3100" kern="1200"/>
        </a:p>
      </dsp:txBody>
      <dsp:txXfrm>
        <a:off x="0" y="5047"/>
        <a:ext cx="7936628" cy="743535"/>
      </dsp:txXfrm>
    </dsp:sp>
  </dsp:spTree>
</dsp:drawing>
</file>

<file path=ppt/diagrams/drawing13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D176044-F6F0-4A6B-A6F3-D11872F3B62E}">
      <dsp:nvSpPr>
        <dsp:cNvPr id="0" name=""/>
        <dsp:cNvSpPr/>
      </dsp:nvSpPr>
      <dsp:spPr>
        <a:xfrm>
          <a:off x="0" y="10306"/>
          <a:ext cx="7844869"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vi-VN" sz="3000" b="1" kern="1200" smtClean="0"/>
            <a:t>Các dạng thám mã</a:t>
          </a:r>
          <a:endParaRPr lang="en-US" sz="3000" kern="1200"/>
        </a:p>
      </dsp:txBody>
      <dsp:txXfrm>
        <a:off x="0" y="10306"/>
        <a:ext cx="7844869" cy="719549"/>
      </dsp:txXfrm>
    </dsp:sp>
  </dsp:spTree>
</dsp:drawing>
</file>

<file path=ppt/diagrams/drawing14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4954DBB-114D-4B03-B42E-E721747EE234}">
      <dsp:nvSpPr>
        <dsp:cNvPr id="0" name=""/>
        <dsp:cNvSpPr/>
      </dsp:nvSpPr>
      <dsp:spPr>
        <a:xfrm>
          <a:off x="0" y="4361"/>
          <a:ext cx="7728345"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(tiếp)</a:t>
          </a:r>
          <a:endParaRPr lang="en-US" sz="3100" kern="1200"/>
        </a:p>
      </dsp:txBody>
      <dsp:txXfrm>
        <a:off x="0" y="4361"/>
        <a:ext cx="7728345" cy="743535"/>
      </dsp:txXfrm>
    </dsp:sp>
  </dsp:spTree>
</dsp:drawing>
</file>

<file path=ppt/diagrams/drawing15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98E7C2E-C139-4772-B44A-F56BF345DBD7}">
      <dsp:nvSpPr>
        <dsp:cNvPr id="0" name=""/>
        <dsp:cNvSpPr/>
      </dsp:nvSpPr>
      <dsp:spPr>
        <a:xfrm>
          <a:off x="0" y="11872"/>
          <a:ext cx="7880310"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smtClean="0"/>
            <a:t>Nhận xét</a:t>
          </a:r>
          <a:endParaRPr lang="en-US" sz="3100" kern="1200"/>
        </a:p>
      </dsp:txBody>
      <dsp:txXfrm>
        <a:off x="0" y="11872"/>
        <a:ext cx="7880310" cy="743535"/>
      </dsp:txXfrm>
    </dsp:sp>
  </dsp:spTree>
</dsp:drawing>
</file>

<file path=ppt/diagrams/drawing16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54E4080-104B-460A-AD54-F92318F1CC23}">
      <dsp:nvSpPr>
        <dsp:cNvPr id="0" name=""/>
        <dsp:cNvSpPr/>
      </dsp:nvSpPr>
      <dsp:spPr>
        <a:xfrm>
          <a:off x="0" y="5445"/>
          <a:ext cx="7859109"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vi-VN" sz="3300" b="1" kern="1200" smtClean="0"/>
            <a:t>(tiếp)</a:t>
          </a:r>
          <a:endParaRPr lang="en-US" sz="3300" kern="1200"/>
        </a:p>
      </dsp:txBody>
      <dsp:txXfrm>
        <a:off x="0" y="5445"/>
        <a:ext cx="7859109" cy="791505"/>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13B96C-27B0-453E-9BAA-FBC35B957630}">
      <dsp:nvSpPr>
        <dsp:cNvPr id="0" name=""/>
        <dsp:cNvSpPr/>
      </dsp:nvSpPr>
      <dsp:spPr>
        <a:xfrm>
          <a:off x="0" y="97447"/>
          <a:ext cx="8272848"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kern="1200" smtClean="0"/>
            <a:t>2</a:t>
          </a:r>
          <a:r>
            <a:rPr lang="vi-VN" sz="3000" b="1" kern="1200" smtClean="0"/>
            <a:t>. Nguyên tắc xây dựng hệ mật khóa bí</a:t>
          </a:r>
          <a:r>
            <a:rPr lang="en-US" sz="3000" b="1" kern="1200" smtClean="0"/>
            <a:t> </a:t>
          </a:r>
          <a:r>
            <a:rPr lang="vi-VN" sz="3000" b="1" kern="1200" smtClean="0"/>
            <a:t>mật</a:t>
          </a:r>
          <a:endParaRPr lang="en-US" sz="3000" kern="1200"/>
        </a:p>
      </dsp:txBody>
      <dsp:txXfrm>
        <a:off x="0" y="97447"/>
        <a:ext cx="8272848" cy="719549"/>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6CF6CA3-35C7-4997-A4F4-C342814603F1}">
      <dsp:nvSpPr>
        <dsp:cNvPr id="0" name=""/>
        <dsp:cNvSpPr/>
      </dsp:nvSpPr>
      <dsp:spPr>
        <a:xfrm>
          <a:off x="0" y="43209"/>
          <a:ext cx="8167639"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kern="1200" dirty="0" err="1" smtClean="0"/>
            <a:t>Các</a:t>
          </a:r>
          <a:r>
            <a:rPr lang="en-US" sz="3000" b="1" kern="1200" dirty="0" smtClean="0"/>
            <a:t> </a:t>
          </a:r>
          <a:r>
            <a:rPr lang="en-US" sz="3000" b="1" kern="1200" dirty="0" err="1" smtClean="0"/>
            <a:t>toán</a:t>
          </a:r>
          <a:r>
            <a:rPr lang="en-US" sz="3000" b="1" kern="1200" dirty="0" smtClean="0"/>
            <a:t> </a:t>
          </a:r>
          <a:r>
            <a:rPr lang="en-US" sz="3000" b="1" kern="1200" dirty="0" err="1" smtClean="0"/>
            <a:t>tử</a:t>
          </a:r>
          <a:r>
            <a:rPr lang="en-US" sz="3000" b="1" kern="1200" dirty="0" smtClean="0"/>
            <a:t> </a:t>
          </a:r>
          <a:r>
            <a:rPr lang="en-US" sz="3000" b="1" kern="1200" dirty="0" err="1" smtClean="0"/>
            <a:t>sử</a:t>
          </a:r>
          <a:r>
            <a:rPr lang="en-US" sz="3000" b="1" kern="1200" dirty="0" smtClean="0"/>
            <a:t> </a:t>
          </a:r>
          <a:r>
            <a:rPr lang="en-US" sz="3000" b="1" kern="1200" dirty="0" err="1" smtClean="0"/>
            <a:t>dụng</a:t>
          </a:r>
          <a:r>
            <a:rPr lang="en-US" sz="3000" b="1" kern="1200" dirty="0" smtClean="0"/>
            <a:t> </a:t>
          </a:r>
          <a:r>
            <a:rPr lang="en-US" sz="3000" b="1" kern="1200" dirty="0" err="1" smtClean="0"/>
            <a:t>trong</a:t>
          </a:r>
          <a:r>
            <a:rPr lang="en-US" sz="3000" b="1" kern="1200" dirty="0" smtClean="0"/>
            <a:t> </a:t>
          </a:r>
          <a:r>
            <a:rPr lang="en-US" sz="3000" b="1" kern="1200" dirty="0" err="1" smtClean="0"/>
            <a:t>mật</a:t>
          </a:r>
          <a:r>
            <a:rPr lang="en-US" sz="3000" b="1" kern="1200" dirty="0" smtClean="0"/>
            <a:t> </a:t>
          </a:r>
          <a:r>
            <a:rPr lang="en-US" sz="3000" b="1" kern="1200" dirty="0" err="1" smtClean="0"/>
            <a:t>mã</a:t>
          </a:r>
          <a:r>
            <a:rPr lang="en-US" sz="3000" b="1" kern="1200" dirty="0" smtClean="0"/>
            <a:t> </a:t>
          </a:r>
          <a:r>
            <a:rPr lang="vi-VN" sz="3000" b="1" kern="1200" dirty="0" smtClean="0"/>
            <a:t>khóa bí mật</a:t>
          </a:r>
          <a:endParaRPr lang="en-US" sz="3000" kern="1200" dirty="0"/>
        </a:p>
      </dsp:txBody>
      <dsp:txXfrm>
        <a:off x="0" y="43209"/>
        <a:ext cx="8167639" cy="71954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A4AC412-4988-4A63-AD3C-3EA74E629088}">
      <dsp:nvSpPr>
        <dsp:cNvPr id="0" name=""/>
        <dsp:cNvSpPr/>
      </dsp:nvSpPr>
      <dsp:spPr>
        <a:xfrm>
          <a:off x="60508" y="0"/>
          <a:ext cx="3440124" cy="2989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err="1" smtClean="0">
              <a:latin typeface="Corbel" panose="020B0503020204020204" pitchFamily="34" charset="0"/>
            </a:rPr>
            <a:t>Giáo</a:t>
          </a:r>
          <a:r>
            <a:rPr lang="en-US" sz="1800" kern="1200" dirty="0" smtClean="0">
              <a:latin typeface="Corbel" panose="020B0503020204020204" pitchFamily="34" charset="0"/>
            </a:rPr>
            <a:t> </a:t>
          </a:r>
          <a:r>
            <a:rPr lang="en-US" sz="1800" kern="1200" dirty="0" err="1" smtClean="0">
              <a:latin typeface="Corbel" panose="020B0503020204020204" pitchFamily="34" charset="0"/>
            </a:rPr>
            <a:t>viên</a:t>
          </a:r>
          <a:r>
            <a:rPr lang="en-US" sz="1800" kern="1200" dirty="0" smtClean="0">
              <a:latin typeface="Corbel" panose="020B0503020204020204" pitchFamily="34" charset="0"/>
            </a:rPr>
            <a:t>: 4/ </a:t>
          </a:r>
          <a:r>
            <a:rPr lang="en-US" sz="1800" kern="1200" dirty="0" err="1" smtClean="0">
              <a:latin typeface="Corbel" panose="020B0503020204020204" pitchFamily="34" charset="0"/>
            </a:rPr>
            <a:t>Nguyễn</a:t>
          </a:r>
          <a:r>
            <a:rPr lang="en-US" sz="1800" kern="1200" dirty="0" smtClean="0">
              <a:latin typeface="Corbel" panose="020B0503020204020204" pitchFamily="34" charset="0"/>
            </a:rPr>
            <a:t> </a:t>
          </a:r>
          <a:r>
            <a:rPr lang="en-US" sz="1800" kern="1200" dirty="0" err="1" smtClean="0">
              <a:latin typeface="Corbel" panose="020B0503020204020204" pitchFamily="34" charset="0"/>
            </a:rPr>
            <a:t>Hữu</a:t>
          </a:r>
          <a:r>
            <a:rPr lang="en-US" sz="1800" kern="1200" dirty="0" smtClean="0">
              <a:latin typeface="Corbel" panose="020B0503020204020204" pitchFamily="34" charset="0"/>
            </a:rPr>
            <a:t> </a:t>
          </a:r>
          <a:r>
            <a:rPr lang="en-US" sz="1800" kern="1200" dirty="0" err="1" smtClean="0">
              <a:latin typeface="Corbel" panose="020B0503020204020204" pitchFamily="34" charset="0"/>
            </a:rPr>
            <a:t>Nội</a:t>
          </a:r>
          <a:endParaRPr lang="en-US" sz="1800" kern="1200" dirty="0">
            <a:latin typeface="Corbel" panose="020B0503020204020204" pitchFamily="34" charset="0"/>
          </a:endParaRPr>
        </a:p>
      </dsp:txBody>
      <dsp:txXfrm>
        <a:off x="60508" y="0"/>
        <a:ext cx="3440124" cy="298934"/>
      </dsp:txXfrm>
    </dsp:sp>
    <dsp:sp modelId="{9F865FF0-7CF1-4E52-B2F6-8E615894CE87}">
      <dsp:nvSpPr>
        <dsp:cNvPr id="0" name=""/>
        <dsp:cNvSpPr/>
      </dsp:nvSpPr>
      <dsp:spPr>
        <a:xfrm>
          <a:off x="60508" y="284250"/>
          <a:ext cx="3440124" cy="2989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err="1" smtClean="0">
              <a:latin typeface="Corbel" panose="020B0503020204020204" pitchFamily="34" charset="0"/>
            </a:rPr>
            <a:t>Đơn</a:t>
          </a:r>
          <a:r>
            <a:rPr lang="en-US" sz="1800" kern="1200" dirty="0" smtClean="0">
              <a:latin typeface="Corbel" panose="020B0503020204020204" pitchFamily="34" charset="0"/>
            </a:rPr>
            <a:t> </a:t>
          </a:r>
          <a:r>
            <a:rPr lang="en-US" sz="1800" kern="1200" dirty="0" err="1" smtClean="0">
              <a:latin typeface="Corbel" panose="020B0503020204020204" pitchFamily="34" charset="0"/>
            </a:rPr>
            <a:t>vị</a:t>
          </a:r>
          <a:r>
            <a:rPr lang="en-US" sz="1800" kern="1200" dirty="0" smtClean="0">
              <a:latin typeface="Corbel" panose="020B0503020204020204" pitchFamily="34" charset="0"/>
            </a:rPr>
            <a:t>: </a:t>
          </a:r>
          <a:r>
            <a:rPr lang="en-US" sz="1800" kern="1200" dirty="0" err="1" smtClean="0">
              <a:latin typeface="Corbel" panose="020B0503020204020204" pitchFamily="34" charset="0"/>
            </a:rPr>
            <a:t>Bộ</a:t>
          </a:r>
          <a:r>
            <a:rPr lang="en-US" sz="1800" kern="1200" dirty="0" smtClean="0">
              <a:latin typeface="Corbel" panose="020B0503020204020204" pitchFamily="34" charset="0"/>
            </a:rPr>
            <a:t> </a:t>
          </a:r>
          <a:r>
            <a:rPr lang="en-US" sz="1800" kern="1200" dirty="0" err="1" smtClean="0">
              <a:latin typeface="Corbel" panose="020B0503020204020204" pitchFamily="34" charset="0"/>
            </a:rPr>
            <a:t>môn</a:t>
          </a:r>
          <a:r>
            <a:rPr lang="en-US" sz="1800" kern="1200" dirty="0" smtClean="0">
              <a:latin typeface="Corbel" panose="020B0503020204020204" pitchFamily="34" charset="0"/>
            </a:rPr>
            <a:t> ATTT, </a:t>
          </a:r>
          <a:r>
            <a:rPr lang="en-US" sz="1800" kern="1200" dirty="0" err="1" smtClean="0">
              <a:latin typeface="Corbel" panose="020B0503020204020204" pitchFamily="34" charset="0"/>
            </a:rPr>
            <a:t>Khoa</a:t>
          </a:r>
          <a:r>
            <a:rPr lang="en-US" sz="1800" kern="1200" dirty="0" smtClean="0">
              <a:latin typeface="Corbel" panose="020B0503020204020204" pitchFamily="34" charset="0"/>
            </a:rPr>
            <a:t> CNTT</a:t>
          </a:r>
          <a:endParaRPr lang="en-US" sz="1800" kern="1200" dirty="0">
            <a:latin typeface="Corbel" panose="020B0503020204020204" pitchFamily="34" charset="0"/>
          </a:endParaRPr>
        </a:p>
      </dsp:txBody>
      <dsp:txXfrm>
        <a:off x="60508" y="284250"/>
        <a:ext cx="3440124" cy="298934"/>
      </dsp:txXfrm>
    </dsp:sp>
    <dsp:sp modelId="{1E7D8500-7D12-417C-9BAE-D78098BD56AB}">
      <dsp:nvSpPr>
        <dsp:cNvPr id="0" name=""/>
        <dsp:cNvSpPr/>
      </dsp:nvSpPr>
      <dsp:spPr>
        <a:xfrm>
          <a:off x="60508" y="598132"/>
          <a:ext cx="3440124" cy="2989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kern="1200" dirty="0" err="1" smtClean="0">
              <a:latin typeface="Corbel" panose="020B0503020204020204" pitchFamily="34" charset="0"/>
            </a:rPr>
            <a:t>Liên</a:t>
          </a:r>
          <a:r>
            <a:rPr lang="en-US" sz="1600" kern="1200" dirty="0" smtClean="0">
              <a:latin typeface="Corbel" panose="020B0503020204020204" pitchFamily="34" charset="0"/>
            </a:rPr>
            <a:t> </a:t>
          </a:r>
          <a:r>
            <a:rPr lang="en-US" sz="1600" kern="1200" dirty="0" err="1" smtClean="0">
              <a:latin typeface="Corbel" panose="020B0503020204020204" pitchFamily="34" charset="0"/>
            </a:rPr>
            <a:t>hệ</a:t>
          </a:r>
          <a:r>
            <a:rPr lang="en-US" sz="1600" kern="1200" dirty="0" smtClean="0">
              <a:latin typeface="Corbel" panose="020B0503020204020204" pitchFamily="34" charset="0"/>
            </a:rPr>
            <a:t>: Email - huunoidq@gmail.com</a:t>
          </a:r>
          <a:endParaRPr lang="en-US" sz="1600" kern="1200" dirty="0">
            <a:latin typeface="Corbel" panose="020B0503020204020204" pitchFamily="34" charset="0"/>
          </a:endParaRPr>
        </a:p>
      </dsp:txBody>
      <dsp:txXfrm>
        <a:off x="60508" y="598132"/>
        <a:ext cx="3440124" cy="298934"/>
      </dsp:txXfrm>
    </dsp:sp>
    <dsp:sp modelId="{7878EA30-6613-41D4-B4E9-ED0DE1DEC707}">
      <dsp:nvSpPr>
        <dsp:cNvPr id="0" name=""/>
        <dsp:cNvSpPr/>
      </dsp:nvSpPr>
      <dsp:spPr>
        <a:xfrm>
          <a:off x="60508" y="902546"/>
          <a:ext cx="3440124" cy="2989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kern="1200" dirty="0" smtClean="0">
              <a:latin typeface="Corbel" panose="020B0503020204020204" pitchFamily="34" charset="0"/>
            </a:rPr>
            <a:t>SĐT:  0962631881</a:t>
          </a:r>
          <a:endParaRPr lang="en-US" sz="1600" kern="1200" dirty="0">
            <a:latin typeface="Corbel" panose="020B0503020204020204" pitchFamily="34" charset="0"/>
          </a:endParaRPr>
        </a:p>
      </dsp:txBody>
      <dsp:txXfrm>
        <a:off x="60508" y="902546"/>
        <a:ext cx="3440124" cy="298934"/>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864B7BD-1E49-4AA7-9F0C-D20F1A6D13A1}">
      <dsp:nvSpPr>
        <dsp:cNvPr id="0" name=""/>
        <dsp:cNvSpPr/>
      </dsp:nvSpPr>
      <dsp:spPr>
        <a:xfrm>
          <a:off x="0" y="485"/>
          <a:ext cx="7798182"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vi-VN" sz="3000" b="1" kern="1200" smtClean="0"/>
            <a:t>Các sơ đồ mật mã nguyên thủy</a:t>
          </a:r>
          <a:endParaRPr lang="en-US" sz="3000" kern="1200"/>
        </a:p>
      </dsp:txBody>
      <dsp:txXfrm>
        <a:off x="0" y="485"/>
        <a:ext cx="7798182" cy="719549"/>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040926A-445A-4187-BC83-5FAB9E8444A2}">
      <dsp:nvSpPr>
        <dsp:cNvPr id="0" name=""/>
        <dsp:cNvSpPr/>
      </dsp:nvSpPr>
      <dsp:spPr>
        <a:xfrm>
          <a:off x="0" y="8828"/>
          <a:ext cx="7907740"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vi-VN" sz="3000" b="1" kern="1200" smtClean="0"/>
            <a:t>2.1. Sơ đồ </a:t>
          </a:r>
          <a:r>
            <a:rPr lang="en-US" sz="3000" b="1" kern="1200" smtClean="0"/>
            <a:t>Feistel</a:t>
          </a:r>
          <a:endParaRPr lang="en-US" sz="3000" kern="1200"/>
        </a:p>
      </dsp:txBody>
      <dsp:txXfrm>
        <a:off x="0" y="8828"/>
        <a:ext cx="7907740" cy="719549"/>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E3249BB-2744-453F-A574-2D355FCAD803}">
      <dsp:nvSpPr>
        <dsp:cNvPr id="0" name=""/>
        <dsp:cNvSpPr/>
      </dsp:nvSpPr>
      <dsp:spPr>
        <a:xfrm>
          <a:off x="0" y="61753"/>
          <a:ext cx="8116096"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b="1" kern="1200" dirty="0" err="1" smtClean="0"/>
            <a:t>Các</a:t>
          </a:r>
          <a:r>
            <a:rPr lang="en-US" sz="3100" b="1" kern="1200" dirty="0" smtClean="0"/>
            <a:t> </a:t>
          </a:r>
          <a:r>
            <a:rPr lang="en-US" sz="3100" b="1" kern="1200" dirty="0" err="1" smtClean="0"/>
            <a:t>điều</a:t>
          </a:r>
          <a:r>
            <a:rPr lang="en-US" sz="3100" b="1" kern="1200" dirty="0" smtClean="0"/>
            <a:t> </a:t>
          </a:r>
          <a:r>
            <a:rPr lang="en-US" sz="3100" b="1" kern="1200" dirty="0" err="1" smtClean="0"/>
            <a:t>kiện</a:t>
          </a:r>
          <a:r>
            <a:rPr lang="en-US" sz="3100" b="1" kern="1200" dirty="0" smtClean="0"/>
            <a:t> </a:t>
          </a:r>
          <a:r>
            <a:rPr lang="en-US" sz="3100" b="1" kern="1200" dirty="0" err="1" smtClean="0"/>
            <a:t>tiên</a:t>
          </a:r>
          <a:r>
            <a:rPr lang="en-US" sz="3100" b="1" kern="1200" dirty="0" smtClean="0"/>
            <a:t> </a:t>
          </a:r>
          <a:r>
            <a:rPr lang="en-US" sz="3100" b="1" kern="1200" dirty="0" err="1" smtClean="0"/>
            <a:t>quyết</a:t>
          </a:r>
          <a:r>
            <a:rPr lang="en-US" sz="3100" b="1" kern="1200" dirty="0" smtClean="0"/>
            <a:t> </a:t>
          </a:r>
          <a:r>
            <a:rPr lang="en-US" sz="3100" b="1" kern="1200" dirty="0" err="1" smtClean="0"/>
            <a:t>tạo</a:t>
          </a:r>
          <a:r>
            <a:rPr lang="en-US" sz="3100" b="1" kern="1200" dirty="0" smtClean="0"/>
            <a:t> </a:t>
          </a:r>
          <a:r>
            <a:rPr lang="en-US" sz="3100" b="1" kern="1200" dirty="0" err="1" smtClean="0"/>
            <a:t>ra</a:t>
          </a:r>
          <a:r>
            <a:rPr lang="en-US" sz="3100" b="1" kern="1200" dirty="0" smtClean="0"/>
            <a:t> </a:t>
          </a:r>
          <a:r>
            <a:rPr lang="vi-VN" sz="3100" b="1" kern="1200" dirty="0" smtClean="0"/>
            <a:t>mật mã </a:t>
          </a:r>
          <a:r>
            <a:rPr lang="en-US" sz="3100" b="1" kern="1200" dirty="0" err="1" smtClean="0"/>
            <a:t>Feistel</a:t>
          </a:r>
          <a:endParaRPr lang="en-US" sz="3100" kern="1200" dirty="0"/>
        </a:p>
      </dsp:txBody>
      <dsp:txXfrm>
        <a:off x="0" y="61753"/>
        <a:ext cx="8116096" cy="743535"/>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D0B386D-C464-4D09-B139-E35CEC5D1D73}">
      <dsp:nvSpPr>
        <dsp:cNvPr id="0" name=""/>
        <dsp:cNvSpPr/>
      </dsp:nvSpPr>
      <dsp:spPr>
        <a:xfrm>
          <a:off x="0" y="10831"/>
          <a:ext cx="7896412"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vi-VN" sz="3400" b="1" kern="1200" smtClean="0"/>
            <a:t>Thí dụ: biến đổi thuận nghịch</a:t>
          </a:r>
          <a:endParaRPr lang="en-US" sz="3400" kern="1200"/>
        </a:p>
      </dsp:txBody>
      <dsp:txXfrm>
        <a:off x="0" y="10831"/>
        <a:ext cx="7896412" cy="815490"/>
      </dsp:txXfrm>
    </dsp:sp>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3ABC82-A9AB-4895-8289-967392271A6D}">
      <dsp:nvSpPr>
        <dsp:cNvPr id="0" name=""/>
        <dsp:cNvSpPr/>
      </dsp:nvSpPr>
      <dsp:spPr>
        <a:xfrm>
          <a:off x="0" y="2352"/>
          <a:ext cx="7950549"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vi-VN" sz="3300" b="1" kern="1200" smtClean="0"/>
            <a:t>Thí dụ: biến đổi thuận nghịch</a:t>
          </a:r>
          <a:endParaRPr lang="en-US" sz="3300" kern="1200"/>
        </a:p>
      </dsp:txBody>
      <dsp:txXfrm>
        <a:off x="0" y="2352"/>
        <a:ext cx="7950549" cy="791505"/>
      </dsp:txXfrm>
    </dsp:sp>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8486A0F-3969-470C-A238-21025AE902EA}">
      <dsp:nvSpPr>
        <dsp:cNvPr id="0" name=""/>
        <dsp:cNvSpPr/>
      </dsp:nvSpPr>
      <dsp:spPr>
        <a:xfrm>
          <a:off x="0" y="10649"/>
          <a:ext cx="7917038"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vi-VN" sz="3000" b="1" kern="1200" smtClean="0"/>
            <a:t>Mật mã </a:t>
          </a:r>
          <a:r>
            <a:rPr lang="en-US" sz="3000" b="1" kern="1200" smtClean="0"/>
            <a:t>Feistel</a:t>
          </a:r>
          <a:endParaRPr lang="en-US" sz="3000" kern="1200"/>
        </a:p>
      </dsp:txBody>
      <dsp:txXfrm>
        <a:off x="0" y="10649"/>
        <a:ext cx="7917038" cy="719549"/>
      </dsp:txXfrm>
    </dsp:sp>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DD14B16-4B0C-4EAD-97AD-0CAF79657827}">
      <dsp:nvSpPr>
        <dsp:cNvPr id="0" name=""/>
        <dsp:cNvSpPr/>
      </dsp:nvSpPr>
      <dsp:spPr>
        <a:xfrm>
          <a:off x="0" y="2596"/>
          <a:ext cx="7880309"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vi-VN" sz="3200" b="1" kern="1200" smtClean="0"/>
            <a:t>(tiếp)</a:t>
          </a:r>
          <a:endParaRPr lang="en-US" sz="3200" kern="1200"/>
        </a:p>
      </dsp:txBody>
      <dsp:txXfrm>
        <a:off x="0" y="2596"/>
        <a:ext cx="7880309" cy="767520"/>
      </dsp:txXfrm>
    </dsp:sp>
  </dsp:spTree>
</dsp:drawing>
</file>

<file path=ppt/diagrams/drawing2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66DD49D-DAA6-4B9E-B443-65ADD7CD2020}">
      <dsp:nvSpPr>
        <dsp:cNvPr id="0" name=""/>
        <dsp:cNvSpPr/>
      </dsp:nvSpPr>
      <dsp:spPr>
        <a:xfrm>
          <a:off x="0" y="11603"/>
          <a:ext cx="7795191"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smtClean="0"/>
            <a:t>Ý tưởng</a:t>
          </a:r>
          <a:endParaRPr lang="en-US" sz="3100" kern="1200"/>
        </a:p>
      </dsp:txBody>
      <dsp:txXfrm>
        <a:off x="0" y="11603"/>
        <a:ext cx="7795191" cy="743535"/>
      </dsp:txXfrm>
    </dsp:sp>
  </dsp:spTree>
</dsp:drawing>
</file>

<file path=ppt/diagrams/drawing2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8D3FB6-56F2-4E58-8BC6-6C3C603E827E}">
      <dsp:nvSpPr>
        <dsp:cNvPr id="0" name=""/>
        <dsp:cNvSpPr/>
      </dsp:nvSpPr>
      <dsp:spPr>
        <a:xfrm>
          <a:off x="0" y="10168"/>
          <a:ext cx="8225278" cy="9114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rtl="0">
            <a:lnSpc>
              <a:spcPct val="90000"/>
            </a:lnSpc>
            <a:spcBef>
              <a:spcPct val="0"/>
            </a:spcBef>
            <a:spcAft>
              <a:spcPct val="35000"/>
            </a:spcAft>
          </a:pPr>
          <a:r>
            <a:rPr lang="vi-VN" sz="3800" b="1" kern="1200" smtClean="0"/>
            <a:t>Khuếch tán và hỗn loạn</a:t>
          </a:r>
          <a:endParaRPr lang="en-US" sz="3800" kern="1200"/>
        </a:p>
      </dsp:txBody>
      <dsp:txXfrm>
        <a:off x="0" y="10168"/>
        <a:ext cx="8225278" cy="911430"/>
      </dsp:txXfrm>
    </dsp:sp>
  </dsp:spTree>
</dsp:drawing>
</file>

<file path=ppt/diagrams/drawing2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A95D3D9-DD34-470E-BC5D-5D52647CF468}">
      <dsp:nvSpPr>
        <dsp:cNvPr id="0" name=""/>
        <dsp:cNvSpPr/>
      </dsp:nvSpPr>
      <dsp:spPr>
        <a:xfrm>
          <a:off x="0" y="3659"/>
          <a:ext cx="7886404"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smtClean="0"/>
            <a:t>Khuếch tán</a:t>
          </a:r>
          <a:endParaRPr lang="en-US" sz="3100" kern="1200"/>
        </a:p>
      </dsp:txBody>
      <dsp:txXfrm>
        <a:off x="0" y="3659"/>
        <a:ext cx="7886404" cy="74353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5AB5388-7FA4-4CF3-A364-6B4B977D7290}">
      <dsp:nvSpPr>
        <dsp:cNvPr id="0" name=""/>
        <dsp:cNvSpPr/>
      </dsp:nvSpPr>
      <dsp:spPr>
        <a:xfrm>
          <a:off x="0" y="0"/>
          <a:ext cx="9144000" cy="821339"/>
        </a:xfrm>
        <a:prstGeom prst="roundRect">
          <a:avLst/>
        </a:prstGeom>
        <a:solidFill>
          <a:schemeClr val="lt1"/>
        </a:solidFill>
        <a:ln w="25400" cap="flat" cmpd="sng" algn="ctr">
          <a:solidFill>
            <a:srgbClr val="0070C0"/>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smtClean="0">
              <a:latin typeface="Corbel" panose="020B0503020204020204" pitchFamily="34" charset="0"/>
            </a:rPr>
            <a:t>KHOA CÔNG NGHỆ THÔNG TIN</a:t>
          </a:r>
        </a:p>
        <a:p>
          <a:pPr lvl="0" algn="ctr" defTabSz="800100" rtl="0">
            <a:lnSpc>
              <a:spcPct val="90000"/>
            </a:lnSpc>
            <a:spcBef>
              <a:spcPct val="0"/>
            </a:spcBef>
            <a:spcAft>
              <a:spcPct val="35000"/>
            </a:spcAft>
          </a:pPr>
          <a:r>
            <a:rPr lang="en-US" sz="1800" b="1" kern="1200" dirty="0" smtClean="0">
              <a:latin typeface="Corbel" panose="020B0503020204020204" pitchFamily="34" charset="0"/>
            </a:rPr>
            <a:t>BỘ MÔN AN TOÀN THÔNG TIN</a:t>
          </a:r>
          <a:endParaRPr lang="en-US" sz="1800" b="1" kern="1200" dirty="0">
            <a:latin typeface="Corbel" panose="020B0503020204020204" pitchFamily="34" charset="0"/>
          </a:endParaRPr>
        </a:p>
      </dsp:txBody>
      <dsp:txXfrm>
        <a:off x="0" y="0"/>
        <a:ext cx="9144000" cy="821339"/>
      </dsp:txXfrm>
    </dsp:sp>
  </dsp:spTree>
</dsp:drawing>
</file>

<file path=ppt/diagrams/drawing3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CA44874-B735-4FA4-9ACB-C169AE224C80}">
      <dsp:nvSpPr>
        <dsp:cNvPr id="0" name=""/>
        <dsp:cNvSpPr/>
      </dsp:nvSpPr>
      <dsp:spPr>
        <a:xfrm>
          <a:off x="0" y="7497"/>
          <a:ext cx="8168640"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vi-VN" sz="3000" b="1" kern="1200" smtClean="0"/>
            <a:t>Thí dụ</a:t>
          </a:r>
          <a:endParaRPr lang="en-US" sz="3000" kern="1200"/>
        </a:p>
      </dsp:txBody>
      <dsp:txXfrm>
        <a:off x="0" y="7497"/>
        <a:ext cx="8168640" cy="719549"/>
      </dsp:txXfrm>
    </dsp:sp>
  </dsp:spTree>
</dsp:drawing>
</file>

<file path=ppt/diagrams/drawing3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FEB2129-4112-4EA4-8E15-A021E1759588}">
      <dsp:nvSpPr>
        <dsp:cNvPr id="0" name=""/>
        <dsp:cNvSpPr/>
      </dsp:nvSpPr>
      <dsp:spPr>
        <a:xfrm>
          <a:off x="0" y="8560"/>
          <a:ext cx="7752519"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vi-VN" sz="2900" b="1" kern="1200" smtClean="0"/>
            <a:t>Nhận xét</a:t>
          </a:r>
          <a:endParaRPr lang="en-US" sz="2900" kern="1200"/>
        </a:p>
      </dsp:txBody>
      <dsp:txXfrm>
        <a:off x="0" y="8560"/>
        <a:ext cx="7752519" cy="695565"/>
      </dsp:txXfrm>
    </dsp:sp>
  </dsp:spTree>
</dsp:drawing>
</file>

<file path=ppt/diagrams/drawing3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34EEDB3-2CC3-4E2A-ADF1-8A3FDB67360E}">
      <dsp:nvSpPr>
        <dsp:cNvPr id="0" name=""/>
        <dsp:cNvSpPr/>
      </dsp:nvSpPr>
      <dsp:spPr>
        <a:xfrm>
          <a:off x="0" y="2200"/>
          <a:ext cx="7829904" cy="8634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vi-VN" sz="3600" b="1" kern="1200" smtClean="0"/>
            <a:t>Hỗn loạn</a:t>
          </a:r>
          <a:endParaRPr lang="en-US" sz="3600" kern="1200"/>
        </a:p>
      </dsp:txBody>
      <dsp:txXfrm>
        <a:off x="0" y="2200"/>
        <a:ext cx="7829904" cy="863460"/>
      </dsp:txXfrm>
    </dsp:sp>
  </dsp:spTree>
</dsp:drawing>
</file>

<file path=ppt/diagrams/drawing3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8F9ABB8-5BE7-482E-82B2-D5F13FB43AD0}">
      <dsp:nvSpPr>
        <dsp:cNvPr id="0" name=""/>
        <dsp:cNvSpPr/>
      </dsp:nvSpPr>
      <dsp:spPr>
        <a:xfrm>
          <a:off x="0" y="2914"/>
          <a:ext cx="7915701"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dirty="0" smtClean="0"/>
            <a:t>Nhận xét</a:t>
          </a:r>
          <a:endParaRPr lang="en-US" sz="3100" kern="1200" dirty="0"/>
        </a:p>
      </dsp:txBody>
      <dsp:txXfrm>
        <a:off x="0" y="2914"/>
        <a:ext cx="7915701" cy="743535"/>
      </dsp:txXfrm>
    </dsp:sp>
  </dsp:spTree>
</dsp:drawing>
</file>

<file path=ppt/diagrams/drawing3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61F5CA-EEC7-4BB4-BF8B-0463243518F1}">
      <dsp:nvSpPr>
        <dsp:cNvPr id="0" name=""/>
        <dsp:cNvSpPr/>
      </dsp:nvSpPr>
      <dsp:spPr>
        <a:xfrm>
          <a:off x="0" y="8975"/>
          <a:ext cx="7666162"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t>Cấu trúc mật mã Feistel</a:t>
          </a:r>
          <a:endParaRPr lang="en-US" sz="2900" kern="1200"/>
        </a:p>
      </dsp:txBody>
      <dsp:txXfrm>
        <a:off x="0" y="8975"/>
        <a:ext cx="7666162" cy="695565"/>
      </dsp:txXfrm>
    </dsp:sp>
  </dsp:spTree>
</dsp:drawing>
</file>

<file path=ppt/diagrams/drawing3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F2FF07-FF02-4D6B-8C37-25DCE9A763B2}">
      <dsp:nvSpPr>
        <dsp:cNvPr id="0" name=""/>
        <dsp:cNvSpPr/>
      </dsp:nvSpPr>
      <dsp:spPr>
        <a:xfrm>
          <a:off x="0" y="1203"/>
          <a:ext cx="8059003"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smtClean="0"/>
            <a:t>Sơ đồ một vòng mã hóa của </a:t>
          </a:r>
          <a:r>
            <a:rPr lang="en-US" sz="3100" b="1" kern="1200" smtClean="0"/>
            <a:t>Feistel</a:t>
          </a:r>
          <a:endParaRPr lang="en-US" sz="3100" kern="1200"/>
        </a:p>
      </dsp:txBody>
      <dsp:txXfrm>
        <a:off x="0" y="1203"/>
        <a:ext cx="8059003" cy="743535"/>
      </dsp:txXfrm>
    </dsp:sp>
  </dsp:spTree>
</dsp:drawing>
</file>

<file path=ppt/diagrams/drawing3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8DC5D7B-41F9-4264-8B16-77AD18B385AC}">
      <dsp:nvSpPr>
        <dsp:cNvPr id="0" name=""/>
        <dsp:cNvSpPr/>
      </dsp:nvSpPr>
      <dsp:spPr>
        <a:xfrm>
          <a:off x="0" y="2365"/>
          <a:ext cx="7855742"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dirty="0" smtClean="0">
              <a:latin typeface="Calibri" panose="020F0502020204030204" pitchFamily="34" charset="0"/>
            </a:rPr>
            <a:t>Thuật toán mã/gi</a:t>
          </a:r>
          <a:r>
            <a:rPr lang="en-US" sz="3100" b="1" kern="1200" dirty="0" smtClean="0">
              <a:latin typeface="Calibri" panose="020F0502020204030204" pitchFamily="34" charset="0"/>
            </a:rPr>
            <a:t>ả</a:t>
          </a:r>
          <a:r>
            <a:rPr lang="vi-VN" sz="3100" b="1" kern="1200" dirty="0" smtClean="0">
              <a:latin typeface="Calibri" panose="020F0502020204030204" pitchFamily="34" charset="0"/>
            </a:rPr>
            <a:t>i mã</a:t>
          </a:r>
          <a:endParaRPr lang="en-US" sz="3100" kern="1200" dirty="0">
            <a:latin typeface="Calibri" panose="020F0502020204030204" pitchFamily="34" charset="0"/>
          </a:endParaRPr>
        </a:p>
      </dsp:txBody>
      <dsp:txXfrm>
        <a:off x="0" y="2365"/>
        <a:ext cx="7855742" cy="743535"/>
      </dsp:txXfrm>
    </dsp:sp>
  </dsp:spTree>
</dsp:drawing>
</file>

<file path=ppt/diagrams/drawing3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2FDD067-0BB0-46C5-9B7B-B34DD1F4A7D4}">
      <dsp:nvSpPr>
        <dsp:cNvPr id="0" name=""/>
        <dsp:cNvSpPr/>
      </dsp:nvSpPr>
      <dsp:spPr>
        <a:xfrm>
          <a:off x="0" y="6373"/>
          <a:ext cx="808921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vi-VN" sz="3400" b="1" kern="1200" dirty="0" smtClean="0"/>
            <a:t>Ưu điểm của mật mã </a:t>
          </a:r>
          <a:r>
            <a:rPr lang="en-US" sz="3400" b="1" kern="1200" dirty="0" err="1" smtClean="0"/>
            <a:t>Feistel</a:t>
          </a:r>
          <a:endParaRPr lang="en-US" sz="3400" kern="1200" dirty="0"/>
        </a:p>
      </dsp:txBody>
      <dsp:txXfrm>
        <a:off x="0" y="6373"/>
        <a:ext cx="8089210" cy="815490"/>
      </dsp:txXfrm>
    </dsp:sp>
  </dsp:spTree>
</dsp:drawing>
</file>

<file path=ppt/diagrams/drawing3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13B72C7-6205-47A4-A94A-984CBACD266F}">
      <dsp:nvSpPr>
        <dsp:cNvPr id="0" name=""/>
        <dsp:cNvSpPr/>
      </dsp:nvSpPr>
      <dsp:spPr>
        <a:xfrm>
          <a:off x="0" y="8751"/>
          <a:ext cx="8092257" cy="8634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vi-VN" sz="3600" b="1" kern="1200" smtClean="0"/>
            <a:t>Nhược điểm của mật mã </a:t>
          </a:r>
          <a:r>
            <a:rPr lang="en-US" sz="3600" b="1" kern="1200" smtClean="0"/>
            <a:t>Feistel</a:t>
          </a:r>
          <a:endParaRPr lang="en-US" sz="3600" kern="1200"/>
        </a:p>
      </dsp:txBody>
      <dsp:txXfrm>
        <a:off x="0" y="8751"/>
        <a:ext cx="8092257" cy="863460"/>
      </dsp:txXfrm>
    </dsp:sp>
  </dsp:spTree>
</dsp:drawing>
</file>

<file path=ppt/diagrams/drawing3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42376ED-4977-4EDB-BB51-727C4F78406D}">
      <dsp:nvSpPr>
        <dsp:cNvPr id="0" name=""/>
        <dsp:cNvSpPr/>
      </dsp:nvSpPr>
      <dsp:spPr>
        <a:xfrm>
          <a:off x="0" y="667"/>
          <a:ext cx="805741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kern="1200" smtClean="0"/>
            <a:t>Một số kiểu mở rộng của mật mã Feistel</a:t>
          </a:r>
          <a:endParaRPr lang="en-US" sz="2900" kern="1200"/>
        </a:p>
      </dsp:txBody>
      <dsp:txXfrm>
        <a:off x="0" y="667"/>
        <a:ext cx="8057410" cy="69556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5279690-CFA6-4410-A906-34F773AD90F7}">
      <dsp:nvSpPr>
        <dsp:cNvPr id="0" name=""/>
        <dsp:cNvSpPr/>
      </dsp:nvSpPr>
      <dsp:spPr>
        <a:xfrm>
          <a:off x="0" y="6780"/>
          <a:ext cx="7958869"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smtClean="0"/>
            <a:t>Các vấn đề trình bày</a:t>
          </a:r>
          <a:endParaRPr lang="en-US" sz="3100" kern="1200"/>
        </a:p>
      </dsp:txBody>
      <dsp:txXfrm>
        <a:off x="0" y="6780"/>
        <a:ext cx="7958869" cy="743535"/>
      </dsp:txXfrm>
    </dsp:sp>
  </dsp:spTree>
</dsp:drawing>
</file>

<file path=ppt/diagrams/drawing4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AF45DB6-2D94-478B-A507-3B7288E919AD}">
      <dsp:nvSpPr>
        <dsp:cNvPr id="0" name=""/>
        <dsp:cNvSpPr/>
      </dsp:nvSpPr>
      <dsp:spPr>
        <a:xfrm>
          <a:off x="0" y="58"/>
          <a:ext cx="7826990" cy="7563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t>2.2. </a:t>
          </a:r>
          <a:r>
            <a:rPr lang="en-US" sz="3200" b="1" kern="1200" dirty="0" err="1" smtClean="0"/>
            <a:t>Mạng</a:t>
          </a:r>
          <a:r>
            <a:rPr lang="en-US" sz="3200" b="1" kern="1200" dirty="0" smtClean="0"/>
            <a:t> </a:t>
          </a:r>
          <a:r>
            <a:rPr lang="en-US" sz="3200" b="1" kern="1200" dirty="0" err="1" smtClean="0"/>
            <a:t>hoán</a:t>
          </a:r>
          <a:r>
            <a:rPr lang="en-US" sz="3200" b="1" kern="1200" dirty="0" smtClean="0"/>
            <a:t> </a:t>
          </a:r>
          <a:r>
            <a:rPr lang="en-US" sz="3200" b="1" kern="1200" dirty="0" err="1" smtClean="0"/>
            <a:t>vị-thay</a:t>
          </a:r>
          <a:r>
            <a:rPr lang="en-US" sz="3200" b="1" kern="1200" dirty="0" smtClean="0"/>
            <a:t> </a:t>
          </a:r>
          <a:r>
            <a:rPr lang="en-US" sz="3200" b="1" kern="1200" dirty="0" err="1" smtClean="0"/>
            <a:t>thế</a:t>
          </a:r>
          <a:r>
            <a:rPr lang="en-US" sz="3200" kern="1200" dirty="0" smtClean="0"/>
            <a:t> </a:t>
          </a:r>
          <a:endParaRPr lang="en-US" sz="3200" kern="1200" dirty="0"/>
        </a:p>
      </dsp:txBody>
      <dsp:txXfrm>
        <a:off x="0" y="58"/>
        <a:ext cx="7826990" cy="756363"/>
      </dsp:txXfrm>
    </dsp:sp>
  </dsp:spTree>
</dsp:drawing>
</file>

<file path=ppt/diagrams/drawing4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5B41F51-8778-4EFA-B0B7-99BDB0793D37}">
      <dsp:nvSpPr>
        <dsp:cNvPr id="0" name=""/>
        <dsp:cNvSpPr/>
      </dsp:nvSpPr>
      <dsp:spPr>
        <a:xfrm>
          <a:off x="0" y="12012"/>
          <a:ext cx="8055864" cy="7624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vi-VN" sz="2800" b="1" kern="1200" dirty="0" smtClean="0"/>
            <a:t>3. Chuẩn mã hóa dữ liệu DES</a:t>
          </a:r>
          <a:endParaRPr lang="en-US" sz="2800" kern="1200" dirty="0"/>
        </a:p>
      </dsp:txBody>
      <dsp:txXfrm>
        <a:off x="0" y="12012"/>
        <a:ext cx="8055864" cy="762437"/>
      </dsp:txXfrm>
    </dsp:sp>
    <dsp:sp modelId="{E71E362A-C713-4D9A-99C7-A80F67976E51}">
      <dsp:nvSpPr>
        <dsp:cNvPr id="0" name=""/>
        <dsp:cNvSpPr/>
      </dsp:nvSpPr>
      <dsp:spPr>
        <a:xfrm>
          <a:off x="0" y="774449"/>
          <a:ext cx="8055864" cy="82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5774" tIns="6350" rIns="35560" bIns="6350" numCol="1" spcCol="1270" anchor="t" anchorCtr="0">
          <a:noAutofit/>
        </a:bodyPr>
        <a:lstStyle/>
        <a:p>
          <a:pPr marL="57150" lvl="1" indent="-57150" algn="l" defTabSz="177800" rtl="0">
            <a:lnSpc>
              <a:spcPct val="90000"/>
            </a:lnSpc>
            <a:spcBef>
              <a:spcPct val="0"/>
            </a:spcBef>
            <a:spcAft>
              <a:spcPct val="20000"/>
            </a:spcAft>
            <a:buChar char="••"/>
          </a:pPr>
          <a:endParaRPr lang="en-US" sz="400" kern="1200" dirty="0"/>
        </a:p>
      </dsp:txBody>
      <dsp:txXfrm>
        <a:off x="0" y="774449"/>
        <a:ext cx="8055864" cy="82719"/>
      </dsp:txXfrm>
    </dsp:sp>
  </dsp:spTree>
</dsp:drawing>
</file>

<file path=ppt/diagrams/drawing4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E056863-F43F-4EC5-971B-12E9F23E06C6}">
      <dsp:nvSpPr>
        <dsp:cNvPr id="0" name=""/>
        <dsp:cNvSpPr/>
      </dsp:nvSpPr>
      <dsp:spPr>
        <a:xfrm>
          <a:off x="0" y="480"/>
          <a:ext cx="7775311"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vi-VN" sz="3000" b="1" kern="1200" smtClean="0"/>
            <a:t>(tiếp)</a:t>
          </a:r>
          <a:endParaRPr lang="en-US" sz="3000" kern="1200"/>
        </a:p>
      </dsp:txBody>
      <dsp:txXfrm>
        <a:off x="0" y="480"/>
        <a:ext cx="7775311" cy="719549"/>
      </dsp:txXfrm>
    </dsp:sp>
  </dsp:spTree>
</dsp:drawing>
</file>

<file path=ppt/diagrams/drawing4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2B77A46-BDF4-496C-9A8F-8E5928B28A0B}">
      <dsp:nvSpPr>
        <dsp:cNvPr id="0" name=""/>
        <dsp:cNvSpPr/>
      </dsp:nvSpPr>
      <dsp:spPr>
        <a:xfrm>
          <a:off x="0" y="5648"/>
          <a:ext cx="772072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vi-VN" sz="2900" b="1" kern="1200" smtClean="0"/>
            <a:t>(tiếp)</a:t>
          </a:r>
          <a:endParaRPr lang="en-US" sz="2900" kern="1200"/>
        </a:p>
      </dsp:txBody>
      <dsp:txXfrm>
        <a:off x="0" y="5648"/>
        <a:ext cx="7720720" cy="695565"/>
      </dsp:txXfrm>
    </dsp:sp>
  </dsp:spTree>
</dsp:drawing>
</file>

<file path=ppt/diagrams/drawing4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B6FD786-669B-4E47-B991-326545EC059D}">
      <dsp:nvSpPr>
        <dsp:cNvPr id="0" name=""/>
        <dsp:cNvSpPr/>
      </dsp:nvSpPr>
      <dsp:spPr>
        <a:xfrm>
          <a:off x="0" y="10875"/>
          <a:ext cx="7860792" cy="9354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vi-VN" sz="3900" b="1" kern="1200" smtClean="0"/>
            <a:t>Nhận xét</a:t>
          </a:r>
          <a:endParaRPr lang="en-US" sz="3900" kern="1200"/>
        </a:p>
      </dsp:txBody>
      <dsp:txXfrm>
        <a:off x="0" y="10875"/>
        <a:ext cx="7860792" cy="935415"/>
      </dsp:txXfrm>
    </dsp:sp>
  </dsp:spTree>
</dsp:drawing>
</file>

<file path=ppt/diagrams/drawing4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D74D15-3F1C-401C-BADC-F562548534B8}">
      <dsp:nvSpPr>
        <dsp:cNvPr id="0" name=""/>
        <dsp:cNvSpPr/>
      </dsp:nvSpPr>
      <dsp:spPr>
        <a:xfrm>
          <a:off x="0" y="295"/>
          <a:ext cx="7913927" cy="71111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vi-VN" sz="3200" b="1" kern="1200" dirty="0" smtClean="0"/>
            <a:t>2. Mã hóa </a:t>
          </a:r>
          <a:r>
            <a:rPr lang="es-ES" sz="3200" b="1" kern="1200" dirty="0" smtClean="0"/>
            <a:t>DES</a:t>
          </a:r>
          <a:endParaRPr lang="en-US" sz="3200" kern="1200" dirty="0"/>
        </a:p>
      </dsp:txBody>
      <dsp:txXfrm>
        <a:off x="0" y="295"/>
        <a:ext cx="7913927" cy="711117"/>
      </dsp:txXfrm>
    </dsp:sp>
  </dsp:spTree>
</dsp:drawing>
</file>

<file path=ppt/diagrams/drawing4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D0563D2-034B-434F-A5B4-EBF24931EF96}">
      <dsp:nvSpPr>
        <dsp:cNvPr id="0" name=""/>
        <dsp:cNvSpPr/>
      </dsp:nvSpPr>
      <dsp:spPr>
        <a:xfrm>
          <a:off x="0" y="56584"/>
          <a:ext cx="7919796"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err="1" smtClean="0"/>
            <a:t>Quá</a:t>
          </a:r>
          <a:r>
            <a:rPr lang="en-US" sz="3200" b="1" kern="1200" dirty="0" smtClean="0"/>
            <a:t> </a:t>
          </a:r>
          <a:r>
            <a:rPr lang="en-US" sz="3200" b="1" kern="1200" dirty="0" err="1" smtClean="0"/>
            <a:t>trình</a:t>
          </a:r>
          <a:r>
            <a:rPr lang="en-US" sz="3200" b="1" kern="1200" dirty="0" smtClean="0"/>
            <a:t> </a:t>
          </a:r>
          <a:r>
            <a:rPr lang="en-US" sz="3200" b="1" kern="1200" dirty="0" err="1" smtClean="0"/>
            <a:t>biến</a:t>
          </a:r>
          <a:r>
            <a:rPr lang="en-US" sz="3200" b="1" kern="1200" dirty="0" smtClean="0"/>
            <a:t> </a:t>
          </a:r>
          <a:r>
            <a:rPr lang="en-US" sz="3200" b="1" kern="1200" dirty="0" err="1" smtClean="0"/>
            <a:t>đổi</a:t>
          </a:r>
          <a:r>
            <a:rPr lang="en-US" sz="3200" b="1" kern="1200" dirty="0" smtClean="0"/>
            <a:t> </a:t>
          </a:r>
          <a:r>
            <a:rPr lang="en-US" sz="3200" b="1" kern="1200" dirty="0" err="1" smtClean="0"/>
            <a:t>văn</a:t>
          </a:r>
          <a:r>
            <a:rPr lang="en-US" sz="3200" b="1" kern="1200" dirty="0" smtClean="0"/>
            <a:t> </a:t>
          </a:r>
          <a:r>
            <a:rPr lang="en-US" sz="3200" b="1" kern="1200" dirty="0" err="1" smtClean="0"/>
            <a:t>bản</a:t>
          </a:r>
          <a:r>
            <a:rPr lang="en-US" sz="3200" b="1" kern="1200" dirty="0" smtClean="0"/>
            <a:t> </a:t>
          </a:r>
          <a:r>
            <a:rPr lang="en-US" sz="3200" b="1" kern="1200" dirty="0" err="1" smtClean="0"/>
            <a:t>rõ</a:t>
          </a:r>
          <a:r>
            <a:rPr lang="en-US" sz="3200" b="1" kern="1200" dirty="0" smtClean="0"/>
            <a:t> </a:t>
          </a:r>
          <a:r>
            <a:rPr lang="en-US" sz="3200" b="1" kern="1200" dirty="0" err="1" smtClean="0"/>
            <a:t>gồm</a:t>
          </a:r>
          <a:r>
            <a:rPr lang="en-US" sz="3200" b="1" kern="1200" dirty="0" smtClean="0"/>
            <a:t> </a:t>
          </a:r>
          <a:r>
            <a:rPr lang="en-US" sz="3200" b="1" kern="1200" dirty="0" err="1" smtClean="0"/>
            <a:t>ba</a:t>
          </a:r>
          <a:r>
            <a:rPr lang="en-US" sz="3200" b="1" kern="1200" dirty="0" smtClean="0"/>
            <a:t> </a:t>
          </a:r>
          <a:r>
            <a:rPr lang="vi-VN" sz="3200" b="1" kern="1200" dirty="0" smtClean="0"/>
            <a:t>bước</a:t>
          </a:r>
          <a:endParaRPr lang="en-US" sz="3200" kern="1200" dirty="0"/>
        </a:p>
      </dsp:txBody>
      <dsp:txXfrm>
        <a:off x="0" y="56584"/>
        <a:ext cx="7919796" cy="767520"/>
      </dsp:txXfrm>
    </dsp:sp>
  </dsp:spTree>
</dsp:drawing>
</file>

<file path=ppt/diagrams/drawing4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1BE844C-1CE5-4F70-A5D3-605DC1456276}">
      <dsp:nvSpPr>
        <dsp:cNvPr id="0" name=""/>
        <dsp:cNvSpPr/>
      </dsp:nvSpPr>
      <dsp:spPr>
        <a:xfrm>
          <a:off x="0" y="1859"/>
          <a:ext cx="7921070" cy="8874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vi-VN" sz="3700" b="1" kern="1200" smtClean="0"/>
            <a:t>Thủ tục sinh khóa vòng</a:t>
          </a:r>
          <a:endParaRPr lang="en-US" sz="3700" kern="1200"/>
        </a:p>
      </dsp:txBody>
      <dsp:txXfrm>
        <a:off x="0" y="1859"/>
        <a:ext cx="7921070" cy="887445"/>
      </dsp:txXfrm>
    </dsp:sp>
  </dsp:spTree>
</dsp:drawing>
</file>

<file path=ppt/diagrams/drawing4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B4CD320-6AD4-4DFD-A42E-B06CFA021A20}">
      <dsp:nvSpPr>
        <dsp:cNvPr id="0" name=""/>
        <dsp:cNvSpPr/>
      </dsp:nvSpPr>
      <dsp:spPr>
        <a:xfrm>
          <a:off x="0" y="11380"/>
          <a:ext cx="778441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kern="1200" smtClean="0"/>
            <a:t>Một </a:t>
          </a:r>
          <a:r>
            <a:rPr lang="vi-VN" sz="2900" b="1" kern="1200" smtClean="0"/>
            <a:t>vòng</a:t>
          </a:r>
          <a:r>
            <a:rPr lang="en-US" sz="2900" b="1" kern="1200" smtClean="0"/>
            <a:t> mã hóa DES</a:t>
          </a:r>
          <a:endParaRPr lang="en-US" sz="2900" kern="1200"/>
        </a:p>
      </dsp:txBody>
      <dsp:txXfrm>
        <a:off x="0" y="11380"/>
        <a:ext cx="7784410" cy="695565"/>
      </dsp:txXfrm>
    </dsp:sp>
  </dsp:spTree>
</dsp:drawing>
</file>

<file path=ppt/diagrams/drawing4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5AB101-5DD5-4AA0-9984-C69454DE388A}">
      <dsp:nvSpPr>
        <dsp:cNvPr id="0" name=""/>
        <dsp:cNvSpPr/>
      </dsp:nvSpPr>
      <dsp:spPr>
        <a:xfrm>
          <a:off x="0" y="6571"/>
          <a:ext cx="7697929"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smtClean="0"/>
            <a:t>Hàm F(R,K)</a:t>
          </a:r>
          <a:endParaRPr lang="en-US" sz="3100" kern="1200"/>
        </a:p>
      </dsp:txBody>
      <dsp:txXfrm>
        <a:off x="0" y="6571"/>
        <a:ext cx="7697929" cy="743535"/>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F43BACC-71FB-4C47-9EDA-4CC3F2FC032D}">
      <dsp:nvSpPr>
        <dsp:cNvPr id="0" name=""/>
        <dsp:cNvSpPr/>
      </dsp:nvSpPr>
      <dsp:spPr>
        <a:xfrm>
          <a:off x="0" y="1408"/>
          <a:ext cx="7940995"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smtClean="0"/>
            <a:t>1. Quá trình phát triển</a:t>
          </a:r>
          <a:endParaRPr lang="en-US" sz="3100" kern="1200"/>
        </a:p>
      </dsp:txBody>
      <dsp:txXfrm>
        <a:off x="0" y="1408"/>
        <a:ext cx="7940995" cy="743535"/>
      </dsp:txXfrm>
    </dsp:sp>
  </dsp:spTree>
</dsp:drawing>
</file>

<file path=ppt/diagrams/drawing5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28F776-3635-45BA-8233-67697A2461B5}">
      <dsp:nvSpPr>
        <dsp:cNvPr id="0" name=""/>
        <dsp:cNvSpPr/>
      </dsp:nvSpPr>
      <dsp:spPr>
        <a:xfrm>
          <a:off x="0" y="2994"/>
          <a:ext cx="7637378"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vi-VN" sz="3200" b="1" kern="1200" smtClean="0"/>
            <a:t>Các bảng hoán vị</a:t>
          </a:r>
          <a:endParaRPr lang="en-US" sz="3200" kern="1200"/>
        </a:p>
      </dsp:txBody>
      <dsp:txXfrm>
        <a:off x="0" y="2994"/>
        <a:ext cx="7637378" cy="767520"/>
      </dsp:txXfrm>
    </dsp:sp>
  </dsp:spTree>
</dsp:drawing>
</file>

<file path=ppt/diagrams/drawing5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40A5EA-91FA-44B6-92B2-DD1EABF1A287}">
      <dsp:nvSpPr>
        <dsp:cNvPr id="0" name=""/>
        <dsp:cNvSpPr/>
      </dsp:nvSpPr>
      <dsp:spPr>
        <a:xfrm>
          <a:off x="0" y="1930"/>
          <a:ext cx="7737507"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vi-VN" sz="3200" b="1" kern="1200" smtClean="0"/>
            <a:t>(tiếp)</a:t>
          </a:r>
          <a:endParaRPr lang="en-US" sz="3200" kern="1200"/>
        </a:p>
      </dsp:txBody>
      <dsp:txXfrm>
        <a:off x="0" y="1930"/>
        <a:ext cx="7737507" cy="767520"/>
      </dsp:txXfrm>
    </dsp:sp>
  </dsp:spTree>
</dsp:drawing>
</file>

<file path=ppt/diagrams/drawing5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EFCEC00-AE4C-4C8D-9FF8-B66AAD4DED17}">
      <dsp:nvSpPr>
        <dsp:cNvPr id="0" name=""/>
        <dsp:cNvSpPr/>
      </dsp:nvSpPr>
      <dsp:spPr>
        <a:xfrm>
          <a:off x="0" y="8419"/>
          <a:ext cx="7887998"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vi-VN" sz="3200" b="1" kern="1200" smtClean="0"/>
            <a:t>3.3. Giải mã </a:t>
          </a:r>
          <a:r>
            <a:rPr lang="fr-FR" sz="3200" b="1" kern="1200" smtClean="0"/>
            <a:t>DES</a:t>
          </a:r>
          <a:endParaRPr lang="en-US" sz="3200" kern="1200"/>
        </a:p>
      </dsp:txBody>
      <dsp:txXfrm>
        <a:off x="0" y="8419"/>
        <a:ext cx="7887998" cy="767520"/>
      </dsp:txXfrm>
    </dsp:sp>
  </dsp:spTree>
</dsp:drawing>
</file>

<file path=ppt/diagrams/drawing5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604E5CB-04F7-4F73-BEFD-DB4803833933}">
      <dsp:nvSpPr>
        <dsp:cNvPr id="0" name=""/>
        <dsp:cNvSpPr/>
      </dsp:nvSpPr>
      <dsp:spPr>
        <a:xfrm>
          <a:off x="0" y="2091"/>
          <a:ext cx="7806520"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smtClean="0"/>
            <a:t>3.4. </a:t>
          </a:r>
          <a:r>
            <a:rPr lang="en-US" sz="3100" kern="1200" dirty="0" err="1" smtClean="0"/>
            <a:t>Thảo</a:t>
          </a:r>
          <a:r>
            <a:rPr lang="en-US" sz="3100" kern="1200" dirty="0" smtClean="0"/>
            <a:t> </a:t>
          </a:r>
          <a:r>
            <a:rPr lang="en-US" sz="3100" kern="1200" dirty="0" err="1" smtClean="0"/>
            <a:t>luận</a:t>
          </a:r>
          <a:r>
            <a:rPr lang="en-US" sz="3100" kern="1200" dirty="0" smtClean="0"/>
            <a:t> </a:t>
          </a:r>
          <a:r>
            <a:rPr lang="en-US" sz="3100" kern="1200" dirty="0" err="1" smtClean="0"/>
            <a:t>về</a:t>
          </a:r>
          <a:r>
            <a:rPr lang="en-US" sz="3100" kern="1200" dirty="0" smtClean="0"/>
            <a:t> DES</a:t>
          </a:r>
          <a:endParaRPr lang="en-US" sz="3100" kern="1200" dirty="0"/>
        </a:p>
      </dsp:txBody>
      <dsp:txXfrm>
        <a:off x="0" y="2091"/>
        <a:ext cx="7806520" cy="743535"/>
      </dsp:txXfrm>
    </dsp:sp>
  </dsp:spTree>
</dsp:drawing>
</file>

<file path=ppt/diagrams/drawing5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BBFADD1-CEB1-401F-A7E3-013D5EBA850E}">
      <dsp:nvSpPr>
        <dsp:cNvPr id="0" name=""/>
        <dsp:cNvSpPr/>
      </dsp:nvSpPr>
      <dsp:spPr>
        <a:xfrm>
          <a:off x="0" y="3188"/>
          <a:ext cx="7863612"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vi-VN" sz="3400" b="1" kern="1200" smtClean="0"/>
            <a:t>Hiệu ứng thác lũ</a:t>
          </a:r>
          <a:endParaRPr lang="en-US" sz="3400" kern="1200"/>
        </a:p>
      </dsp:txBody>
      <dsp:txXfrm>
        <a:off x="0" y="3188"/>
        <a:ext cx="7863612" cy="815490"/>
      </dsp:txXfrm>
    </dsp:sp>
  </dsp:spTree>
</dsp:drawing>
</file>

<file path=ppt/diagrams/drawing5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8297921-986C-4348-9CF8-47CBF1369061}">
      <dsp:nvSpPr>
        <dsp:cNvPr id="0" name=""/>
        <dsp:cNvSpPr/>
      </dsp:nvSpPr>
      <dsp:spPr>
        <a:xfrm>
          <a:off x="0" y="867"/>
          <a:ext cx="7611538"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vi-VN" sz="3200" b="1" kern="1200" smtClean="0"/>
            <a:t>(tiếp)</a:t>
          </a:r>
          <a:endParaRPr lang="en-US" sz="3200" kern="1200"/>
        </a:p>
      </dsp:txBody>
      <dsp:txXfrm>
        <a:off x="0" y="867"/>
        <a:ext cx="7611538" cy="767520"/>
      </dsp:txXfrm>
    </dsp:sp>
  </dsp:spTree>
</dsp:drawing>
</file>

<file path=ppt/diagrams/drawing5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7EF9482-A275-4CD4-A05B-99C041A7E21D}">
      <dsp:nvSpPr>
        <dsp:cNvPr id="0" name=""/>
        <dsp:cNvSpPr/>
      </dsp:nvSpPr>
      <dsp:spPr>
        <a:xfrm>
          <a:off x="0" y="9638"/>
          <a:ext cx="7797015"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vi-VN" sz="2600" b="1" kern="1200" smtClean="0"/>
            <a:t>(tiếp)</a:t>
          </a:r>
          <a:endParaRPr lang="en-US" sz="2600" kern="1200"/>
        </a:p>
      </dsp:txBody>
      <dsp:txXfrm>
        <a:off x="0" y="9638"/>
        <a:ext cx="7797015" cy="623610"/>
      </dsp:txXfrm>
    </dsp:sp>
  </dsp:spTree>
</dsp:drawing>
</file>

<file path=ppt/diagrams/drawing5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7FC966D-B1AB-484D-92BE-C5BEF72AA655}">
      <dsp:nvSpPr>
        <dsp:cNvPr id="0" name=""/>
        <dsp:cNvSpPr/>
      </dsp:nvSpPr>
      <dsp:spPr>
        <a:xfrm>
          <a:off x="0" y="6305"/>
          <a:ext cx="7888997"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vi-VN" sz="3400" b="1" kern="1200" smtClean="0"/>
            <a:t>Hiệu ứng thác lũ của </a:t>
          </a:r>
          <a:r>
            <a:rPr lang="fr-FR" sz="3400" b="1" kern="1200" smtClean="0"/>
            <a:t>DES</a:t>
          </a:r>
          <a:endParaRPr lang="en-US" sz="3400" kern="1200"/>
        </a:p>
      </dsp:txBody>
      <dsp:txXfrm>
        <a:off x="0" y="6305"/>
        <a:ext cx="7888997" cy="815490"/>
      </dsp:txXfrm>
    </dsp:sp>
  </dsp:spTree>
</dsp:drawing>
</file>

<file path=ppt/diagrams/drawing5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21505DB-0C4B-4699-A1EE-A4E7F8811126}">
      <dsp:nvSpPr>
        <dsp:cNvPr id="0" name=""/>
        <dsp:cNvSpPr/>
      </dsp:nvSpPr>
      <dsp:spPr>
        <a:xfrm>
          <a:off x="0" y="32"/>
          <a:ext cx="7849783"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vi-VN" sz="3300" b="1" kern="1200" smtClean="0"/>
            <a:t>Độ </a:t>
          </a:r>
          <a:r>
            <a:rPr lang="en-US" sz="3300" b="1" kern="1200" smtClean="0"/>
            <a:t>an </a:t>
          </a:r>
          <a:r>
            <a:rPr lang="vi-VN" sz="3300" b="1" kern="1200" smtClean="0"/>
            <a:t>toàn của </a:t>
          </a:r>
          <a:r>
            <a:rPr lang="en-US" sz="3300" b="1" kern="1200" smtClean="0"/>
            <a:t>DES</a:t>
          </a:r>
          <a:endParaRPr lang="en-US" sz="3300" kern="1200"/>
        </a:p>
      </dsp:txBody>
      <dsp:txXfrm>
        <a:off x="0" y="32"/>
        <a:ext cx="7849783" cy="791505"/>
      </dsp:txXfrm>
    </dsp:sp>
  </dsp:spTree>
</dsp:drawing>
</file>

<file path=ppt/diagrams/drawing5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A2CC5C-23FA-4422-8F5B-18B941D23FA4}">
      <dsp:nvSpPr>
        <dsp:cNvPr id="0" name=""/>
        <dsp:cNvSpPr/>
      </dsp:nvSpPr>
      <dsp:spPr>
        <a:xfrm>
          <a:off x="0" y="52280"/>
          <a:ext cx="8313806"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US" sz="3300" b="1" kern="1200" smtClean="0"/>
            <a:t>Mô hình đơn giản của mật mã </a:t>
          </a:r>
          <a:r>
            <a:rPr lang="vi-VN" sz="3300" b="1" kern="1200" smtClean="0"/>
            <a:t>truyền thống</a:t>
          </a:r>
          <a:endParaRPr lang="en-US" sz="3300" kern="1200"/>
        </a:p>
      </dsp:txBody>
      <dsp:txXfrm>
        <a:off x="0" y="52280"/>
        <a:ext cx="8313806" cy="791505"/>
      </dsp:txXfrm>
    </dsp:sp>
  </dsp:spTree>
</dsp:drawing>
</file>

<file path=ppt/diagrams/drawing6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5E72488-CC3E-495B-BC10-F9419ED3608C}">
      <dsp:nvSpPr>
        <dsp:cNvPr id="0" name=""/>
        <dsp:cNvSpPr/>
      </dsp:nvSpPr>
      <dsp:spPr>
        <a:xfrm>
          <a:off x="0" y="1514"/>
          <a:ext cx="7866069"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vi-VN" sz="3200" b="1" kern="1200" smtClean="0"/>
            <a:t>Mô tả</a:t>
          </a:r>
          <a:endParaRPr lang="en-US" sz="3200" kern="1200"/>
        </a:p>
      </dsp:txBody>
      <dsp:txXfrm>
        <a:off x="0" y="1514"/>
        <a:ext cx="7866069" cy="767520"/>
      </dsp:txXfrm>
    </dsp:sp>
  </dsp:spTree>
</dsp:drawing>
</file>

<file path=ppt/diagrams/drawing7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FD06E6-9E2D-49B2-A19C-9EF75A705E62}">
      <dsp:nvSpPr>
        <dsp:cNvPr id="0" name=""/>
        <dsp:cNvSpPr/>
      </dsp:nvSpPr>
      <dsp:spPr>
        <a:xfrm>
          <a:off x="0" y="10817"/>
          <a:ext cx="7788959"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vi-VN" sz="2800" b="1" kern="1200" smtClean="0"/>
            <a:t>(tiếp)</a:t>
          </a:r>
          <a:endParaRPr lang="en-US" sz="2800" kern="1200"/>
        </a:p>
      </dsp:txBody>
      <dsp:txXfrm>
        <a:off x="0" y="10817"/>
        <a:ext cx="7788959" cy="671580"/>
      </dsp:txXfrm>
    </dsp:sp>
  </dsp:spTree>
</dsp:drawing>
</file>

<file path=ppt/diagrams/drawing8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79E5AAF-6ADA-4F36-9890-1C6C7F8732E9}">
      <dsp:nvSpPr>
        <dsp:cNvPr id="0" name=""/>
        <dsp:cNvSpPr/>
      </dsp:nvSpPr>
      <dsp:spPr>
        <a:xfrm>
          <a:off x="0" y="1330"/>
          <a:ext cx="7907604" cy="8874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vi-VN" sz="3700" b="1" kern="1200" smtClean="0"/>
            <a:t>Nhận xét</a:t>
          </a:r>
          <a:endParaRPr lang="en-US" sz="3700" kern="1200"/>
        </a:p>
      </dsp:txBody>
      <dsp:txXfrm>
        <a:off x="0" y="1330"/>
        <a:ext cx="7907604" cy="887445"/>
      </dsp:txXfrm>
    </dsp:sp>
  </dsp:spTree>
</dsp:drawing>
</file>

<file path=ppt/diagrams/drawing9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3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0.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6.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8.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0.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5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5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5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6.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5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8.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5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0.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F2A2B5-05C7-487A-B080-8C6FE99AFF08}" type="datetimeFigureOut">
              <a:rPr lang="en-US" smtClean="0"/>
              <a:pPr/>
              <a:t>3/7/2019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F19F3E-3548-4681-BF70-11ECAAB54D21}" type="slidenum">
              <a:rPr lang="en-US" smtClean="0"/>
              <a:pPr/>
              <a:t>‹#›</a:t>
            </a:fld>
            <a:endParaRPr lang="en-US"/>
          </a:p>
        </p:txBody>
      </p:sp>
    </p:spTree>
    <p:extLst>
      <p:ext uri="{BB962C8B-B14F-4D97-AF65-F5344CB8AC3E}">
        <p14:creationId xmlns="" xmlns:p14="http://schemas.microsoft.com/office/powerpoint/2010/main" val="4127821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56251-2C59-4DB9-A99D-63B677EF6BE9}" type="slidenum">
              <a:rPr lang="en-US" smtClean="0"/>
              <a:pPr/>
              <a:t>1</a:t>
            </a:fld>
            <a:endParaRPr lang="en-US"/>
          </a:p>
        </p:txBody>
      </p:sp>
    </p:spTree>
    <p:extLst>
      <p:ext uri="{BB962C8B-B14F-4D97-AF65-F5344CB8AC3E}">
        <p14:creationId xmlns="" xmlns:p14="http://schemas.microsoft.com/office/powerpoint/2010/main" val="1050789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B2C0F3-6E27-4B20-914E-285D755CA9E9}" type="slidenum">
              <a:rPr lang="en-US" smtClean="0"/>
              <a:pPr/>
              <a:t>146</a:t>
            </a:fld>
            <a:endParaRPr lang="en-US"/>
          </a:p>
        </p:txBody>
      </p:sp>
    </p:spTree>
    <p:extLst>
      <p:ext uri="{BB962C8B-B14F-4D97-AF65-F5344CB8AC3E}">
        <p14:creationId xmlns="" xmlns:p14="http://schemas.microsoft.com/office/powerpoint/2010/main" val="605726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B2C0F3-6E27-4B20-914E-285D755CA9E9}" type="slidenum">
              <a:rPr lang="en-US" smtClean="0"/>
              <a:pPr/>
              <a:t>147</a:t>
            </a:fld>
            <a:endParaRPr lang="en-US"/>
          </a:p>
        </p:txBody>
      </p:sp>
    </p:spTree>
    <p:extLst>
      <p:ext uri="{BB962C8B-B14F-4D97-AF65-F5344CB8AC3E}">
        <p14:creationId xmlns="" xmlns:p14="http://schemas.microsoft.com/office/powerpoint/2010/main" val="3834091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B2C0F3-6E27-4B20-914E-285D755CA9E9}" type="slidenum">
              <a:rPr lang="en-US" smtClean="0"/>
              <a:pPr/>
              <a:t>148</a:t>
            </a:fld>
            <a:endParaRPr lang="en-US"/>
          </a:p>
        </p:txBody>
      </p:sp>
    </p:spTree>
    <p:extLst>
      <p:ext uri="{BB962C8B-B14F-4D97-AF65-F5344CB8AC3E}">
        <p14:creationId xmlns="" xmlns:p14="http://schemas.microsoft.com/office/powerpoint/2010/main" val="3686045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B2C0F3-6E27-4B20-914E-285D755CA9E9}" type="slidenum">
              <a:rPr lang="en-US" smtClean="0"/>
              <a:pPr/>
              <a:t>149</a:t>
            </a:fld>
            <a:endParaRPr lang="en-US"/>
          </a:p>
        </p:txBody>
      </p:sp>
    </p:spTree>
    <p:extLst>
      <p:ext uri="{BB962C8B-B14F-4D97-AF65-F5344CB8AC3E}">
        <p14:creationId xmlns="" xmlns:p14="http://schemas.microsoft.com/office/powerpoint/2010/main" val="3802601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B2C0F3-6E27-4B20-914E-285D755CA9E9}" type="slidenum">
              <a:rPr lang="en-US" smtClean="0"/>
              <a:pPr/>
              <a:t>150</a:t>
            </a:fld>
            <a:endParaRPr lang="en-US"/>
          </a:p>
        </p:txBody>
      </p:sp>
    </p:spTree>
    <p:extLst>
      <p:ext uri="{BB962C8B-B14F-4D97-AF65-F5344CB8AC3E}">
        <p14:creationId xmlns="" xmlns:p14="http://schemas.microsoft.com/office/powerpoint/2010/main" val="1859121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B2C0F3-6E27-4B20-914E-285D755CA9E9}" type="slidenum">
              <a:rPr lang="en-US" smtClean="0"/>
              <a:pPr/>
              <a:t>151</a:t>
            </a:fld>
            <a:endParaRPr lang="en-US"/>
          </a:p>
        </p:txBody>
      </p:sp>
    </p:spTree>
    <p:extLst>
      <p:ext uri="{BB962C8B-B14F-4D97-AF65-F5344CB8AC3E}">
        <p14:creationId xmlns="" xmlns:p14="http://schemas.microsoft.com/office/powerpoint/2010/main" val="3232435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smtClean="0"/>
              <a:t>The input block to each round is divided into two halves that can be denoted as L and R for the left half and the right half.</a:t>
            </a:r>
          </a:p>
          <a:p>
            <a:pPr>
              <a:buFont typeface="Arial" panose="020B0604020202020204" pitchFamily="34" charset="0"/>
              <a:buChar char="•"/>
            </a:pPr>
            <a:r>
              <a:rPr lang="en-US" dirty="0" smtClean="0"/>
              <a:t>In each round, the right half of the block, R, goes through unchanged. But the left half, L, goes through an operation that depends on R and the encryption key. First, we apply an encrypting function ‘f’ that takes two input − the key K and R. The function produces the output f(R,K). Then, we XOR the output of the mathematical function with L.</a:t>
            </a:r>
          </a:p>
          <a:p>
            <a:pPr>
              <a:buFont typeface="Arial" panose="020B0604020202020204" pitchFamily="34" charset="0"/>
              <a:buChar char="•"/>
            </a:pPr>
            <a:r>
              <a:rPr lang="en-US" dirty="0" smtClean="0"/>
              <a:t>In real implementation of the </a:t>
            </a:r>
            <a:r>
              <a:rPr lang="en-US" dirty="0" err="1" smtClean="0"/>
              <a:t>Feistel</a:t>
            </a:r>
            <a:r>
              <a:rPr lang="en-US" dirty="0" smtClean="0"/>
              <a:t> Cipher, such as DES, instead of using the whole encryption key during each round, a round-dependent key (a </a:t>
            </a:r>
            <a:r>
              <a:rPr lang="en-US" dirty="0" err="1" smtClean="0"/>
              <a:t>subkey</a:t>
            </a:r>
            <a:r>
              <a:rPr lang="en-US" dirty="0" smtClean="0"/>
              <a:t>) is derived from the encryption key. This means that each round uses a different key, although all these </a:t>
            </a:r>
            <a:r>
              <a:rPr lang="en-US" dirty="0" err="1" smtClean="0"/>
              <a:t>subkeys</a:t>
            </a:r>
            <a:r>
              <a:rPr lang="en-US" dirty="0" smtClean="0"/>
              <a:t> are related to the original key.</a:t>
            </a:r>
          </a:p>
          <a:p>
            <a:pPr>
              <a:buFont typeface="Arial" panose="020B0604020202020204" pitchFamily="34" charset="0"/>
              <a:buChar char="•"/>
            </a:pPr>
            <a:r>
              <a:rPr lang="en-US" dirty="0" smtClean="0"/>
              <a:t>The permutation step at the end of each round swaps the modified L and unmodified R. Therefore, the L for the next round would be R of the current round. And R for the next round be the output L of the current round.</a:t>
            </a:r>
          </a:p>
          <a:p>
            <a:pPr>
              <a:buFont typeface="Arial" panose="020B0604020202020204" pitchFamily="34" charset="0"/>
              <a:buChar char="•"/>
            </a:pPr>
            <a:r>
              <a:rPr lang="en-US" dirty="0" smtClean="0"/>
              <a:t>Above substitution and permutation steps form a ‘round’. The number of rounds are specified by the algorithm design.</a:t>
            </a:r>
          </a:p>
          <a:p>
            <a:pPr>
              <a:buFont typeface="Arial" panose="020B0604020202020204" pitchFamily="34" charset="0"/>
              <a:buChar char="•"/>
            </a:pPr>
            <a:r>
              <a:rPr lang="en-US" dirty="0" smtClean="0"/>
              <a:t>Once the last round is completed then the two sub blocks, ‘R’ and ‘L’ are concatenated in this order to form the </a:t>
            </a:r>
            <a:r>
              <a:rPr lang="en-US" dirty="0" err="1" smtClean="0"/>
              <a:t>ciphertext</a:t>
            </a:r>
            <a:r>
              <a:rPr lang="en-US" dirty="0" smtClean="0"/>
              <a:t> block.</a:t>
            </a:r>
          </a:p>
          <a:p>
            <a:endParaRPr lang="en-US" dirty="0"/>
          </a:p>
        </p:txBody>
      </p:sp>
      <p:sp>
        <p:nvSpPr>
          <p:cNvPr id="4" name="Slide Number Placeholder 3"/>
          <p:cNvSpPr>
            <a:spLocks noGrp="1"/>
          </p:cNvSpPr>
          <p:nvPr>
            <p:ph type="sldNum" sz="quarter" idx="10"/>
          </p:nvPr>
        </p:nvSpPr>
        <p:spPr/>
        <p:txBody>
          <a:bodyPr/>
          <a:lstStyle/>
          <a:p>
            <a:fld id="{64F19F3E-3548-4681-BF70-11ECAAB54D21}" type="slidenum">
              <a:rPr lang="en-US" smtClean="0"/>
              <a:pPr/>
              <a:t>34</a:t>
            </a:fld>
            <a:endParaRPr lang="en-US"/>
          </a:p>
        </p:txBody>
      </p:sp>
    </p:spTree>
    <p:extLst>
      <p:ext uri="{BB962C8B-B14F-4D97-AF65-F5344CB8AC3E}">
        <p14:creationId xmlns="" xmlns:p14="http://schemas.microsoft.com/office/powerpoint/2010/main" val="1868529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Encryption Standard (DES) is a symmetric-key block cipher published by the National Institute of Standards and Technology (NIST).</a:t>
            </a:r>
          </a:p>
          <a:p>
            <a:r>
              <a:rPr lang="en-US" dirty="0" smtClean="0"/>
              <a:t>DES is an implementation of a </a:t>
            </a:r>
            <a:r>
              <a:rPr lang="en-US" dirty="0" err="1" smtClean="0"/>
              <a:t>Feistel</a:t>
            </a:r>
            <a:r>
              <a:rPr lang="en-US" dirty="0" smtClean="0"/>
              <a:t> Cipher. It uses 16 round </a:t>
            </a:r>
            <a:r>
              <a:rPr lang="en-US" dirty="0" err="1" smtClean="0"/>
              <a:t>Feistel</a:t>
            </a:r>
            <a:r>
              <a:rPr lang="en-US" dirty="0" smtClean="0"/>
              <a:t> structure. The block size is 64-bit. Though, key length is 64-bit, DES has an effective key length of 56 bits, since 8 of the 64 bits of the key are not used by the encryption algorithm (function as check bits only). General Structure of DES is depicted in the following illustration −</a:t>
            </a:r>
          </a:p>
          <a:p>
            <a:endParaRPr lang="en-US" dirty="0" smtClean="0"/>
          </a:p>
          <a:p>
            <a:r>
              <a:rPr lang="en-US" dirty="0" smtClean="0"/>
              <a:t>Since DES is based on the </a:t>
            </a:r>
            <a:r>
              <a:rPr lang="en-US" dirty="0" err="1" smtClean="0"/>
              <a:t>Feistel</a:t>
            </a:r>
            <a:r>
              <a:rPr lang="en-US" dirty="0" smtClean="0"/>
              <a:t> Cipher, all that is required to specify DES is −</a:t>
            </a:r>
          </a:p>
          <a:p>
            <a:r>
              <a:rPr lang="en-US" dirty="0" smtClean="0"/>
              <a:t>Round function</a:t>
            </a:r>
          </a:p>
          <a:p>
            <a:r>
              <a:rPr lang="en-US" dirty="0" smtClean="0"/>
              <a:t>Key schedule</a:t>
            </a:r>
          </a:p>
          <a:p>
            <a:r>
              <a:rPr lang="en-US" dirty="0" smtClean="0"/>
              <a:t>Any additional processing − Initial and final permutation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4F19F3E-3548-4681-BF70-11ECAAB54D21}" type="slidenum">
              <a:rPr lang="en-US" smtClean="0"/>
              <a:pPr/>
              <a:t>45</a:t>
            </a:fld>
            <a:endParaRPr lang="en-US"/>
          </a:p>
        </p:txBody>
      </p:sp>
    </p:spTree>
    <p:extLst>
      <p:ext uri="{BB962C8B-B14F-4D97-AF65-F5344CB8AC3E}">
        <p14:creationId xmlns="" xmlns:p14="http://schemas.microsoft.com/office/powerpoint/2010/main" val="1943445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B2C0F3-6E27-4B20-914E-285D755CA9E9}" type="slidenum">
              <a:rPr lang="en-US" smtClean="0"/>
              <a:pPr/>
              <a:t>140</a:t>
            </a:fld>
            <a:endParaRPr lang="en-US"/>
          </a:p>
        </p:txBody>
      </p:sp>
    </p:spTree>
    <p:extLst>
      <p:ext uri="{BB962C8B-B14F-4D97-AF65-F5344CB8AC3E}">
        <p14:creationId xmlns="" xmlns:p14="http://schemas.microsoft.com/office/powerpoint/2010/main" val="694282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B2C0F3-6E27-4B20-914E-285D755CA9E9}" type="slidenum">
              <a:rPr lang="en-US" smtClean="0"/>
              <a:pPr/>
              <a:t>141</a:t>
            </a:fld>
            <a:endParaRPr lang="en-US"/>
          </a:p>
        </p:txBody>
      </p:sp>
    </p:spTree>
    <p:extLst>
      <p:ext uri="{BB962C8B-B14F-4D97-AF65-F5344CB8AC3E}">
        <p14:creationId xmlns="" xmlns:p14="http://schemas.microsoft.com/office/powerpoint/2010/main" val="2347940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B2C0F3-6E27-4B20-914E-285D755CA9E9}" type="slidenum">
              <a:rPr lang="en-US" smtClean="0"/>
              <a:pPr/>
              <a:t>142</a:t>
            </a:fld>
            <a:endParaRPr lang="en-US"/>
          </a:p>
        </p:txBody>
      </p:sp>
    </p:spTree>
    <p:extLst>
      <p:ext uri="{BB962C8B-B14F-4D97-AF65-F5344CB8AC3E}">
        <p14:creationId xmlns="" xmlns:p14="http://schemas.microsoft.com/office/powerpoint/2010/main" val="3406273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B2C0F3-6E27-4B20-914E-285D755CA9E9}" type="slidenum">
              <a:rPr lang="en-US" smtClean="0"/>
              <a:pPr/>
              <a:t>143</a:t>
            </a:fld>
            <a:endParaRPr lang="en-US"/>
          </a:p>
        </p:txBody>
      </p:sp>
    </p:spTree>
    <p:extLst>
      <p:ext uri="{BB962C8B-B14F-4D97-AF65-F5344CB8AC3E}">
        <p14:creationId xmlns="" xmlns:p14="http://schemas.microsoft.com/office/powerpoint/2010/main" val="391748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B2C0F3-6E27-4B20-914E-285D755CA9E9}" type="slidenum">
              <a:rPr lang="en-US" smtClean="0"/>
              <a:pPr/>
              <a:t>144</a:t>
            </a:fld>
            <a:endParaRPr lang="en-US"/>
          </a:p>
        </p:txBody>
      </p:sp>
    </p:spTree>
    <p:extLst>
      <p:ext uri="{BB962C8B-B14F-4D97-AF65-F5344CB8AC3E}">
        <p14:creationId xmlns="" xmlns:p14="http://schemas.microsoft.com/office/powerpoint/2010/main" val="3449067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B2C0F3-6E27-4B20-914E-285D755CA9E9}" type="slidenum">
              <a:rPr lang="en-US" smtClean="0"/>
              <a:pPr/>
              <a:t>145</a:t>
            </a:fld>
            <a:endParaRPr lang="en-US"/>
          </a:p>
        </p:txBody>
      </p:sp>
    </p:spTree>
    <p:extLst>
      <p:ext uri="{BB962C8B-B14F-4D97-AF65-F5344CB8AC3E}">
        <p14:creationId xmlns="" xmlns:p14="http://schemas.microsoft.com/office/powerpoint/2010/main" val="831233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C31585-B459-4C03-A031-B36BBB744291}" type="datetime1">
              <a:rPr lang="en-US" smtClean="0"/>
              <a:pPr/>
              <a:t>3/7/2019</a:t>
            </a:fld>
            <a:endParaRPr lang="en-US"/>
          </a:p>
        </p:txBody>
      </p:sp>
      <p:sp>
        <p:nvSpPr>
          <p:cNvPr id="5" name="Footer Placeholder 4"/>
          <p:cNvSpPr>
            <a:spLocks noGrp="1"/>
          </p:cNvSpPr>
          <p:nvPr>
            <p:ph type="ftr" sz="quarter" idx="11"/>
          </p:nvPr>
        </p:nvSpPr>
        <p:spPr/>
        <p:txBody>
          <a:bodyPr/>
          <a:lstStyle/>
          <a:p>
            <a:r>
              <a:rPr lang="en-US" smtClean="0"/>
              <a:t>Bộ môn ATTT - Khoa CNTT. Contact: huunoidq@gmail.com</a:t>
            </a:r>
            <a:endParaRPr lang="en-US"/>
          </a:p>
        </p:txBody>
      </p:sp>
      <p:sp>
        <p:nvSpPr>
          <p:cNvPr id="6" name="Slide Number Placeholder 5"/>
          <p:cNvSpPr>
            <a:spLocks noGrp="1"/>
          </p:cNvSpPr>
          <p:nvPr>
            <p:ph type="sldNum" sz="quarter" idx="12"/>
          </p:nvPr>
        </p:nvSpPr>
        <p:spPr/>
        <p:txBody>
          <a:bodyPr/>
          <a:lstStyle/>
          <a:p>
            <a:fld id="{5C561583-81F9-4B12-82D7-448D4626FB3C}" type="slidenum">
              <a:rPr lang="en-US" smtClean="0"/>
              <a:pPr/>
              <a:t>‹#›</a:t>
            </a:fld>
            <a:endParaRPr lang="en-US"/>
          </a:p>
        </p:txBody>
      </p:sp>
    </p:spTree>
    <p:extLst>
      <p:ext uri="{BB962C8B-B14F-4D97-AF65-F5344CB8AC3E}">
        <p14:creationId xmlns="" xmlns:p14="http://schemas.microsoft.com/office/powerpoint/2010/main" val="2201246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DBC50-E647-47AB-AEB6-2A23F98C9BB2}"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3535F-71A7-4414-89EE-8C77C56DCAF0}" type="slidenum">
              <a:rPr lang="en-US" smtClean="0"/>
              <a:pPr/>
              <a:t>‹#›</a:t>
            </a:fld>
            <a:endParaRPr lang="en-US"/>
          </a:p>
        </p:txBody>
      </p:sp>
    </p:spTree>
    <p:extLst>
      <p:ext uri="{BB962C8B-B14F-4D97-AF65-F5344CB8AC3E}">
        <p14:creationId xmlns="" xmlns:p14="http://schemas.microsoft.com/office/powerpoint/2010/main" val="42284267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00.xml.rels><?xml version="1.0" encoding="UTF-8" standalone="yes"?>
<Relationships xmlns="http://schemas.openxmlformats.org/package/2006/relationships"><Relationship Id="rId3" Type="http://schemas.openxmlformats.org/officeDocument/2006/relationships/diagramData" Target="../diagrams/data100.xml"/><Relationship Id="rId7" Type="http://schemas.microsoft.com/office/2007/relationships/diagramDrawing" Target="../diagrams/drawing100.xml"/><Relationship Id="rId2" Type="http://schemas.openxmlformats.org/officeDocument/2006/relationships/image" Target="../media/image30.jpeg"/><Relationship Id="rId1" Type="http://schemas.openxmlformats.org/officeDocument/2006/relationships/slideLayout" Target="../slideLayouts/slideLayout1.xml"/><Relationship Id="rId6" Type="http://schemas.openxmlformats.org/officeDocument/2006/relationships/diagramColors" Target="../diagrams/colors100.xml"/><Relationship Id="rId5" Type="http://schemas.openxmlformats.org/officeDocument/2006/relationships/diagramQuickStyle" Target="../diagrams/quickStyle100.xml"/><Relationship Id="rId4" Type="http://schemas.openxmlformats.org/officeDocument/2006/relationships/diagramLayout" Target="../diagrams/layout100.xml"/></Relationships>
</file>

<file path=ppt/slides/_rels/slide10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diagramLayout" Target="../diagrams/layout101.xml"/><Relationship Id="rId7" Type="http://schemas.openxmlformats.org/officeDocument/2006/relationships/image" Target="../media/image34.png"/><Relationship Id="rId2" Type="http://schemas.openxmlformats.org/officeDocument/2006/relationships/diagramData" Target="../diagrams/data101.xml"/><Relationship Id="rId1" Type="http://schemas.openxmlformats.org/officeDocument/2006/relationships/slideLayout" Target="../slideLayouts/slideLayout1.xml"/><Relationship Id="rId6" Type="http://schemas.microsoft.com/office/2007/relationships/diagramDrawing" Target="../diagrams/drawing101.xml"/><Relationship Id="rId5" Type="http://schemas.openxmlformats.org/officeDocument/2006/relationships/diagramColors" Target="../diagrams/colors101.xml"/><Relationship Id="rId4" Type="http://schemas.openxmlformats.org/officeDocument/2006/relationships/diagramQuickStyle" Target="../diagrams/quickStyle101.xml"/></Relationships>
</file>

<file path=ppt/slides/_rels/slide105.xml.rels><?xml version="1.0" encoding="UTF-8" standalone="yes"?>
<Relationships xmlns="http://schemas.openxmlformats.org/package/2006/relationships"><Relationship Id="rId3" Type="http://schemas.openxmlformats.org/officeDocument/2006/relationships/diagramLayout" Target="../diagrams/layout102.xml"/><Relationship Id="rId2" Type="http://schemas.openxmlformats.org/officeDocument/2006/relationships/diagramData" Target="../diagrams/data102.xml"/><Relationship Id="rId1" Type="http://schemas.openxmlformats.org/officeDocument/2006/relationships/slideLayout" Target="../slideLayouts/slideLayout1.xml"/><Relationship Id="rId6" Type="http://schemas.microsoft.com/office/2007/relationships/diagramDrawing" Target="../diagrams/drawing102.xml"/><Relationship Id="rId5" Type="http://schemas.openxmlformats.org/officeDocument/2006/relationships/diagramColors" Target="../diagrams/colors102.xml"/><Relationship Id="rId4" Type="http://schemas.openxmlformats.org/officeDocument/2006/relationships/diagramQuickStyle" Target="../diagrams/quickStyle102.xml"/></Relationships>
</file>

<file path=ppt/slides/_rels/slide106.xml.rels><?xml version="1.0" encoding="UTF-8" standalone="yes"?>
<Relationships xmlns="http://schemas.openxmlformats.org/package/2006/relationships"><Relationship Id="rId3" Type="http://schemas.openxmlformats.org/officeDocument/2006/relationships/diagramLayout" Target="../diagrams/layout103.xml"/><Relationship Id="rId2" Type="http://schemas.openxmlformats.org/officeDocument/2006/relationships/diagramData" Target="../diagrams/data103.xml"/><Relationship Id="rId1" Type="http://schemas.openxmlformats.org/officeDocument/2006/relationships/slideLayout" Target="../slideLayouts/slideLayout1.xml"/><Relationship Id="rId6" Type="http://schemas.microsoft.com/office/2007/relationships/diagramDrawing" Target="../diagrams/drawing103.xml"/><Relationship Id="rId5" Type="http://schemas.openxmlformats.org/officeDocument/2006/relationships/diagramColors" Target="../diagrams/colors103.xml"/><Relationship Id="rId4" Type="http://schemas.openxmlformats.org/officeDocument/2006/relationships/diagramQuickStyle" Target="../diagrams/quickStyle103.xml"/></Relationships>
</file>

<file path=ppt/slides/_rels/slide107.xml.rels><?xml version="1.0" encoding="UTF-8" standalone="yes"?>
<Relationships xmlns="http://schemas.openxmlformats.org/package/2006/relationships"><Relationship Id="rId8" Type="http://schemas.openxmlformats.org/officeDocument/2006/relationships/hyperlink" Target="http://en.wikipedia.org/wiki/CRYPTON" TargetMode="External"/><Relationship Id="rId13" Type="http://schemas.openxmlformats.org/officeDocument/2006/relationships/hyperlink" Target="http://en.wikipedia.org/wiki/HPC_(cipher)" TargetMode="External"/><Relationship Id="rId18" Type="http://schemas.openxmlformats.org/officeDocument/2006/relationships/hyperlink" Target="http://en.wikipedia.org/wiki/Rijndael" TargetMode="External"/><Relationship Id="rId3" Type="http://schemas.openxmlformats.org/officeDocument/2006/relationships/diagramLayout" Target="../diagrams/layout104.xml"/><Relationship Id="rId21" Type="http://schemas.openxmlformats.org/officeDocument/2006/relationships/hyperlink" Target="http://en.wikipedia.org/wiki/Twofish" TargetMode="External"/><Relationship Id="rId7" Type="http://schemas.openxmlformats.org/officeDocument/2006/relationships/hyperlink" Target="http://en.wikipedia.org/wiki/CAST-256" TargetMode="External"/><Relationship Id="rId12" Type="http://schemas.openxmlformats.org/officeDocument/2006/relationships/hyperlink" Target="http://en.wikipedia.org/wiki/FROG" TargetMode="External"/><Relationship Id="rId17" Type="http://schemas.openxmlformats.org/officeDocument/2006/relationships/hyperlink" Target="http://en.wikipedia.org/wiki/RC6" TargetMode="External"/><Relationship Id="rId2" Type="http://schemas.openxmlformats.org/officeDocument/2006/relationships/diagramData" Target="../diagrams/data104.xml"/><Relationship Id="rId16" Type="http://schemas.openxmlformats.org/officeDocument/2006/relationships/hyperlink" Target="http://en.wikipedia.org/wiki/MARS_(cryptography)" TargetMode="External"/><Relationship Id="rId20" Type="http://schemas.openxmlformats.org/officeDocument/2006/relationships/hyperlink" Target="http://en.wikipedia.org/wiki/Serpent_(cipher)" TargetMode="External"/><Relationship Id="rId1" Type="http://schemas.openxmlformats.org/officeDocument/2006/relationships/slideLayout" Target="../slideLayouts/slideLayout1.xml"/><Relationship Id="rId6" Type="http://schemas.microsoft.com/office/2007/relationships/diagramDrawing" Target="../diagrams/drawing104.xml"/><Relationship Id="rId11" Type="http://schemas.openxmlformats.org/officeDocument/2006/relationships/hyperlink" Target="http://en.wikipedia.org/wiki/E2_(cipher)" TargetMode="External"/><Relationship Id="rId5" Type="http://schemas.openxmlformats.org/officeDocument/2006/relationships/diagramColors" Target="../diagrams/colors104.xml"/><Relationship Id="rId15" Type="http://schemas.openxmlformats.org/officeDocument/2006/relationships/hyperlink" Target="http://en.wikipedia.org/wiki/MAGENTA" TargetMode="External"/><Relationship Id="rId10" Type="http://schemas.openxmlformats.org/officeDocument/2006/relationships/hyperlink" Target="http://en.wikipedia.org/wiki/DFC_(cipher)" TargetMode="External"/><Relationship Id="rId19" Type="http://schemas.openxmlformats.org/officeDocument/2006/relationships/hyperlink" Target="http://en.wikipedia.org/wiki/SAFER" TargetMode="External"/><Relationship Id="rId4" Type="http://schemas.openxmlformats.org/officeDocument/2006/relationships/diagramQuickStyle" Target="../diagrams/quickStyle104.xml"/><Relationship Id="rId9" Type="http://schemas.openxmlformats.org/officeDocument/2006/relationships/hyperlink" Target="http://en.wikipedia.org/wiki/DEAL" TargetMode="External"/><Relationship Id="rId14" Type="http://schemas.openxmlformats.org/officeDocument/2006/relationships/hyperlink" Target="http://en.wikipedia.org/wiki/LOKI97" TargetMode="External"/></Relationships>
</file>

<file path=ppt/slides/_rels/slide108.xml.rels><?xml version="1.0" encoding="UTF-8" standalone="yes"?>
<Relationships xmlns="http://schemas.openxmlformats.org/package/2006/relationships"><Relationship Id="rId3" Type="http://schemas.openxmlformats.org/officeDocument/2006/relationships/diagramLayout" Target="../diagrams/layout105.xml"/><Relationship Id="rId2" Type="http://schemas.openxmlformats.org/officeDocument/2006/relationships/diagramData" Target="../diagrams/data105.xml"/><Relationship Id="rId1" Type="http://schemas.openxmlformats.org/officeDocument/2006/relationships/slideLayout" Target="../slideLayouts/slideLayout1.xml"/><Relationship Id="rId6" Type="http://schemas.microsoft.com/office/2007/relationships/diagramDrawing" Target="../diagrams/drawing105.xml"/><Relationship Id="rId5" Type="http://schemas.openxmlformats.org/officeDocument/2006/relationships/diagramColors" Target="../diagrams/colors105.xml"/><Relationship Id="rId4" Type="http://schemas.openxmlformats.org/officeDocument/2006/relationships/diagramQuickStyle" Target="../diagrams/quickStyle105.xml"/></Relationships>
</file>

<file path=ppt/slides/_rels/slide109.xml.rels><?xml version="1.0" encoding="UTF-8" standalone="yes"?>
<Relationships xmlns="http://schemas.openxmlformats.org/package/2006/relationships"><Relationship Id="rId3" Type="http://schemas.openxmlformats.org/officeDocument/2006/relationships/diagramLayout" Target="../diagrams/layout106.xml"/><Relationship Id="rId2" Type="http://schemas.openxmlformats.org/officeDocument/2006/relationships/diagramData" Target="../diagrams/data106.xml"/><Relationship Id="rId1" Type="http://schemas.openxmlformats.org/officeDocument/2006/relationships/slideLayout" Target="../slideLayouts/slideLayout1.xml"/><Relationship Id="rId6" Type="http://schemas.microsoft.com/office/2007/relationships/diagramDrawing" Target="../diagrams/drawing106.xml"/><Relationship Id="rId5" Type="http://schemas.openxmlformats.org/officeDocument/2006/relationships/diagramColors" Target="../diagrams/colors106.xml"/><Relationship Id="rId4" Type="http://schemas.openxmlformats.org/officeDocument/2006/relationships/diagramQuickStyle" Target="../diagrams/quickStyle10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10.xml.rels><?xml version="1.0" encoding="UTF-8" standalone="yes"?>
<Relationships xmlns="http://schemas.openxmlformats.org/package/2006/relationships"><Relationship Id="rId3" Type="http://schemas.openxmlformats.org/officeDocument/2006/relationships/diagramLayout" Target="../diagrams/layout107.xml"/><Relationship Id="rId2" Type="http://schemas.openxmlformats.org/officeDocument/2006/relationships/diagramData" Target="../diagrams/data107.xml"/><Relationship Id="rId1" Type="http://schemas.openxmlformats.org/officeDocument/2006/relationships/slideLayout" Target="../slideLayouts/slideLayout1.xml"/><Relationship Id="rId6" Type="http://schemas.microsoft.com/office/2007/relationships/diagramDrawing" Target="../diagrams/drawing107.xml"/><Relationship Id="rId5" Type="http://schemas.openxmlformats.org/officeDocument/2006/relationships/diagramColors" Target="../diagrams/colors107.xml"/><Relationship Id="rId4" Type="http://schemas.openxmlformats.org/officeDocument/2006/relationships/diagramQuickStyle" Target="../diagrams/quickStyle107.xml"/></Relationships>
</file>

<file path=ppt/slides/_rels/slide111.xml.rels><?xml version="1.0" encoding="UTF-8" standalone="yes"?>
<Relationships xmlns="http://schemas.openxmlformats.org/package/2006/relationships"><Relationship Id="rId3" Type="http://schemas.openxmlformats.org/officeDocument/2006/relationships/diagramLayout" Target="../diagrams/layout108.xml"/><Relationship Id="rId2" Type="http://schemas.openxmlformats.org/officeDocument/2006/relationships/diagramData" Target="../diagrams/data108.xml"/><Relationship Id="rId1" Type="http://schemas.openxmlformats.org/officeDocument/2006/relationships/slideLayout" Target="../slideLayouts/slideLayout1.xml"/><Relationship Id="rId6" Type="http://schemas.microsoft.com/office/2007/relationships/diagramDrawing" Target="../diagrams/drawing108.xml"/><Relationship Id="rId5" Type="http://schemas.openxmlformats.org/officeDocument/2006/relationships/diagramColors" Target="../diagrams/colors108.xml"/><Relationship Id="rId4" Type="http://schemas.openxmlformats.org/officeDocument/2006/relationships/diagramQuickStyle" Target="../diagrams/quickStyle108.xml"/></Relationships>
</file>

<file path=ppt/slides/_rels/slide112.xml.rels><?xml version="1.0" encoding="UTF-8" standalone="yes"?>
<Relationships xmlns="http://schemas.openxmlformats.org/package/2006/relationships"><Relationship Id="rId3" Type="http://schemas.openxmlformats.org/officeDocument/2006/relationships/diagramLayout" Target="../diagrams/layout109.xml"/><Relationship Id="rId2" Type="http://schemas.openxmlformats.org/officeDocument/2006/relationships/diagramData" Target="../diagrams/data109.xml"/><Relationship Id="rId1" Type="http://schemas.openxmlformats.org/officeDocument/2006/relationships/slideLayout" Target="../slideLayouts/slideLayout1.xml"/><Relationship Id="rId6" Type="http://schemas.microsoft.com/office/2007/relationships/diagramDrawing" Target="../diagrams/drawing109.xml"/><Relationship Id="rId5" Type="http://schemas.openxmlformats.org/officeDocument/2006/relationships/diagramColors" Target="../diagrams/colors109.xml"/><Relationship Id="rId4" Type="http://schemas.openxmlformats.org/officeDocument/2006/relationships/diagramQuickStyle" Target="../diagrams/quickStyle109.xml"/></Relationships>
</file>

<file path=ppt/slides/_rels/slide113.xml.rels><?xml version="1.0" encoding="UTF-8" standalone="yes"?>
<Relationships xmlns="http://schemas.openxmlformats.org/package/2006/relationships"><Relationship Id="rId3" Type="http://schemas.openxmlformats.org/officeDocument/2006/relationships/diagramLayout" Target="../diagrams/layout110.xml"/><Relationship Id="rId2" Type="http://schemas.openxmlformats.org/officeDocument/2006/relationships/diagramData" Target="../diagrams/data110.xml"/><Relationship Id="rId1" Type="http://schemas.openxmlformats.org/officeDocument/2006/relationships/slideLayout" Target="../slideLayouts/slideLayout1.xml"/><Relationship Id="rId6" Type="http://schemas.microsoft.com/office/2007/relationships/diagramDrawing" Target="../diagrams/drawing110.xml"/><Relationship Id="rId5" Type="http://schemas.openxmlformats.org/officeDocument/2006/relationships/diagramColors" Target="../diagrams/colors110.xml"/><Relationship Id="rId4" Type="http://schemas.openxmlformats.org/officeDocument/2006/relationships/diagramQuickStyle" Target="../diagrams/quickStyle110.xml"/></Relationships>
</file>

<file path=ppt/slides/_rels/slide114.xml.rels><?xml version="1.0" encoding="UTF-8" standalone="yes"?>
<Relationships xmlns="http://schemas.openxmlformats.org/package/2006/relationships"><Relationship Id="rId3" Type="http://schemas.openxmlformats.org/officeDocument/2006/relationships/diagramLayout" Target="../diagrams/layout111.xml"/><Relationship Id="rId2" Type="http://schemas.openxmlformats.org/officeDocument/2006/relationships/diagramData" Target="../diagrams/data111.xml"/><Relationship Id="rId1" Type="http://schemas.openxmlformats.org/officeDocument/2006/relationships/slideLayout" Target="../slideLayouts/slideLayout1.xml"/><Relationship Id="rId6" Type="http://schemas.microsoft.com/office/2007/relationships/diagramDrawing" Target="../diagrams/drawing111.xml"/><Relationship Id="rId5" Type="http://schemas.openxmlformats.org/officeDocument/2006/relationships/diagramColors" Target="../diagrams/colors111.xml"/><Relationship Id="rId4" Type="http://schemas.openxmlformats.org/officeDocument/2006/relationships/diagramQuickStyle" Target="../diagrams/quickStyle111.xml"/></Relationships>
</file>

<file path=ppt/slides/_rels/slide115.xml.rels><?xml version="1.0" encoding="UTF-8" standalone="yes"?>
<Relationships xmlns="http://schemas.openxmlformats.org/package/2006/relationships"><Relationship Id="rId3" Type="http://schemas.openxmlformats.org/officeDocument/2006/relationships/diagramLayout" Target="../diagrams/layout112.xml"/><Relationship Id="rId2" Type="http://schemas.openxmlformats.org/officeDocument/2006/relationships/diagramData" Target="../diagrams/data112.xml"/><Relationship Id="rId1" Type="http://schemas.openxmlformats.org/officeDocument/2006/relationships/slideLayout" Target="../slideLayouts/slideLayout1.xml"/><Relationship Id="rId6" Type="http://schemas.microsoft.com/office/2007/relationships/diagramDrawing" Target="../diagrams/drawing112.xml"/><Relationship Id="rId5" Type="http://schemas.openxmlformats.org/officeDocument/2006/relationships/diagramColors" Target="../diagrams/colors112.xml"/><Relationship Id="rId4" Type="http://schemas.openxmlformats.org/officeDocument/2006/relationships/diagramQuickStyle" Target="../diagrams/quickStyle112.xml"/></Relationships>
</file>

<file path=ppt/slides/_rels/slide116.xml.rels><?xml version="1.0" encoding="UTF-8" standalone="yes"?>
<Relationships xmlns="http://schemas.openxmlformats.org/package/2006/relationships"><Relationship Id="rId3" Type="http://schemas.openxmlformats.org/officeDocument/2006/relationships/diagramLayout" Target="../diagrams/layout113.xml"/><Relationship Id="rId2" Type="http://schemas.openxmlformats.org/officeDocument/2006/relationships/diagramData" Target="../diagrams/data113.xml"/><Relationship Id="rId1" Type="http://schemas.openxmlformats.org/officeDocument/2006/relationships/slideLayout" Target="../slideLayouts/slideLayout1.xml"/><Relationship Id="rId6" Type="http://schemas.microsoft.com/office/2007/relationships/diagramDrawing" Target="../diagrams/drawing113.xml"/><Relationship Id="rId5" Type="http://schemas.openxmlformats.org/officeDocument/2006/relationships/diagramColors" Target="../diagrams/colors113.xml"/><Relationship Id="rId4" Type="http://schemas.openxmlformats.org/officeDocument/2006/relationships/diagramQuickStyle" Target="../diagrams/quickStyle113.xml"/></Relationships>
</file>

<file path=ppt/slides/_rels/slide117.xml.rels><?xml version="1.0" encoding="UTF-8" standalone="yes"?>
<Relationships xmlns="http://schemas.openxmlformats.org/package/2006/relationships"><Relationship Id="rId3" Type="http://schemas.openxmlformats.org/officeDocument/2006/relationships/diagramLayout" Target="../diagrams/layout114.xml"/><Relationship Id="rId2" Type="http://schemas.openxmlformats.org/officeDocument/2006/relationships/diagramData" Target="../diagrams/data114.xml"/><Relationship Id="rId1" Type="http://schemas.openxmlformats.org/officeDocument/2006/relationships/slideLayout" Target="../slideLayouts/slideLayout1.xml"/><Relationship Id="rId6" Type="http://schemas.microsoft.com/office/2007/relationships/diagramDrawing" Target="../diagrams/drawing114.xml"/><Relationship Id="rId5" Type="http://schemas.openxmlformats.org/officeDocument/2006/relationships/diagramColors" Target="../diagrams/colors114.xml"/><Relationship Id="rId4" Type="http://schemas.openxmlformats.org/officeDocument/2006/relationships/diagramQuickStyle" Target="../diagrams/quickStyle114.xml"/></Relationships>
</file>

<file path=ppt/slides/_rels/slide118.xml.rels><?xml version="1.0" encoding="UTF-8" standalone="yes"?>
<Relationships xmlns="http://schemas.openxmlformats.org/package/2006/relationships"><Relationship Id="rId3" Type="http://schemas.openxmlformats.org/officeDocument/2006/relationships/diagramLayout" Target="../diagrams/layout115.xml"/><Relationship Id="rId2" Type="http://schemas.openxmlformats.org/officeDocument/2006/relationships/diagramData" Target="../diagrams/data115.xml"/><Relationship Id="rId1" Type="http://schemas.openxmlformats.org/officeDocument/2006/relationships/slideLayout" Target="../slideLayouts/slideLayout1.xml"/><Relationship Id="rId6" Type="http://schemas.microsoft.com/office/2007/relationships/diagramDrawing" Target="../diagrams/drawing115.xml"/><Relationship Id="rId5" Type="http://schemas.openxmlformats.org/officeDocument/2006/relationships/diagramColors" Target="../diagrams/colors115.xml"/><Relationship Id="rId4" Type="http://schemas.openxmlformats.org/officeDocument/2006/relationships/diagramQuickStyle" Target="../diagrams/quickStyle115.xml"/></Relationships>
</file>

<file path=ppt/slides/_rels/slide119.xml.rels><?xml version="1.0" encoding="UTF-8" standalone="yes"?>
<Relationships xmlns="http://schemas.openxmlformats.org/package/2006/relationships"><Relationship Id="rId3" Type="http://schemas.openxmlformats.org/officeDocument/2006/relationships/diagramLayout" Target="../diagrams/layout116.xml"/><Relationship Id="rId2" Type="http://schemas.openxmlformats.org/officeDocument/2006/relationships/diagramData" Target="../diagrams/data116.xml"/><Relationship Id="rId1" Type="http://schemas.openxmlformats.org/officeDocument/2006/relationships/slideLayout" Target="../slideLayouts/slideLayout1.xml"/><Relationship Id="rId6" Type="http://schemas.microsoft.com/office/2007/relationships/diagramDrawing" Target="../diagrams/drawing116.xml"/><Relationship Id="rId5" Type="http://schemas.openxmlformats.org/officeDocument/2006/relationships/diagramColors" Target="../diagrams/colors116.xml"/><Relationship Id="rId4" Type="http://schemas.openxmlformats.org/officeDocument/2006/relationships/diagramQuickStyle" Target="../diagrams/quickStyle11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20.xml.rels><?xml version="1.0" encoding="UTF-8" standalone="yes"?>
<Relationships xmlns="http://schemas.openxmlformats.org/package/2006/relationships"><Relationship Id="rId3" Type="http://schemas.openxmlformats.org/officeDocument/2006/relationships/diagramLayout" Target="../diagrams/layout117.xml"/><Relationship Id="rId2" Type="http://schemas.openxmlformats.org/officeDocument/2006/relationships/diagramData" Target="../diagrams/data117.xml"/><Relationship Id="rId1" Type="http://schemas.openxmlformats.org/officeDocument/2006/relationships/slideLayout" Target="../slideLayouts/slideLayout1.xml"/><Relationship Id="rId6" Type="http://schemas.microsoft.com/office/2007/relationships/diagramDrawing" Target="../diagrams/drawing117.xml"/><Relationship Id="rId5" Type="http://schemas.openxmlformats.org/officeDocument/2006/relationships/diagramColors" Target="../diagrams/colors117.xml"/><Relationship Id="rId4" Type="http://schemas.openxmlformats.org/officeDocument/2006/relationships/diagramQuickStyle" Target="../diagrams/quickStyle117.xml"/></Relationships>
</file>

<file path=ppt/slides/_rels/slide121.xml.rels><?xml version="1.0" encoding="UTF-8" standalone="yes"?>
<Relationships xmlns="http://schemas.openxmlformats.org/package/2006/relationships"><Relationship Id="rId3" Type="http://schemas.openxmlformats.org/officeDocument/2006/relationships/diagramLayout" Target="../diagrams/layout118.xml"/><Relationship Id="rId2" Type="http://schemas.openxmlformats.org/officeDocument/2006/relationships/diagramData" Target="../diagrams/data118.xml"/><Relationship Id="rId1" Type="http://schemas.openxmlformats.org/officeDocument/2006/relationships/slideLayout" Target="../slideLayouts/slideLayout1.xml"/><Relationship Id="rId6" Type="http://schemas.microsoft.com/office/2007/relationships/diagramDrawing" Target="../diagrams/drawing118.xml"/><Relationship Id="rId5" Type="http://schemas.openxmlformats.org/officeDocument/2006/relationships/diagramColors" Target="../diagrams/colors118.xml"/><Relationship Id="rId4" Type="http://schemas.openxmlformats.org/officeDocument/2006/relationships/diagramQuickStyle" Target="../diagrams/quickStyle118.xml"/></Relationships>
</file>

<file path=ppt/slides/_rels/slide122.xml.rels><?xml version="1.0" encoding="UTF-8" standalone="yes"?>
<Relationships xmlns="http://schemas.openxmlformats.org/package/2006/relationships"><Relationship Id="rId3" Type="http://schemas.openxmlformats.org/officeDocument/2006/relationships/diagramLayout" Target="../diagrams/layout119.xml"/><Relationship Id="rId2" Type="http://schemas.openxmlformats.org/officeDocument/2006/relationships/diagramData" Target="../diagrams/data119.xml"/><Relationship Id="rId1" Type="http://schemas.openxmlformats.org/officeDocument/2006/relationships/slideLayout" Target="../slideLayouts/slideLayout1.xml"/><Relationship Id="rId6" Type="http://schemas.microsoft.com/office/2007/relationships/diagramDrawing" Target="../diagrams/drawing119.xml"/><Relationship Id="rId5" Type="http://schemas.openxmlformats.org/officeDocument/2006/relationships/diagramColors" Target="../diagrams/colors119.xml"/><Relationship Id="rId4" Type="http://schemas.openxmlformats.org/officeDocument/2006/relationships/diagramQuickStyle" Target="../diagrams/quickStyle119.xml"/></Relationships>
</file>

<file path=ppt/slides/_rels/slide123.xml.rels><?xml version="1.0" encoding="UTF-8" standalone="yes"?>
<Relationships xmlns="http://schemas.openxmlformats.org/package/2006/relationships"><Relationship Id="rId3" Type="http://schemas.openxmlformats.org/officeDocument/2006/relationships/diagramLayout" Target="../diagrams/layout120.xml"/><Relationship Id="rId2" Type="http://schemas.openxmlformats.org/officeDocument/2006/relationships/diagramData" Target="../diagrams/data120.xml"/><Relationship Id="rId1" Type="http://schemas.openxmlformats.org/officeDocument/2006/relationships/slideLayout" Target="../slideLayouts/slideLayout1.xml"/><Relationship Id="rId6" Type="http://schemas.microsoft.com/office/2007/relationships/diagramDrawing" Target="../diagrams/drawing120.xml"/><Relationship Id="rId5" Type="http://schemas.openxmlformats.org/officeDocument/2006/relationships/diagramColors" Target="../diagrams/colors120.xml"/><Relationship Id="rId4" Type="http://schemas.openxmlformats.org/officeDocument/2006/relationships/diagramQuickStyle" Target="../diagrams/quickStyle120.xml"/></Relationships>
</file>

<file path=ppt/slides/_rels/slide124.xml.rels><?xml version="1.0" encoding="UTF-8" standalone="yes"?>
<Relationships xmlns="http://schemas.openxmlformats.org/package/2006/relationships"><Relationship Id="rId3" Type="http://schemas.openxmlformats.org/officeDocument/2006/relationships/diagramLayout" Target="../diagrams/layout121.xml"/><Relationship Id="rId2" Type="http://schemas.openxmlformats.org/officeDocument/2006/relationships/diagramData" Target="../diagrams/data121.xml"/><Relationship Id="rId1" Type="http://schemas.openxmlformats.org/officeDocument/2006/relationships/slideLayout" Target="../slideLayouts/slideLayout1.xml"/><Relationship Id="rId6" Type="http://schemas.microsoft.com/office/2007/relationships/diagramDrawing" Target="../diagrams/drawing121.xml"/><Relationship Id="rId5" Type="http://schemas.openxmlformats.org/officeDocument/2006/relationships/diagramColors" Target="../diagrams/colors121.xml"/><Relationship Id="rId4" Type="http://schemas.openxmlformats.org/officeDocument/2006/relationships/diagramQuickStyle" Target="../diagrams/quickStyle121.xml"/></Relationships>
</file>

<file path=ppt/slides/_rels/slide125.xml.rels><?xml version="1.0" encoding="UTF-8" standalone="yes"?>
<Relationships xmlns="http://schemas.openxmlformats.org/package/2006/relationships"><Relationship Id="rId3" Type="http://schemas.openxmlformats.org/officeDocument/2006/relationships/diagramLayout" Target="../diagrams/layout122.xml"/><Relationship Id="rId2" Type="http://schemas.openxmlformats.org/officeDocument/2006/relationships/diagramData" Target="../diagrams/data122.xml"/><Relationship Id="rId1" Type="http://schemas.openxmlformats.org/officeDocument/2006/relationships/slideLayout" Target="../slideLayouts/slideLayout1.xml"/><Relationship Id="rId6" Type="http://schemas.microsoft.com/office/2007/relationships/diagramDrawing" Target="../diagrams/drawing122.xml"/><Relationship Id="rId5" Type="http://schemas.openxmlformats.org/officeDocument/2006/relationships/diagramColors" Target="../diagrams/colors122.xml"/><Relationship Id="rId4" Type="http://schemas.openxmlformats.org/officeDocument/2006/relationships/diagramQuickStyle" Target="../diagrams/quickStyle122.xml"/></Relationships>
</file>

<file path=ppt/slides/_rels/slide126.xml.rels><?xml version="1.0" encoding="UTF-8" standalone="yes"?>
<Relationships xmlns="http://schemas.openxmlformats.org/package/2006/relationships"><Relationship Id="rId3" Type="http://schemas.openxmlformats.org/officeDocument/2006/relationships/diagramLayout" Target="../diagrams/layout123.xml"/><Relationship Id="rId2" Type="http://schemas.openxmlformats.org/officeDocument/2006/relationships/diagramData" Target="../diagrams/data123.xml"/><Relationship Id="rId1" Type="http://schemas.openxmlformats.org/officeDocument/2006/relationships/slideLayout" Target="../slideLayouts/slideLayout1.xml"/><Relationship Id="rId6" Type="http://schemas.microsoft.com/office/2007/relationships/diagramDrawing" Target="../diagrams/drawing123.xml"/><Relationship Id="rId5" Type="http://schemas.openxmlformats.org/officeDocument/2006/relationships/diagramColors" Target="../diagrams/colors123.xml"/><Relationship Id="rId4" Type="http://schemas.openxmlformats.org/officeDocument/2006/relationships/diagramQuickStyle" Target="../diagrams/quickStyle123.xml"/></Relationships>
</file>

<file path=ppt/slides/_rels/slide127.xml.rels><?xml version="1.0" encoding="UTF-8" standalone="yes"?>
<Relationships xmlns="http://schemas.openxmlformats.org/package/2006/relationships"><Relationship Id="rId3" Type="http://schemas.openxmlformats.org/officeDocument/2006/relationships/diagramLayout" Target="../diagrams/layout124.xml"/><Relationship Id="rId2" Type="http://schemas.openxmlformats.org/officeDocument/2006/relationships/diagramData" Target="../diagrams/data124.xml"/><Relationship Id="rId1" Type="http://schemas.openxmlformats.org/officeDocument/2006/relationships/slideLayout" Target="../slideLayouts/slideLayout1.xml"/><Relationship Id="rId6" Type="http://schemas.microsoft.com/office/2007/relationships/diagramDrawing" Target="../diagrams/drawing124.xml"/><Relationship Id="rId5" Type="http://schemas.openxmlformats.org/officeDocument/2006/relationships/diagramColors" Target="../diagrams/colors124.xml"/><Relationship Id="rId4" Type="http://schemas.openxmlformats.org/officeDocument/2006/relationships/diagramQuickStyle" Target="../diagrams/quickStyle124.xml"/></Relationships>
</file>

<file path=ppt/slides/_rels/slide128.xml.rels><?xml version="1.0" encoding="UTF-8" standalone="yes"?>
<Relationships xmlns="http://schemas.openxmlformats.org/package/2006/relationships"><Relationship Id="rId3" Type="http://schemas.openxmlformats.org/officeDocument/2006/relationships/diagramLayout" Target="../diagrams/layout125.xml"/><Relationship Id="rId7" Type="http://schemas.openxmlformats.org/officeDocument/2006/relationships/image" Target="../media/image35.png"/><Relationship Id="rId2" Type="http://schemas.openxmlformats.org/officeDocument/2006/relationships/diagramData" Target="../diagrams/data125.xml"/><Relationship Id="rId1" Type="http://schemas.openxmlformats.org/officeDocument/2006/relationships/slideLayout" Target="../slideLayouts/slideLayout1.xml"/><Relationship Id="rId6" Type="http://schemas.microsoft.com/office/2007/relationships/diagramDrawing" Target="../diagrams/drawing125.xml"/><Relationship Id="rId5" Type="http://schemas.openxmlformats.org/officeDocument/2006/relationships/diagramColors" Target="../diagrams/colors125.xml"/><Relationship Id="rId4" Type="http://schemas.openxmlformats.org/officeDocument/2006/relationships/diagramQuickStyle" Target="../diagrams/quickStyle125.xml"/></Relationships>
</file>

<file path=ppt/slides/_rels/slide129.xml.rels><?xml version="1.0" encoding="UTF-8" standalone="yes"?>
<Relationships xmlns="http://schemas.openxmlformats.org/package/2006/relationships"><Relationship Id="rId3" Type="http://schemas.openxmlformats.org/officeDocument/2006/relationships/diagramData" Target="../diagrams/data126.xml"/><Relationship Id="rId7" Type="http://schemas.microsoft.com/office/2007/relationships/diagramDrawing" Target="../diagrams/drawing126.xml"/><Relationship Id="rId2" Type="http://schemas.openxmlformats.org/officeDocument/2006/relationships/image" Target="../media/image36.jpeg"/><Relationship Id="rId1" Type="http://schemas.openxmlformats.org/officeDocument/2006/relationships/slideLayout" Target="../slideLayouts/slideLayout1.xml"/><Relationship Id="rId6" Type="http://schemas.openxmlformats.org/officeDocument/2006/relationships/diagramColors" Target="../diagrams/colors126.xml"/><Relationship Id="rId5" Type="http://schemas.openxmlformats.org/officeDocument/2006/relationships/diagramQuickStyle" Target="../diagrams/quickStyle126.xml"/><Relationship Id="rId4" Type="http://schemas.openxmlformats.org/officeDocument/2006/relationships/diagramLayout" Target="../diagrams/layout12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30.xml.rels><?xml version="1.0" encoding="UTF-8" standalone="yes"?>
<Relationships xmlns="http://schemas.openxmlformats.org/package/2006/relationships"><Relationship Id="rId3" Type="http://schemas.openxmlformats.org/officeDocument/2006/relationships/diagramLayout" Target="../diagrams/layout127.xml"/><Relationship Id="rId2" Type="http://schemas.openxmlformats.org/officeDocument/2006/relationships/diagramData" Target="../diagrams/data127.xml"/><Relationship Id="rId1" Type="http://schemas.openxmlformats.org/officeDocument/2006/relationships/slideLayout" Target="../slideLayouts/slideLayout1.xml"/><Relationship Id="rId6" Type="http://schemas.microsoft.com/office/2007/relationships/diagramDrawing" Target="../diagrams/drawing127.xml"/><Relationship Id="rId5" Type="http://schemas.openxmlformats.org/officeDocument/2006/relationships/diagramColors" Target="../diagrams/colors127.xml"/><Relationship Id="rId4" Type="http://schemas.openxmlformats.org/officeDocument/2006/relationships/diagramQuickStyle" Target="../diagrams/quickStyle127.xml"/></Relationships>
</file>

<file path=ppt/slides/_rels/slide131.xml.rels><?xml version="1.0" encoding="UTF-8" standalone="yes"?>
<Relationships xmlns="http://schemas.openxmlformats.org/package/2006/relationships"><Relationship Id="rId3" Type="http://schemas.openxmlformats.org/officeDocument/2006/relationships/diagramData" Target="../diagrams/data128.xml"/><Relationship Id="rId7" Type="http://schemas.microsoft.com/office/2007/relationships/diagramDrawing" Target="../diagrams/drawing128.xml"/><Relationship Id="rId2" Type="http://schemas.openxmlformats.org/officeDocument/2006/relationships/image" Target="../media/image37.jpeg"/><Relationship Id="rId1" Type="http://schemas.openxmlformats.org/officeDocument/2006/relationships/slideLayout" Target="../slideLayouts/slideLayout1.xml"/><Relationship Id="rId6" Type="http://schemas.openxmlformats.org/officeDocument/2006/relationships/diagramColors" Target="../diagrams/colors128.xml"/><Relationship Id="rId5" Type="http://schemas.openxmlformats.org/officeDocument/2006/relationships/diagramQuickStyle" Target="../diagrams/quickStyle128.xml"/><Relationship Id="rId4" Type="http://schemas.openxmlformats.org/officeDocument/2006/relationships/diagramLayout" Target="../diagrams/layout128.xml"/></Relationships>
</file>

<file path=ppt/slides/_rels/slide132.xml.rels><?xml version="1.0" encoding="UTF-8" standalone="yes"?>
<Relationships xmlns="http://schemas.openxmlformats.org/package/2006/relationships"><Relationship Id="rId3" Type="http://schemas.openxmlformats.org/officeDocument/2006/relationships/diagramData" Target="../diagrams/data129.xml"/><Relationship Id="rId7" Type="http://schemas.microsoft.com/office/2007/relationships/diagramDrawing" Target="../diagrams/drawing129.xml"/><Relationship Id="rId2" Type="http://schemas.openxmlformats.org/officeDocument/2006/relationships/image" Target="../media/image38.jpeg"/><Relationship Id="rId1" Type="http://schemas.openxmlformats.org/officeDocument/2006/relationships/slideLayout" Target="../slideLayouts/slideLayout1.xml"/><Relationship Id="rId6" Type="http://schemas.openxmlformats.org/officeDocument/2006/relationships/diagramColors" Target="../diagrams/colors129.xml"/><Relationship Id="rId5" Type="http://schemas.openxmlformats.org/officeDocument/2006/relationships/diagramQuickStyle" Target="../diagrams/quickStyle129.xml"/><Relationship Id="rId4" Type="http://schemas.openxmlformats.org/officeDocument/2006/relationships/diagramLayout" Target="../diagrams/layout129.xml"/></Relationships>
</file>

<file path=ppt/slides/_rels/slide133.xml.rels><?xml version="1.0" encoding="UTF-8" standalone="yes"?>
<Relationships xmlns="http://schemas.openxmlformats.org/package/2006/relationships"><Relationship Id="rId3" Type="http://schemas.openxmlformats.org/officeDocument/2006/relationships/diagramLayout" Target="../diagrams/layout130.xml"/><Relationship Id="rId2" Type="http://schemas.openxmlformats.org/officeDocument/2006/relationships/diagramData" Target="../diagrams/data130.xml"/><Relationship Id="rId1" Type="http://schemas.openxmlformats.org/officeDocument/2006/relationships/slideLayout" Target="../slideLayouts/slideLayout1.xml"/><Relationship Id="rId6" Type="http://schemas.microsoft.com/office/2007/relationships/diagramDrawing" Target="../diagrams/drawing130.xml"/><Relationship Id="rId5" Type="http://schemas.openxmlformats.org/officeDocument/2006/relationships/diagramColors" Target="../diagrams/colors130.xml"/><Relationship Id="rId4" Type="http://schemas.openxmlformats.org/officeDocument/2006/relationships/diagramQuickStyle" Target="../diagrams/quickStyle130.xml"/></Relationships>
</file>

<file path=ppt/slides/_rels/slide134.xml.rels><?xml version="1.0" encoding="UTF-8" standalone="yes"?>
<Relationships xmlns="http://schemas.openxmlformats.org/package/2006/relationships"><Relationship Id="rId3" Type="http://schemas.openxmlformats.org/officeDocument/2006/relationships/diagramData" Target="../diagrams/data131.xml"/><Relationship Id="rId7" Type="http://schemas.microsoft.com/office/2007/relationships/diagramDrawing" Target="../diagrams/drawing131.xml"/><Relationship Id="rId2" Type="http://schemas.openxmlformats.org/officeDocument/2006/relationships/image" Target="../media/image39.jpeg"/><Relationship Id="rId1" Type="http://schemas.openxmlformats.org/officeDocument/2006/relationships/slideLayout" Target="../slideLayouts/slideLayout1.xml"/><Relationship Id="rId6" Type="http://schemas.openxmlformats.org/officeDocument/2006/relationships/diagramColors" Target="../diagrams/colors131.xml"/><Relationship Id="rId5" Type="http://schemas.openxmlformats.org/officeDocument/2006/relationships/diagramQuickStyle" Target="../diagrams/quickStyle131.xml"/><Relationship Id="rId4" Type="http://schemas.openxmlformats.org/officeDocument/2006/relationships/diagramLayout" Target="../diagrams/layout131.xml"/></Relationships>
</file>

<file path=ppt/slides/_rels/slide135.xml.rels><?xml version="1.0" encoding="UTF-8" standalone="yes"?>
<Relationships xmlns="http://schemas.openxmlformats.org/package/2006/relationships"><Relationship Id="rId3" Type="http://schemas.openxmlformats.org/officeDocument/2006/relationships/diagramLayout" Target="../diagrams/layout132.xml"/><Relationship Id="rId2" Type="http://schemas.openxmlformats.org/officeDocument/2006/relationships/diagramData" Target="../diagrams/data132.xml"/><Relationship Id="rId1" Type="http://schemas.openxmlformats.org/officeDocument/2006/relationships/slideLayout" Target="../slideLayouts/slideLayout1.xml"/><Relationship Id="rId6" Type="http://schemas.microsoft.com/office/2007/relationships/diagramDrawing" Target="../diagrams/drawing132.xml"/><Relationship Id="rId5" Type="http://schemas.openxmlformats.org/officeDocument/2006/relationships/diagramColors" Target="../diagrams/colors132.xml"/><Relationship Id="rId4" Type="http://schemas.openxmlformats.org/officeDocument/2006/relationships/diagramQuickStyle" Target="../diagrams/quickStyle132.xml"/></Relationships>
</file>

<file path=ppt/slides/_rels/slide136.xml.rels><?xml version="1.0" encoding="UTF-8" standalone="yes"?>
<Relationships xmlns="http://schemas.openxmlformats.org/package/2006/relationships"><Relationship Id="rId3" Type="http://schemas.openxmlformats.org/officeDocument/2006/relationships/diagramLayout" Target="../diagrams/layout133.xml"/><Relationship Id="rId2" Type="http://schemas.openxmlformats.org/officeDocument/2006/relationships/diagramData" Target="../diagrams/data133.xml"/><Relationship Id="rId1" Type="http://schemas.openxmlformats.org/officeDocument/2006/relationships/slideLayout" Target="../slideLayouts/slideLayout1.xml"/><Relationship Id="rId6" Type="http://schemas.microsoft.com/office/2007/relationships/diagramDrawing" Target="../diagrams/drawing133.xml"/><Relationship Id="rId5" Type="http://schemas.openxmlformats.org/officeDocument/2006/relationships/diagramColors" Target="../diagrams/colors133.xml"/><Relationship Id="rId4" Type="http://schemas.openxmlformats.org/officeDocument/2006/relationships/diagramQuickStyle" Target="../diagrams/quickStyle133.xml"/></Relationships>
</file>

<file path=ppt/slides/_rels/slide137.xml.rels><?xml version="1.0" encoding="UTF-8" standalone="yes"?>
<Relationships xmlns="http://schemas.openxmlformats.org/package/2006/relationships"><Relationship Id="rId3" Type="http://schemas.openxmlformats.org/officeDocument/2006/relationships/diagramLayout" Target="../diagrams/layout134.xml"/><Relationship Id="rId2" Type="http://schemas.openxmlformats.org/officeDocument/2006/relationships/diagramData" Target="../diagrams/data134.xml"/><Relationship Id="rId1" Type="http://schemas.openxmlformats.org/officeDocument/2006/relationships/slideLayout" Target="../slideLayouts/slideLayout1.xml"/><Relationship Id="rId6" Type="http://schemas.microsoft.com/office/2007/relationships/diagramDrawing" Target="../diagrams/drawing134.xml"/><Relationship Id="rId5" Type="http://schemas.openxmlformats.org/officeDocument/2006/relationships/diagramColors" Target="../diagrams/colors134.xml"/><Relationship Id="rId4" Type="http://schemas.openxmlformats.org/officeDocument/2006/relationships/diagramQuickStyle" Target="../diagrams/quickStyle134.xml"/></Relationships>
</file>

<file path=ppt/slides/_rels/slide138.xml.rels><?xml version="1.0" encoding="UTF-8" standalone="yes"?>
<Relationships xmlns="http://schemas.openxmlformats.org/package/2006/relationships"><Relationship Id="rId3" Type="http://schemas.openxmlformats.org/officeDocument/2006/relationships/diagramLayout" Target="../diagrams/layout135.xml"/><Relationship Id="rId2" Type="http://schemas.openxmlformats.org/officeDocument/2006/relationships/diagramData" Target="../diagrams/data135.xml"/><Relationship Id="rId1" Type="http://schemas.openxmlformats.org/officeDocument/2006/relationships/slideLayout" Target="../slideLayouts/slideLayout1.xml"/><Relationship Id="rId6" Type="http://schemas.microsoft.com/office/2007/relationships/diagramDrawing" Target="../diagrams/drawing135.xml"/><Relationship Id="rId5" Type="http://schemas.openxmlformats.org/officeDocument/2006/relationships/diagramColors" Target="../diagrams/colors135.xml"/><Relationship Id="rId4" Type="http://schemas.openxmlformats.org/officeDocument/2006/relationships/diagramQuickStyle" Target="../diagrams/quickStyle135.xml"/></Relationships>
</file>

<file path=ppt/slides/_rels/slide139.xml.rels><?xml version="1.0" encoding="UTF-8" standalone="yes"?>
<Relationships xmlns="http://schemas.openxmlformats.org/package/2006/relationships"><Relationship Id="rId3" Type="http://schemas.openxmlformats.org/officeDocument/2006/relationships/diagramLayout" Target="../diagrams/layout136.xml"/><Relationship Id="rId2" Type="http://schemas.openxmlformats.org/officeDocument/2006/relationships/diagramData" Target="../diagrams/data136.xml"/><Relationship Id="rId1" Type="http://schemas.openxmlformats.org/officeDocument/2006/relationships/slideLayout" Target="../slideLayouts/slideLayout1.xml"/><Relationship Id="rId6" Type="http://schemas.microsoft.com/office/2007/relationships/diagramDrawing" Target="../diagrams/drawing136.xml"/><Relationship Id="rId5" Type="http://schemas.openxmlformats.org/officeDocument/2006/relationships/diagramColors" Target="../diagrams/colors136.xml"/><Relationship Id="rId4" Type="http://schemas.openxmlformats.org/officeDocument/2006/relationships/diagramQuickStyle" Target="../diagrams/quickStyle1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8" Type="http://schemas.microsoft.com/office/2007/relationships/diagramDrawing" Target="../diagrams/drawing137.xml"/><Relationship Id="rId13" Type="http://schemas.microsoft.com/office/2007/relationships/diagramDrawing" Target="../diagrams/drawing138.xml"/><Relationship Id="rId3" Type="http://schemas.openxmlformats.org/officeDocument/2006/relationships/image" Target="../media/image40.png"/><Relationship Id="rId7" Type="http://schemas.openxmlformats.org/officeDocument/2006/relationships/diagramColors" Target="../diagrams/colors137.xml"/><Relationship Id="rId12" Type="http://schemas.openxmlformats.org/officeDocument/2006/relationships/diagramColors" Target="../diagrams/colors138.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QuickStyle" Target="../diagrams/quickStyle137.xml"/><Relationship Id="rId11" Type="http://schemas.openxmlformats.org/officeDocument/2006/relationships/diagramQuickStyle" Target="../diagrams/quickStyle138.xml"/><Relationship Id="rId5" Type="http://schemas.openxmlformats.org/officeDocument/2006/relationships/diagramLayout" Target="../diagrams/layout137.xml"/><Relationship Id="rId10" Type="http://schemas.openxmlformats.org/officeDocument/2006/relationships/diagramLayout" Target="../diagrams/layout138.xml"/><Relationship Id="rId4" Type="http://schemas.openxmlformats.org/officeDocument/2006/relationships/diagramData" Target="../diagrams/data137.xml"/><Relationship Id="rId9" Type="http://schemas.openxmlformats.org/officeDocument/2006/relationships/diagramData" Target="../diagrams/data138.xml"/></Relationships>
</file>

<file path=ppt/slides/_rels/slide141.xml.rels><?xml version="1.0" encoding="UTF-8" standalone="yes"?>
<Relationships xmlns="http://schemas.openxmlformats.org/package/2006/relationships"><Relationship Id="rId8" Type="http://schemas.openxmlformats.org/officeDocument/2006/relationships/image" Target="../media/image41.png"/><Relationship Id="rId13" Type="http://schemas.microsoft.com/office/2007/relationships/diagramDrawing" Target="../diagrams/drawing140.xml"/><Relationship Id="rId3" Type="http://schemas.openxmlformats.org/officeDocument/2006/relationships/diagramData" Target="../diagrams/data139.xml"/><Relationship Id="rId7" Type="http://schemas.microsoft.com/office/2007/relationships/diagramDrawing" Target="../diagrams/drawing139.xml"/><Relationship Id="rId12" Type="http://schemas.openxmlformats.org/officeDocument/2006/relationships/diagramColors" Target="../diagrams/colors140.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39.xml"/><Relationship Id="rId11" Type="http://schemas.openxmlformats.org/officeDocument/2006/relationships/diagramQuickStyle" Target="../diagrams/quickStyle140.xml"/><Relationship Id="rId5" Type="http://schemas.openxmlformats.org/officeDocument/2006/relationships/diagramQuickStyle" Target="../diagrams/quickStyle139.xml"/><Relationship Id="rId10" Type="http://schemas.openxmlformats.org/officeDocument/2006/relationships/diagramLayout" Target="../diagrams/layout140.xml"/><Relationship Id="rId4" Type="http://schemas.openxmlformats.org/officeDocument/2006/relationships/diagramLayout" Target="../diagrams/layout139.xml"/><Relationship Id="rId9" Type="http://schemas.openxmlformats.org/officeDocument/2006/relationships/diagramData" Target="../diagrams/data140.xml"/></Relationships>
</file>

<file path=ppt/slides/_rels/slide142.xml.rels><?xml version="1.0" encoding="UTF-8" standalone="yes"?>
<Relationships xmlns="http://schemas.openxmlformats.org/package/2006/relationships"><Relationship Id="rId8" Type="http://schemas.openxmlformats.org/officeDocument/2006/relationships/image" Target="../media/image42.png"/><Relationship Id="rId13" Type="http://schemas.microsoft.com/office/2007/relationships/diagramDrawing" Target="../diagrams/drawing142.xml"/><Relationship Id="rId3" Type="http://schemas.openxmlformats.org/officeDocument/2006/relationships/diagramData" Target="../diagrams/data141.xml"/><Relationship Id="rId7" Type="http://schemas.microsoft.com/office/2007/relationships/diagramDrawing" Target="../diagrams/drawing141.xml"/><Relationship Id="rId12" Type="http://schemas.openxmlformats.org/officeDocument/2006/relationships/diagramColors" Target="../diagrams/colors14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41.xml"/><Relationship Id="rId11" Type="http://schemas.openxmlformats.org/officeDocument/2006/relationships/diagramQuickStyle" Target="../diagrams/quickStyle142.xml"/><Relationship Id="rId5" Type="http://schemas.openxmlformats.org/officeDocument/2006/relationships/diagramQuickStyle" Target="../diagrams/quickStyle141.xml"/><Relationship Id="rId10" Type="http://schemas.openxmlformats.org/officeDocument/2006/relationships/diagramLayout" Target="../diagrams/layout142.xml"/><Relationship Id="rId4" Type="http://schemas.openxmlformats.org/officeDocument/2006/relationships/diagramLayout" Target="../diagrams/layout141.xml"/><Relationship Id="rId9" Type="http://schemas.openxmlformats.org/officeDocument/2006/relationships/diagramData" Target="../diagrams/data142.xml"/></Relationships>
</file>

<file path=ppt/slides/_rels/slide143.xml.rels><?xml version="1.0" encoding="UTF-8" standalone="yes"?>
<Relationships xmlns="http://schemas.openxmlformats.org/package/2006/relationships"><Relationship Id="rId8" Type="http://schemas.openxmlformats.org/officeDocument/2006/relationships/image" Target="../media/image43.png"/><Relationship Id="rId13" Type="http://schemas.microsoft.com/office/2007/relationships/diagramDrawing" Target="../diagrams/drawing144.xml"/><Relationship Id="rId3" Type="http://schemas.openxmlformats.org/officeDocument/2006/relationships/diagramData" Target="../diagrams/data143.xml"/><Relationship Id="rId7" Type="http://schemas.microsoft.com/office/2007/relationships/diagramDrawing" Target="../diagrams/drawing143.xml"/><Relationship Id="rId12" Type="http://schemas.openxmlformats.org/officeDocument/2006/relationships/diagramColors" Target="../diagrams/colors144.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43.xml"/><Relationship Id="rId11" Type="http://schemas.openxmlformats.org/officeDocument/2006/relationships/diagramQuickStyle" Target="../diagrams/quickStyle144.xml"/><Relationship Id="rId5" Type="http://schemas.openxmlformats.org/officeDocument/2006/relationships/diagramQuickStyle" Target="../diagrams/quickStyle143.xml"/><Relationship Id="rId10" Type="http://schemas.openxmlformats.org/officeDocument/2006/relationships/diagramLayout" Target="../diagrams/layout144.xml"/><Relationship Id="rId4" Type="http://schemas.openxmlformats.org/officeDocument/2006/relationships/diagramLayout" Target="../diagrams/layout143.xml"/><Relationship Id="rId9" Type="http://schemas.openxmlformats.org/officeDocument/2006/relationships/diagramData" Target="../diagrams/data144.xml"/></Relationships>
</file>

<file path=ppt/slides/_rels/slide144.xml.rels><?xml version="1.0" encoding="UTF-8" standalone="yes"?>
<Relationships xmlns="http://schemas.openxmlformats.org/package/2006/relationships"><Relationship Id="rId8" Type="http://schemas.openxmlformats.org/officeDocument/2006/relationships/diagramData" Target="../diagrams/data146.xml"/><Relationship Id="rId3" Type="http://schemas.openxmlformats.org/officeDocument/2006/relationships/diagramData" Target="../diagrams/data145.xml"/><Relationship Id="rId7" Type="http://schemas.microsoft.com/office/2007/relationships/diagramDrawing" Target="../diagrams/drawing145.xml"/><Relationship Id="rId12" Type="http://schemas.microsoft.com/office/2007/relationships/diagramDrawing" Target="../diagrams/drawing146.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145.xml"/><Relationship Id="rId11" Type="http://schemas.openxmlformats.org/officeDocument/2006/relationships/diagramColors" Target="../diagrams/colors146.xml"/><Relationship Id="rId5" Type="http://schemas.openxmlformats.org/officeDocument/2006/relationships/diagramQuickStyle" Target="../diagrams/quickStyle145.xml"/><Relationship Id="rId10" Type="http://schemas.openxmlformats.org/officeDocument/2006/relationships/diagramQuickStyle" Target="../diagrams/quickStyle146.xml"/><Relationship Id="rId4" Type="http://schemas.openxmlformats.org/officeDocument/2006/relationships/diagramLayout" Target="../diagrams/layout145.xml"/><Relationship Id="rId9" Type="http://schemas.openxmlformats.org/officeDocument/2006/relationships/diagramLayout" Target="../diagrams/layout146.xml"/></Relationships>
</file>

<file path=ppt/slides/_rels/slide145.xml.rels><?xml version="1.0" encoding="UTF-8" standalone="yes"?>
<Relationships xmlns="http://schemas.openxmlformats.org/package/2006/relationships"><Relationship Id="rId8" Type="http://schemas.microsoft.com/office/2007/relationships/diagramDrawing" Target="../diagrams/drawing147.xml"/><Relationship Id="rId13" Type="http://schemas.microsoft.com/office/2007/relationships/diagramDrawing" Target="../diagrams/drawing148.xml"/><Relationship Id="rId3" Type="http://schemas.openxmlformats.org/officeDocument/2006/relationships/image" Target="../media/image44.png"/><Relationship Id="rId7" Type="http://schemas.openxmlformats.org/officeDocument/2006/relationships/diagramColors" Target="../diagrams/colors147.xml"/><Relationship Id="rId12" Type="http://schemas.openxmlformats.org/officeDocument/2006/relationships/diagramColors" Target="../diagrams/colors148.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QuickStyle" Target="../diagrams/quickStyle147.xml"/><Relationship Id="rId11" Type="http://schemas.openxmlformats.org/officeDocument/2006/relationships/diagramQuickStyle" Target="../diagrams/quickStyle148.xml"/><Relationship Id="rId5" Type="http://schemas.openxmlformats.org/officeDocument/2006/relationships/diagramLayout" Target="../diagrams/layout147.xml"/><Relationship Id="rId10" Type="http://schemas.openxmlformats.org/officeDocument/2006/relationships/diagramLayout" Target="../diagrams/layout148.xml"/><Relationship Id="rId4" Type="http://schemas.openxmlformats.org/officeDocument/2006/relationships/diagramData" Target="../diagrams/data147.xml"/><Relationship Id="rId9" Type="http://schemas.openxmlformats.org/officeDocument/2006/relationships/diagramData" Target="../diagrams/data148.xml"/></Relationships>
</file>

<file path=ppt/slides/_rels/slide146.xml.rels><?xml version="1.0" encoding="UTF-8" standalone="yes"?>
<Relationships xmlns="http://schemas.openxmlformats.org/package/2006/relationships"><Relationship Id="rId8" Type="http://schemas.openxmlformats.org/officeDocument/2006/relationships/image" Target="../media/image45.png"/><Relationship Id="rId13" Type="http://schemas.microsoft.com/office/2007/relationships/diagramDrawing" Target="../diagrams/drawing150.xml"/><Relationship Id="rId3" Type="http://schemas.openxmlformats.org/officeDocument/2006/relationships/diagramData" Target="../diagrams/data149.xml"/><Relationship Id="rId7" Type="http://schemas.microsoft.com/office/2007/relationships/diagramDrawing" Target="../diagrams/drawing149.xml"/><Relationship Id="rId12" Type="http://schemas.openxmlformats.org/officeDocument/2006/relationships/diagramColors" Target="../diagrams/colors150.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149.xml"/><Relationship Id="rId11" Type="http://schemas.openxmlformats.org/officeDocument/2006/relationships/diagramQuickStyle" Target="../diagrams/quickStyle150.xml"/><Relationship Id="rId5" Type="http://schemas.openxmlformats.org/officeDocument/2006/relationships/diagramQuickStyle" Target="../diagrams/quickStyle149.xml"/><Relationship Id="rId10" Type="http://schemas.openxmlformats.org/officeDocument/2006/relationships/diagramLayout" Target="../diagrams/layout150.xml"/><Relationship Id="rId4" Type="http://schemas.openxmlformats.org/officeDocument/2006/relationships/diagramLayout" Target="../diagrams/layout149.xml"/><Relationship Id="rId9" Type="http://schemas.openxmlformats.org/officeDocument/2006/relationships/diagramData" Target="../diagrams/data150.xml"/></Relationships>
</file>

<file path=ppt/slides/_rels/slide147.xml.rels><?xml version="1.0" encoding="UTF-8" standalone="yes"?>
<Relationships xmlns="http://schemas.openxmlformats.org/package/2006/relationships"><Relationship Id="rId8" Type="http://schemas.openxmlformats.org/officeDocument/2006/relationships/diagramData" Target="../diagrams/data152.xml"/><Relationship Id="rId3" Type="http://schemas.openxmlformats.org/officeDocument/2006/relationships/diagramData" Target="../diagrams/data151.xml"/><Relationship Id="rId7" Type="http://schemas.microsoft.com/office/2007/relationships/diagramDrawing" Target="../diagrams/drawing151.xml"/><Relationship Id="rId12" Type="http://schemas.microsoft.com/office/2007/relationships/diagramDrawing" Target="../diagrams/drawing152.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51.xml"/><Relationship Id="rId11" Type="http://schemas.openxmlformats.org/officeDocument/2006/relationships/diagramColors" Target="../diagrams/colors152.xml"/><Relationship Id="rId5" Type="http://schemas.openxmlformats.org/officeDocument/2006/relationships/diagramQuickStyle" Target="../diagrams/quickStyle151.xml"/><Relationship Id="rId10" Type="http://schemas.openxmlformats.org/officeDocument/2006/relationships/diagramQuickStyle" Target="../diagrams/quickStyle152.xml"/><Relationship Id="rId4" Type="http://schemas.openxmlformats.org/officeDocument/2006/relationships/diagramLayout" Target="../diagrams/layout151.xml"/><Relationship Id="rId9" Type="http://schemas.openxmlformats.org/officeDocument/2006/relationships/diagramLayout" Target="../diagrams/layout152.xml"/></Relationships>
</file>

<file path=ppt/slides/_rels/slide148.xml.rels><?xml version="1.0" encoding="UTF-8" standalone="yes"?>
<Relationships xmlns="http://schemas.openxmlformats.org/package/2006/relationships"><Relationship Id="rId8" Type="http://schemas.openxmlformats.org/officeDocument/2006/relationships/image" Target="../media/image46.png"/><Relationship Id="rId13" Type="http://schemas.microsoft.com/office/2007/relationships/diagramDrawing" Target="../diagrams/drawing154.xml"/><Relationship Id="rId3" Type="http://schemas.openxmlformats.org/officeDocument/2006/relationships/diagramData" Target="../diagrams/data153.xml"/><Relationship Id="rId7" Type="http://schemas.microsoft.com/office/2007/relationships/diagramDrawing" Target="../diagrams/drawing153.xml"/><Relationship Id="rId12" Type="http://schemas.openxmlformats.org/officeDocument/2006/relationships/diagramColors" Target="../diagrams/colors154.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53.xml"/><Relationship Id="rId11" Type="http://schemas.openxmlformats.org/officeDocument/2006/relationships/diagramQuickStyle" Target="../diagrams/quickStyle154.xml"/><Relationship Id="rId5" Type="http://schemas.openxmlformats.org/officeDocument/2006/relationships/diagramQuickStyle" Target="../diagrams/quickStyle153.xml"/><Relationship Id="rId10" Type="http://schemas.openxmlformats.org/officeDocument/2006/relationships/diagramLayout" Target="../diagrams/layout154.xml"/><Relationship Id="rId4" Type="http://schemas.openxmlformats.org/officeDocument/2006/relationships/diagramLayout" Target="../diagrams/layout153.xml"/><Relationship Id="rId9" Type="http://schemas.openxmlformats.org/officeDocument/2006/relationships/diagramData" Target="../diagrams/data154.xml"/></Relationships>
</file>

<file path=ppt/slides/_rels/slide149.xml.rels><?xml version="1.0" encoding="UTF-8" standalone="yes"?>
<Relationships xmlns="http://schemas.openxmlformats.org/package/2006/relationships"><Relationship Id="rId8" Type="http://schemas.microsoft.com/office/2007/relationships/diagramDrawing" Target="../diagrams/drawing155.xml"/><Relationship Id="rId13" Type="http://schemas.microsoft.com/office/2007/relationships/diagramDrawing" Target="../diagrams/drawing156.xml"/><Relationship Id="rId3" Type="http://schemas.openxmlformats.org/officeDocument/2006/relationships/image" Target="../media/image47.png"/><Relationship Id="rId7" Type="http://schemas.openxmlformats.org/officeDocument/2006/relationships/diagramColors" Target="../diagrams/colors155.xml"/><Relationship Id="rId12" Type="http://schemas.openxmlformats.org/officeDocument/2006/relationships/diagramColors" Target="../diagrams/colors156.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QuickStyle" Target="../diagrams/quickStyle155.xml"/><Relationship Id="rId11" Type="http://schemas.openxmlformats.org/officeDocument/2006/relationships/diagramQuickStyle" Target="../diagrams/quickStyle156.xml"/><Relationship Id="rId5" Type="http://schemas.openxmlformats.org/officeDocument/2006/relationships/diagramLayout" Target="../diagrams/layout155.xml"/><Relationship Id="rId10" Type="http://schemas.openxmlformats.org/officeDocument/2006/relationships/diagramLayout" Target="../diagrams/layout156.xml"/><Relationship Id="rId4" Type="http://schemas.openxmlformats.org/officeDocument/2006/relationships/diagramData" Target="../diagrams/data155.xml"/><Relationship Id="rId9" Type="http://schemas.openxmlformats.org/officeDocument/2006/relationships/diagramData" Target="../diagrams/data15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8" Type="http://schemas.openxmlformats.org/officeDocument/2006/relationships/image" Target="../media/image48.png"/><Relationship Id="rId13" Type="http://schemas.microsoft.com/office/2007/relationships/diagramDrawing" Target="../diagrams/drawing158.xml"/><Relationship Id="rId3" Type="http://schemas.openxmlformats.org/officeDocument/2006/relationships/diagramData" Target="../diagrams/data157.xml"/><Relationship Id="rId7" Type="http://schemas.microsoft.com/office/2007/relationships/diagramDrawing" Target="../diagrams/drawing157.xml"/><Relationship Id="rId12" Type="http://schemas.openxmlformats.org/officeDocument/2006/relationships/diagramColors" Target="../diagrams/colors158.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157.xml"/><Relationship Id="rId11" Type="http://schemas.openxmlformats.org/officeDocument/2006/relationships/diagramQuickStyle" Target="../diagrams/quickStyle158.xml"/><Relationship Id="rId5" Type="http://schemas.openxmlformats.org/officeDocument/2006/relationships/diagramQuickStyle" Target="../diagrams/quickStyle157.xml"/><Relationship Id="rId10" Type="http://schemas.openxmlformats.org/officeDocument/2006/relationships/diagramLayout" Target="../diagrams/layout158.xml"/><Relationship Id="rId4" Type="http://schemas.openxmlformats.org/officeDocument/2006/relationships/diagramLayout" Target="../diagrams/layout157.xml"/><Relationship Id="rId9" Type="http://schemas.openxmlformats.org/officeDocument/2006/relationships/diagramData" Target="../diagrams/data158.xml"/></Relationships>
</file>

<file path=ppt/slides/_rels/slide151.xml.rels><?xml version="1.0" encoding="UTF-8" standalone="yes"?>
<Relationships xmlns="http://schemas.openxmlformats.org/package/2006/relationships"><Relationship Id="rId8" Type="http://schemas.microsoft.com/office/2007/relationships/diagramDrawing" Target="../diagrams/drawing159.xml"/><Relationship Id="rId13" Type="http://schemas.microsoft.com/office/2007/relationships/diagramDrawing" Target="../diagrams/drawing160.xml"/><Relationship Id="rId3" Type="http://schemas.openxmlformats.org/officeDocument/2006/relationships/image" Target="../media/image49.png"/><Relationship Id="rId7" Type="http://schemas.openxmlformats.org/officeDocument/2006/relationships/diagramColors" Target="../diagrams/colors159.xml"/><Relationship Id="rId12" Type="http://schemas.openxmlformats.org/officeDocument/2006/relationships/diagramColors" Target="../diagrams/colors160.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QuickStyle" Target="../diagrams/quickStyle159.xml"/><Relationship Id="rId11" Type="http://schemas.openxmlformats.org/officeDocument/2006/relationships/diagramQuickStyle" Target="../diagrams/quickStyle160.xml"/><Relationship Id="rId5" Type="http://schemas.openxmlformats.org/officeDocument/2006/relationships/diagramLayout" Target="../diagrams/layout159.xml"/><Relationship Id="rId10" Type="http://schemas.openxmlformats.org/officeDocument/2006/relationships/diagramLayout" Target="../diagrams/layout160.xml"/><Relationship Id="rId4" Type="http://schemas.openxmlformats.org/officeDocument/2006/relationships/diagramData" Target="../diagrams/data159.xml"/><Relationship Id="rId9" Type="http://schemas.openxmlformats.org/officeDocument/2006/relationships/diagramData" Target="../diagrams/data16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1.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1.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1.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1.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1.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1.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1.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1.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1.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1.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1.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1.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0.xml"/><Relationship Id="rId7" Type="http://schemas.openxmlformats.org/officeDocument/2006/relationships/image" Target="../media/image3.png"/><Relationship Id="rId2" Type="http://schemas.openxmlformats.org/officeDocument/2006/relationships/diagramData" Target="../diagrams/data30.xml"/><Relationship Id="rId1" Type="http://schemas.openxmlformats.org/officeDocument/2006/relationships/slideLayout" Target="../slideLayouts/slideLayout1.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1.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1.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1.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3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1.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1.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image" Target="../media/image8.jpeg"/><Relationship Id="rId1" Type="http://schemas.openxmlformats.org/officeDocument/2006/relationships/slideLayout" Target="../slideLayouts/slideLayout1.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1.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1.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1.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1.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4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45.xml"/><Relationship Id="rId7" Type="http://schemas.microsoft.com/office/2007/relationships/diagramDrawing" Target="../diagrams/drawing45.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45.xml"/><Relationship Id="rId5" Type="http://schemas.openxmlformats.org/officeDocument/2006/relationships/diagramQuickStyle" Target="../diagrams/quickStyle45.xml"/><Relationship Id="rId4" Type="http://schemas.openxmlformats.org/officeDocument/2006/relationships/diagramLayout" Target="../diagrams/layout45.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1.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1.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48.xml"/><Relationship Id="rId7" Type="http://schemas.openxmlformats.org/officeDocument/2006/relationships/image" Target="../media/image10.png"/><Relationship Id="rId2" Type="http://schemas.openxmlformats.org/officeDocument/2006/relationships/diagramData" Target="../diagrams/data48.xml"/><Relationship Id="rId1" Type="http://schemas.openxmlformats.org/officeDocument/2006/relationships/slideLayout" Target="../slideLayouts/slideLayout1.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49.xml"/><Relationship Id="rId7" Type="http://schemas.microsoft.com/office/2007/relationships/diagramDrawing" Target="../diagrams/drawing49.xml"/><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diagramColors" Target="../diagrams/colors49.xml"/><Relationship Id="rId5" Type="http://schemas.openxmlformats.org/officeDocument/2006/relationships/diagramQuickStyle" Target="../diagrams/quickStyle49.xml"/><Relationship Id="rId4" Type="http://schemas.openxmlformats.org/officeDocument/2006/relationships/diagramLayout" Target="../diagrams/layout4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50.xml"/><Relationship Id="rId7" Type="http://schemas.microsoft.com/office/2007/relationships/diagramDrawing" Target="../diagrams/drawing50.xml"/><Relationship Id="rId2" Type="http://schemas.openxmlformats.org/officeDocument/2006/relationships/image" Target="../media/image12.jpeg"/><Relationship Id="rId1" Type="http://schemas.openxmlformats.org/officeDocument/2006/relationships/slideLayout" Target="../slideLayouts/slideLayout1.xml"/><Relationship Id="rId6" Type="http://schemas.openxmlformats.org/officeDocument/2006/relationships/diagramColors" Target="../diagrams/colors50.xml"/><Relationship Id="rId5" Type="http://schemas.openxmlformats.org/officeDocument/2006/relationships/diagramQuickStyle" Target="../diagrams/quickStyle50.xml"/><Relationship Id="rId4" Type="http://schemas.openxmlformats.org/officeDocument/2006/relationships/diagramLayout" Target="../diagrams/layout50.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51.xml"/><Relationship Id="rId7" Type="http://schemas.openxmlformats.org/officeDocument/2006/relationships/image" Target="../media/image13.png"/><Relationship Id="rId2" Type="http://schemas.openxmlformats.org/officeDocument/2006/relationships/diagramData" Target="../diagrams/data51.xml"/><Relationship Id="rId1" Type="http://schemas.openxmlformats.org/officeDocument/2006/relationships/slideLayout" Target="../slideLayouts/slideLayout1.xml"/><Relationship Id="rId6" Type="http://schemas.microsoft.com/office/2007/relationships/diagramDrawing" Target="../diagrams/drawing51.xml"/><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52.xml"/><Relationship Id="rId2" Type="http://schemas.openxmlformats.org/officeDocument/2006/relationships/diagramData" Target="../diagrams/data52.xml"/><Relationship Id="rId1" Type="http://schemas.openxmlformats.org/officeDocument/2006/relationships/slideLayout" Target="../slideLayouts/slideLayout1.xml"/><Relationship Id="rId6" Type="http://schemas.microsoft.com/office/2007/relationships/diagramDrawing" Target="../diagrams/drawing52.xml"/><Relationship Id="rId5" Type="http://schemas.openxmlformats.org/officeDocument/2006/relationships/diagramColors" Target="../diagrams/colors52.xml"/><Relationship Id="rId4" Type="http://schemas.openxmlformats.org/officeDocument/2006/relationships/diagramQuickStyle" Target="../diagrams/quickStyle5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53.xml"/><Relationship Id="rId2" Type="http://schemas.openxmlformats.org/officeDocument/2006/relationships/diagramData" Target="../diagrams/data53.xml"/><Relationship Id="rId1" Type="http://schemas.openxmlformats.org/officeDocument/2006/relationships/slideLayout" Target="../slideLayouts/slideLayout1.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54.xml"/><Relationship Id="rId2" Type="http://schemas.openxmlformats.org/officeDocument/2006/relationships/diagramData" Target="../diagrams/data54.xml"/><Relationship Id="rId1" Type="http://schemas.openxmlformats.org/officeDocument/2006/relationships/slideLayout" Target="../slideLayouts/slideLayout1.xml"/><Relationship Id="rId6" Type="http://schemas.microsoft.com/office/2007/relationships/diagramDrawing" Target="../diagrams/drawing54.xml"/><Relationship Id="rId5" Type="http://schemas.openxmlformats.org/officeDocument/2006/relationships/diagramColors" Target="../diagrams/colors54.xml"/><Relationship Id="rId4" Type="http://schemas.openxmlformats.org/officeDocument/2006/relationships/diagramQuickStyle" Target="../diagrams/quickStyle54.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55.xml"/><Relationship Id="rId2" Type="http://schemas.openxmlformats.org/officeDocument/2006/relationships/diagramData" Target="../diagrams/data55.xml"/><Relationship Id="rId1" Type="http://schemas.openxmlformats.org/officeDocument/2006/relationships/slideLayout" Target="../slideLayouts/slideLayout1.xml"/><Relationship Id="rId6" Type="http://schemas.microsoft.com/office/2007/relationships/diagramDrawing" Target="../diagrams/drawing55.xml"/><Relationship Id="rId5" Type="http://schemas.openxmlformats.org/officeDocument/2006/relationships/diagramColors" Target="../diagrams/colors55.xml"/><Relationship Id="rId4" Type="http://schemas.openxmlformats.org/officeDocument/2006/relationships/diagramQuickStyle" Target="../diagrams/quickStyle55.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56.xml"/><Relationship Id="rId2" Type="http://schemas.openxmlformats.org/officeDocument/2006/relationships/diagramData" Target="../diagrams/data56.xml"/><Relationship Id="rId1" Type="http://schemas.openxmlformats.org/officeDocument/2006/relationships/slideLayout" Target="../slideLayouts/slideLayout1.xml"/><Relationship Id="rId6" Type="http://schemas.microsoft.com/office/2007/relationships/diagramDrawing" Target="../diagrams/drawing56.xml"/><Relationship Id="rId5" Type="http://schemas.openxmlformats.org/officeDocument/2006/relationships/diagramColors" Target="../diagrams/colors56.xml"/><Relationship Id="rId4" Type="http://schemas.openxmlformats.org/officeDocument/2006/relationships/diagramQuickStyle" Target="../diagrams/quickStyle56.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57.xml"/><Relationship Id="rId7" Type="http://schemas.openxmlformats.org/officeDocument/2006/relationships/image" Target="../media/image14.png"/><Relationship Id="rId2" Type="http://schemas.openxmlformats.org/officeDocument/2006/relationships/diagramData" Target="../diagrams/data57.xml"/><Relationship Id="rId1" Type="http://schemas.openxmlformats.org/officeDocument/2006/relationships/slideLayout" Target="../slideLayouts/slideLayout1.xml"/><Relationship Id="rId6" Type="http://schemas.microsoft.com/office/2007/relationships/diagramDrawing" Target="../diagrams/drawing57.xml"/><Relationship Id="rId5" Type="http://schemas.openxmlformats.org/officeDocument/2006/relationships/diagramColors" Target="../diagrams/colors57.xml"/><Relationship Id="rId4" Type="http://schemas.openxmlformats.org/officeDocument/2006/relationships/diagramQuickStyle" Target="../diagrams/quickStyle57.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58.xml"/><Relationship Id="rId7" Type="http://schemas.openxmlformats.org/officeDocument/2006/relationships/image" Target="../media/image15.png"/><Relationship Id="rId2" Type="http://schemas.openxmlformats.org/officeDocument/2006/relationships/diagramData" Target="../diagrams/data58.xml"/><Relationship Id="rId1" Type="http://schemas.openxmlformats.org/officeDocument/2006/relationships/slideLayout" Target="../slideLayouts/slideLayout1.xml"/><Relationship Id="rId6" Type="http://schemas.microsoft.com/office/2007/relationships/diagramDrawing" Target="../diagrams/drawing58.xml"/><Relationship Id="rId5" Type="http://schemas.openxmlformats.org/officeDocument/2006/relationships/diagramColors" Target="../diagrams/colors58.xml"/><Relationship Id="rId4" Type="http://schemas.openxmlformats.org/officeDocument/2006/relationships/diagramQuickStyle" Target="../diagrams/quickStyle58.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59.xml"/><Relationship Id="rId2" Type="http://schemas.openxmlformats.org/officeDocument/2006/relationships/diagramData" Target="../diagrams/data59.xml"/><Relationship Id="rId1" Type="http://schemas.openxmlformats.org/officeDocument/2006/relationships/slideLayout" Target="../slideLayouts/slideLayout1.xml"/><Relationship Id="rId6" Type="http://schemas.microsoft.com/office/2007/relationships/diagramDrawing" Target="../diagrams/drawing59.xml"/><Relationship Id="rId5" Type="http://schemas.openxmlformats.org/officeDocument/2006/relationships/diagramColors" Target="../diagrams/colors59.xml"/><Relationship Id="rId4" Type="http://schemas.openxmlformats.org/officeDocument/2006/relationships/diagramQuickStyle" Target="../diagrams/quickStyle5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60.xml"/><Relationship Id="rId7" Type="http://schemas.microsoft.com/office/2007/relationships/diagramDrawing" Target="../diagrams/drawing60.xml"/><Relationship Id="rId2" Type="http://schemas.openxmlformats.org/officeDocument/2006/relationships/image" Target="../media/image16.jpeg"/><Relationship Id="rId1" Type="http://schemas.openxmlformats.org/officeDocument/2006/relationships/slideLayout" Target="../slideLayouts/slideLayout1.xml"/><Relationship Id="rId6" Type="http://schemas.openxmlformats.org/officeDocument/2006/relationships/diagramColors" Target="../diagrams/colors60.xml"/><Relationship Id="rId5" Type="http://schemas.openxmlformats.org/officeDocument/2006/relationships/diagramQuickStyle" Target="../diagrams/quickStyle60.xml"/><Relationship Id="rId4" Type="http://schemas.openxmlformats.org/officeDocument/2006/relationships/diagramLayout" Target="../diagrams/layout60.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61.xml"/><Relationship Id="rId2" Type="http://schemas.openxmlformats.org/officeDocument/2006/relationships/diagramData" Target="../diagrams/data61.xml"/><Relationship Id="rId1" Type="http://schemas.openxmlformats.org/officeDocument/2006/relationships/slideLayout" Target="../slideLayouts/slideLayout1.xml"/><Relationship Id="rId6" Type="http://schemas.microsoft.com/office/2007/relationships/diagramDrawing" Target="../diagrams/drawing61.xml"/><Relationship Id="rId5" Type="http://schemas.openxmlformats.org/officeDocument/2006/relationships/diagramColors" Target="../diagrams/colors61.xml"/><Relationship Id="rId4" Type="http://schemas.openxmlformats.org/officeDocument/2006/relationships/diagramQuickStyle" Target="../diagrams/quickStyle61.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62.xml"/><Relationship Id="rId2" Type="http://schemas.openxmlformats.org/officeDocument/2006/relationships/diagramData" Target="../diagrams/data62.xml"/><Relationship Id="rId1" Type="http://schemas.openxmlformats.org/officeDocument/2006/relationships/slideLayout" Target="../slideLayouts/slideLayout1.xml"/><Relationship Id="rId6" Type="http://schemas.microsoft.com/office/2007/relationships/diagramDrawing" Target="../diagrams/drawing62.xml"/><Relationship Id="rId5" Type="http://schemas.openxmlformats.org/officeDocument/2006/relationships/diagramColors" Target="../diagrams/colors62.xml"/><Relationship Id="rId4" Type="http://schemas.openxmlformats.org/officeDocument/2006/relationships/diagramQuickStyle" Target="../diagrams/quickStyle6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63.xml"/><Relationship Id="rId2" Type="http://schemas.openxmlformats.org/officeDocument/2006/relationships/diagramData" Target="../diagrams/data63.xml"/><Relationship Id="rId1" Type="http://schemas.openxmlformats.org/officeDocument/2006/relationships/slideLayout" Target="../slideLayouts/slideLayout1.xml"/><Relationship Id="rId6" Type="http://schemas.microsoft.com/office/2007/relationships/diagramDrawing" Target="../diagrams/drawing63.xml"/><Relationship Id="rId5" Type="http://schemas.openxmlformats.org/officeDocument/2006/relationships/diagramColors" Target="../diagrams/colors63.xml"/><Relationship Id="rId4" Type="http://schemas.openxmlformats.org/officeDocument/2006/relationships/diagramQuickStyle" Target="../diagrams/quickStyle63.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64.xml"/><Relationship Id="rId2" Type="http://schemas.openxmlformats.org/officeDocument/2006/relationships/diagramData" Target="../diagrams/data64.xml"/><Relationship Id="rId1" Type="http://schemas.openxmlformats.org/officeDocument/2006/relationships/slideLayout" Target="../slideLayouts/slideLayout1.xml"/><Relationship Id="rId6" Type="http://schemas.microsoft.com/office/2007/relationships/diagramDrawing" Target="../diagrams/drawing64.xml"/><Relationship Id="rId5" Type="http://schemas.openxmlformats.org/officeDocument/2006/relationships/diagramColors" Target="../diagrams/colors64.xml"/><Relationship Id="rId4" Type="http://schemas.openxmlformats.org/officeDocument/2006/relationships/diagramQuickStyle" Target="../diagrams/quickStyle64.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65.xml"/><Relationship Id="rId2" Type="http://schemas.openxmlformats.org/officeDocument/2006/relationships/diagramData" Target="../diagrams/data65.xml"/><Relationship Id="rId1" Type="http://schemas.openxmlformats.org/officeDocument/2006/relationships/slideLayout" Target="../slideLayouts/slideLayout1.xml"/><Relationship Id="rId6" Type="http://schemas.microsoft.com/office/2007/relationships/diagramDrawing" Target="../diagrams/drawing65.xml"/><Relationship Id="rId5" Type="http://schemas.openxmlformats.org/officeDocument/2006/relationships/diagramColors" Target="../diagrams/colors65.xml"/><Relationship Id="rId4" Type="http://schemas.openxmlformats.org/officeDocument/2006/relationships/diagramQuickStyle" Target="../diagrams/quickStyle65.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66.xml"/><Relationship Id="rId2" Type="http://schemas.openxmlformats.org/officeDocument/2006/relationships/diagramData" Target="../diagrams/data66.xml"/><Relationship Id="rId1" Type="http://schemas.openxmlformats.org/officeDocument/2006/relationships/slideLayout" Target="../slideLayouts/slideLayout1.xml"/><Relationship Id="rId6" Type="http://schemas.microsoft.com/office/2007/relationships/diagramDrawing" Target="../diagrams/drawing66.xml"/><Relationship Id="rId5" Type="http://schemas.openxmlformats.org/officeDocument/2006/relationships/diagramColors" Target="../diagrams/colors66.xml"/><Relationship Id="rId4" Type="http://schemas.openxmlformats.org/officeDocument/2006/relationships/diagramQuickStyle" Target="../diagrams/quickStyle66.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67.xml"/><Relationship Id="rId2" Type="http://schemas.openxmlformats.org/officeDocument/2006/relationships/diagramData" Target="../diagrams/data67.xml"/><Relationship Id="rId1" Type="http://schemas.openxmlformats.org/officeDocument/2006/relationships/slideLayout" Target="../slideLayouts/slideLayout1.xml"/><Relationship Id="rId6" Type="http://schemas.microsoft.com/office/2007/relationships/diagramDrawing" Target="../diagrams/drawing67.xml"/><Relationship Id="rId5" Type="http://schemas.openxmlformats.org/officeDocument/2006/relationships/diagramColors" Target="../diagrams/colors67.xml"/><Relationship Id="rId4" Type="http://schemas.openxmlformats.org/officeDocument/2006/relationships/diagramQuickStyle" Target="../diagrams/quickStyle67.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68.xml"/><Relationship Id="rId2" Type="http://schemas.openxmlformats.org/officeDocument/2006/relationships/diagramData" Target="../diagrams/data68.xml"/><Relationship Id="rId1" Type="http://schemas.openxmlformats.org/officeDocument/2006/relationships/slideLayout" Target="../slideLayouts/slideLayout1.xml"/><Relationship Id="rId6" Type="http://schemas.microsoft.com/office/2007/relationships/diagramDrawing" Target="../diagrams/drawing68.xml"/><Relationship Id="rId5" Type="http://schemas.openxmlformats.org/officeDocument/2006/relationships/diagramColors" Target="../diagrams/colors68.xml"/><Relationship Id="rId4" Type="http://schemas.openxmlformats.org/officeDocument/2006/relationships/diagramQuickStyle" Target="../diagrams/quickStyle68.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69.xml"/><Relationship Id="rId2" Type="http://schemas.openxmlformats.org/officeDocument/2006/relationships/diagramData" Target="../diagrams/data69.xml"/><Relationship Id="rId1" Type="http://schemas.openxmlformats.org/officeDocument/2006/relationships/slideLayout" Target="../slideLayouts/slideLayout1.xml"/><Relationship Id="rId6" Type="http://schemas.microsoft.com/office/2007/relationships/diagramDrawing" Target="../diagrams/drawing69.xml"/><Relationship Id="rId5" Type="http://schemas.openxmlformats.org/officeDocument/2006/relationships/diagramColors" Target="../diagrams/colors69.xml"/><Relationship Id="rId4" Type="http://schemas.openxmlformats.org/officeDocument/2006/relationships/diagramQuickStyle" Target="../diagrams/quickStyle6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70.xml"/><Relationship Id="rId2" Type="http://schemas.openxmlformats.org/officeDocument/2006/relationships/diagramData" Target="../diagrams/data70.xml"/><Relationship Id="rId1" Type="http://schemas.openxmlformats.org/officeDocument/2006/relationships/slideLayout" Target="../slideLayouts/slideLayout1.xml"/><Relationship Id="rId6" Type="http://schemas.microsoft.com/office/2007/relationships/diagramDrawing" Target="../diagrams/drawing70.xml"/><Relationship Id="rId5" Type="http://schemas.openxmlformats.org/officeDocument/2006/relationships/diagramColors" Target="../diagrams/colors70.xml"/><Relationship Id="rId4" Type="http://schemas.openxmlformats.org/officeDocument/2006/relationships/diagramQuickStyle" Target="../diagrams/quickStyle70.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71.xml"/><Relationship Id="rId2" Type="http://schemas.openxmlformats.org/officeDocument/2006/relationships/diagramData" Target="../diagrams/data71.xml"/><Relationship Id="rId1" Type="http://schemas.openxmlformats.org/officeDocument/2006/relationships/slideLayout" Target="../slideLayouts/slideLayout1.xml"/><Relationship Id="rId6" Type="http://schemas.microsoft.com/office/2007/relationships/diagramDrawing" Target="../diagrams/drawing71.xml"/><Relationship Id="rId5" Type="http://schemas.openxmlformats.org/officeDocument/2006/relationships/diagramColors" Target="../diagrams/colors71.xml"/><Relationship Id="rId4" Type="http://schemas.openxmlformats.org/officeDocument/2006/relationships/diagramQuickStyle" Target="../diagrams/quickStyle71.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72.xml"/><Relationship Id="rId2" Type="http://schemas.openxmlformats.org/officeDocument/2006/relationships/diagramData" Target="../diagrams/data72.xml"/><Relationship Id="rId1" Type="http://schemas.openxmlformats.org/officeDocument/2006/relationships/slideLayout" Target="../slideLayouts/slideLayout1.xml"/><Relationship Id="rId6" Type="http://schemas.microsoft.com/office/2007/relationships/diagramDrawing" Target="../diagrams/drawing72.xml"/><Relationship Id="rId5" Type="http://schemas.openxmlformats.org/officeDocument/2006/relationships/diagramColors" Target="../diagrams/colors72.xml"/><Relationship Id="rId4" Type="http://schemas.openxmlformats.org/officeDocument/2006/relationships/diagramQuickStyle" Target="../diagrams/quickStyle7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73.xml"/><Relationship Id="rId2" Type="http://schemas.openxmlformats.org/officeDocument/2006/relationships/diagramData" Target="../diagrams/data73.xml"/><Relationship Id="rId1" Type="http://schemas.openxmlformats.org/officeDocument/2006/relationships/slideLayout" Target="../slideLayouts/slideLayout1.xml"/><Relationship Id="rId6" Type="http://schemas.microsoft.com/office/2007/relationships/diagramDrawing" Target="../diagrams/drawing73.xml"/><Relationship Id="rId5" Type="http://schemas.openxmlformats.org/officeDocument/2006/relationships/diagramColors" Target="../diagrams/colors73.xml"/><Relationship Id="rId4" Type="http://schemas.openxmlformats.org/officeDocument/2006/relationships/diagramQuickStyle" Target="../diagrams/quickStyle73.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74.xml"/><Relationship Id="rId2" Type="http://schemas.openxmlformats.org/officeDocument/2006/relationships/diagramData" Target="../diagrams/data74.xml"/><Relationship Id="rId1" Type="http://schemas.openxmlformats.org/officeDocument/2006/relationships/slideLayout" Target="../slideLayouts/slideLayout1.xml"/><Relationship Id="rId6" Type="http://schemas.microsoft.com/office/2007/relationships/diagramDrawing" Target="../diagrams/drawing74.xml"/><Relationship Id="rId5" Type="http://schemas.openxmlformats.org/officeDocument/2006/relationships/diagramColors" Target="../diagrams/colors74.xml"/><Relationship Id="rId4" Type="http://schemas.openxmlformats.org/officeDocument/2006/relationships/diagramQuickStyle" Target="../diagrams/quickStyle74.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75.xml"/><Relationship Id="rId2" Type="http://schemas.openxmlformats.org/officeDocument/2006/relationships/diagramData" Target="../diagrams/data75.xml"/><Relationship Id="rId1" Type="http://schemas.openxmlformats.org/officeDocument/2006/relationships/slideLayout" Target="../slideLayouts/slideLayout1.xml"/><Relationship Id="rId6" Type="http://schemas.microsoft.com/office/2007/relationships/diagramDrawing" Target="../diagrams/drawing75.xml"/><Relationship Id="rId5" Type="http://schemas.openxmlformats.org/officeDocument/2006/relationships/diagramColors" Target="../diagrams/colors75.xml"/><Relationship Id="rId4" Type="http://schemas.openxmlformats.org/officeDocument/2006/relationships/diagramQuickStyle" Target="../diagrams/quickStyle75.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76.xml"/><Relationship Id="rId2" Type="http://schemas.openxmlformats.org/officeDocument/2006/relationships/diagramData" Target="../diagrams/data76.xml"/><Relationship Id="rId1" Type="http://schemas.openxmlformats.org/officeDocument/2006/relationships/slideLayout" Target="../slideLayouts/slideLayout1.xml"/><Relationship Id="rId6" Type="http://schemas.microsoft.com/office/2007/relationships/diagramDrawing" Target="../diagrams/drawing76.xml"/><Relationship Id="rId5" Type="http://schemas.openxmlformats.org/officeDocument/2006/relationships/diagramColors" Target="../diagrams/colors76.xml"/><Relationship Id="rId4" Type="http://schemas.openxmlformats.org/officeDocument/2006/relationships/diagramQuickStyle" Target="../diagrams/quickStyle76.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77.xml"/><Relationship Id="rId2" Type="http://schemas.openxmlformats.org/officeDocument/2006/relationships/diagramData" Target="../diagrams/data77.xml"/><Relationship Id="rId1" Type="http://schemas.openxmlformats.org/officeDocument/2006/relationships/slideLayout" Target="../slideLayouts/slideLayout1.xml"/><Relationship Id="rId6" Type="http://schemas.microsoft.com/office/2007/relationships/diagramDrawing" Target="../diagrams/drawing77.xml"/><Relationship Id="rId5" Type="http://schemas.openxmlformats.org/officeDocument/2006/relationships/diagramColors" Target="../diagrams/colors77.xml"/><Relationship Id="rId4" Type="http://schemas.openxmlformats.org/officeDocument/2006/relationships/diagramQuickStyle" Target="../diagrams/quickStyle77.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78.xml"/><Relationship Id="rId2" Type="http://schemas.openxmlformats.org/officeDocument/2006/relationships/diagramData" Target="../diagrams/data78.xml"/><Relationship Id="rId1" Type="http://schemas.openxmlformats.org/officeDocument/2006/relationships/slideLayout" Target="../slideLayouts/slideLayout1.xml"/><Relationship Id="rId6" Type="http://schemas.microsoft.com/office/2007/relationships/diagramDrawing" Target="../diagrams/drawing78.xml"/><Relationship Id="rId5" Type="http://schemas.openxmlformats.org/officeDocument/2006/relationships/diagramColors" Target="../diagrams/colors78.xml"/><Relationship Id="rId4" Type="http://schemas.openxmlformats.org/officeDocument/2006/relationships/diagramQuickStyle" Target="../diagrams/quickStyle78.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79.xml"/><Relationship Id="rId7" Type="http://schemas.openxmlformats.org/officeDocument/2006/relationships/image" Target="../media/image17.png"/><Relationship Id="rId2" Type="http://schemas.openxmlformats.org/officeDocument/2006/relationships/diagramData" Target="../diagrams/data79.xml"/><Relationship Id="rId1" Type="http://schemas.openxmlformats.org/officeDocument/2006/relationships/slideLayout" Target="../slideLayouts/slideLayout1.xml"/><Relationship Id="rId6" Type="http://schemas.microsoft.com/office/2007/relationships/diagramDrawing" Target="../diagrams/drawing79.xml"/><Relationship Id="rId5" Type="http://schemas.openxmlformats.org/officeDocument/2006/relationships/diagramColors" Target="../diagrams/colors79.xml"/><Relationship Id="rId4" Type="http://schemas.openxmlformats.org/officeDocument/2006/relationships/diagramQuickStyle" Target="../diagrams/quickStyle7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80.xml"/><Relationship Id="rId7" Type="http://schemas.openxmlformats.org/officeDocument/2006/relationships/image" Target="../media/image18.png"/><Relationship Id="rId2" Type="http://schemas.openxmlformats.org/officeDocument/2006/relationships/diagramData" Target="../diagrams/data80.xml"/><Relationship Id="rId1" Type="http://schemas.openxmlformats.org/officeDocument/2006/relationships/slideLayout" Target="../slideLayouts/slideLayout1.xml"/><Relationship Id="rId6" Type="http://schemas.microsoft.com/office/2007/relationships/diagramDrawing" Target="../diagrams/drawing80.xml"/><Relationship Id="rId5" Type="http://schemas.openxmlformats.org/officeDocument/2006/relationships/diagramColors" Target="../diagrams/colors80.xml"/><Relationship Id="rId4" Type="http://schemas.openxmlformats.org/officeDocument/2006/relationships/diagramQuickStyle" Target="../diagrams/quickStyle80.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81.xml"/><Relationship Id="rId2" Type="http://schemas.openxmlformats.org/officeDocument/2006/relationships/diagramData" Target="../diagrams/data81.xml"/><Relationship Id="rId1" Type="http://schemas.openxmlformats.org/officeDocument/2006/relationships/slideLayout" Target="../slideLayouts/slideLayout1.xml"/><Relationship Id="rId6" Type="http://schemas.microsoft.com/office/2007/relationships/diagramDrawing" Target="../diagrams/drawing81.xml"/><Relationship Id="rId5" Type="http://schemas.openxmlformats.org/officeDocument/2006/relationships/diagramColors" Target="../diagrams/colors81.xml"/><Relationship Id="rId4" Type="http://schemas.openxmlformats.org/officeDocument/2006/relationships/diagramQuickStyle" Target="../diagrams/quickStyle81.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82.xml"/><Relationship Id="rId7" Type="http://schemas.openxmlformats.org/officeDocument/2006/relationships/image" Target="../media/image19.png"/><Relationship Id="rId2" Type="http://schemas.openxmlformats.org/officeDocument/2006/relationships/diagramData" Target="../diagrams/data82.xml"/><Relationship Id="rId1" Type="http://schemas.openxmlformats.org/officeDocument/2006/relationships/slideLayout" Target="../slideLayouts/slideLayout1.xml"/><Relationship Id="rId6" Type="http://schemas.microsoft.com/office/2007/relationships/diagramDrawing" Target="../diagrams/drawing82.xml"/><Relationship Id="rId5" Type="http://schemas.openxmlformats.org/officeDocument/2006/relationships/diagramColors" Target="../diagrams/colors82.xml"/><Relationship Id="rId4" Type="http://schemas.openxmlformats.org/officeDocument/2006/relationships/diagramQuickStyle" Target="../diagrams/quickStyle82.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83.xml"/><Relationship Id="rId2" Type="http://schemas.openxmlformats.org/officeDocument/2006/relationships/diagramData" Target="../diagrams/data83.xml"/><Relationship Id="rId1" Type="http://schemas.openxmlformats.org/officeDocument/2006/relationships/slideLayout" Target="../slideLayouts/slideLayout1.xml"/><Relationship Id="rId6" Type="http://schemas.microsoft.com/office/2007/relationships/diagramDrawing" Target="../diagrams/drawing83.xml"/><Relationship Id="rId5" Type="http://schemas.openxmlformats.org/officeDocument/2006/relationships/diagramColors" Target="../diagrams/colors83.xml"/><Relationship Id="rId4" Type="http://schemas.openxmlformats.org/officeDocument/2006/relationships/diagramQuickStyle" Target="../diagrams/quickStyle83.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84.xml"/><Relationship Id="rId2" Type="http://schemas.openxmlformats.org/officeDocument/2006/relationships/diagramData" Target="../diagrams/data84.xml"/><Relationship Id="rId1" Type="http://schemas.openxmlformats.org/officeDocument/2006/relationships/slideLayout" Target="../slideLayouts/slideLayout1.xml"/><Relationship Id="rId6" Type="http://schemas.microsoft.com/office/2007/relationships/diagramDrawing" Target="../diagrams/drawing84.xml"/><Relationship Id="rId5" Type="http://schemas.openxmlformats.org/officeDocument/2006/relationships/diagramColors" Target="../diagrams/colors84.xml"/><Relationship Id="rId4" Type="http://schemas.openxmlformats.org/officeDocument/2006/relationships/diagramQuickStyle" Target="../diagrams/quickStyle84.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85.xml"/><Relationship Id="rId7" Type="http://schemas.openxmlformats.org/officeDocument/2006/relationships/image" Target="../media/image20.png"/><Relationship Id="rId2" Type="http://schemas.openxmlformats.org/officeDocument/2006/relationships/diagramData" Target="../diagrams/data85.xml"/><Relationship Id="rId1" Type="http://schemas.openxmlformats.org/officeDocument/2006/relationships/slideLayout" Target="../slideLayouts/slideLayout1.xml"/><Relationship Id="rId6" Type="http://schemas.microsoft.com/office/2007/relationships/diagramDrawing" Target="../diagrams/drawing85.xml"/><Relationship Id="rId5" Type="http://schemas.openxmlformats.org/officeDocument/2006/relationships/diagramColors" Target="../diagrams/colors85.xml"/><Relationship Id="rId4" Type="http://schemas.openxmlformats.org/officeDocument/2006/relationships/diagramQuickStyle" Target="../diagrams/quickStyle85.xml"/></Relationships>
</file>

<file path=ppt/slides/_rels/slide86.xml.rels><?xml version="1.0" encoding="UTF-8" standalone="yes"?>
<Relationships xmlns="http://schemas.openxmlformats.org/package/2006/relationships"><Relationship Id="rId3" Type="http://schemas.openxmlformats.org/officeDocument/2006/relationships/diagramData" Target="../diagrams/data86.xml"/><Relationship Id="rId7" Type="http://schemas.microsoft.com/office/2007/relationships/diagramDrawing" Target="../diagrams/drawing86.xml"/><Relationship Id="rId2" Type="http://schemas.openxmlformats.org/officeDocument/2006/relationships/image" Target="../media/image21.jpeg"/><Relationship Id="rId1" Type="http://schemas.openxmlformats.org/officeDocument/2006/relationships/slideLayout" Target="../slideLayouts/slideLayout1.xml"/><Relationship Id="rId6" Type="http://schemas.openxmlformats.org/officeDocument/2006/relationships/diagramColors" Target="../diagrams/colors86.xml"/><Relationship Id="rId5" Type="http://schemas.openxmlformats.org/officeDocument/2006/relationships/diagramQuickStyle" Target="../diagrams/quickStyle86.xml"/><Relationship Id="rId4" Type="http://schemas.openxmlformats.org/officeDocument/2006/relationships/diagramLayout" Target="../diagrams/layout86.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87.xml"/><Relationship Id="rId2" Type="http://schemas.openxmlformats.org/officeDocument/2006/relationships/diagramData" Target="../diagrams/data87.xml"/><Relationship Id="rId1" Type="http://schemas.openxmlformats.org/officeDocument/2006/relationships/slideLayout" Target="../slideLayouts/slideLayout1.xml"/><Relationship Id="rId6" Type="http://schemas.microsoft.com/office/2007/relationships/diagramDrawing" Target="../diagrams/drawing87.xml"/><Relationship Id="rId5" Type="http://schemas.openxmlformats.org/officeDocument/2006/relationships/diagramColors" Target="../diagrams/colors87.xml"/><Relationship Id="rId4" Type="http://schemas.openxmlformats.org/officeDocument/2006/relationships/diagramQuickStyle" Target="../diagrams/quickStyle87.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88.xml"/><Relationship Id="rId2" Type="http://schemas.openxmlformats.org/officeDocument/2006/relationships/diagramData" Target="../diagrams/data88.xml"/><Relationship Id="rId1" Type="http://schemas.openxmlformats.org/officeDocument/2006/relationships/slideLayout" Target="../slideLayouts/slideLayout1.xml"/><Relationship Id="rId6" Type="http://schemas.microsoft.com/office/2007/relationships/diagramDrawing" Target="../diagrams/drawing88.xml"/><Relationship Id="rId5" Type="http://schemas.openxmlformats.org/officeDocument/2006/relationships/diagramColors" Target="../diagrams/colors88.xml"/><Relationship Id="rId4" Type="http://schemas.openxmlformats.org/officeDocument/2006/relationships/diagramQuickStyle" Target="../diagrams/quickStyle88.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89.xml"/><Relationship Id="rId2" Type="http://schemas.openxmlformats.org/officeDocument/2006/relationships/diagramData" Target="../diagrams/data89.xml"/><Relationship Id="rId1" Type="http://schemas.openxmlformats.org/officeDocument/2006/relationships/slideLayout" Target="../slideLayouts/slideLayout1.xml"/><Relationship Id="rId6" Type="http://schemas.microsoft.com/office/2007/relationships/diagramDrawing" Target="../diagrams/drawing89.xml"/><Relationship Id="rId5" Type="http://schemas.openxmlformats.org/officeDocument/2006/relationships/diagramColors" Target="../diagrams/colors89.xml"/><Relationship Id="rId4" Type="http://schemas.openxmlformats.org/officeDocument/2006/relationships/diagramQuickStyle" Target="../diagrams/quickStyle8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90.xml"/><Relationship Id="rId2" Type="http://schemas.openxmlformats.org/officeDocument/2006/relationships/diagramData" Target="../diagrams/data90.xml"/><Relationship Id="rId1" Type="http://schemas.openxmlformats.org/officeDocument/2006/relationships/slideLayout" Target="../slideLayouts/slideLayout1.xml"/><Relationship Id="rId6" Type="http://schemas.microsoft.com/office/2007/relationships/diagramDrawing" Target="../diagrams/drawing90.xml"/><Relationship Id="rId5" Type="http://schemas.openxmlformats.org/officeDocument/2006/relationships/diagramColors" Target="../diagrams/colors90.xml"/><Relationship Id="rId4" Type="http://schemas.openxmlformats.org/officeDocument/2006/relationships/diagramQuickStyle" Target="../diagrams/quickStyle90.xml"/></Relationships>
</file>

<file path=ppt/slides/_rels/slide9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91.xml"/><Relationship Id="rId7" Type="http://schemas.openxmlformats.org/officeDocument/2006/relationships/image" Target="../media/image22.png"/><Relationship Id="rId2" Type="http://schemas.openxmlformats.org/officeDocument/2006/relationships/diagramData" Target="../diagrams/data91.xml"/><Relationship Id="rId1" Type="http://schemas.openxmlformats.org/officeDocument/2006/relationships/slideLayout" Target="../slideLayouts/slideLayout1.xml"/><Relationship Id="rId6" Type="http://schemas.microsoft.com/office/2007/relationships/diagramDrawing" Target="../diagrams/drawing91.xml"/><Relationship Id="rId5" Type="http://schemas.openxmlformats.org/officeDocument/2006/relationships/diagramColors" Target="../diagrams/colors91.xml"/><Relationship Id="rId4" Type="http://schemas.openxmlformats.org/officeDocument/2006/relationships/diagramQuickStyle" Target="../diagrams/quickStyle91.xml"/></Relationships>
</file>

<file path=ppt/slides/_rels/slide92.xml.rels><?xml version="1.0" encoding="UTF-8" standalone="yes"?>
<Relationships xmlns="http://schemas.openxmlformats.org/package/2006/relationships"><Relationship Id="rId3" Type="http://schemas.openxmlformats.org/officeDocument/2006/relationships/diagramLayout" Target="../diagrams/layout92.xml"/><Relationship Id="rId2" Type="http://schemas.openxmlformats.org/officeDocument/2006/relationships/diagramData" Target="../diagrams/data92.xml"/><Relationship Id="rId1" Type="http://schemas.openxmlformats.org/officeDocument/2006/relationships/slideLayout" Target="../slideLayouts/slideLayout1.xml"/><Relationship Id="rId6" Type="http://schemas.microsoft.com/office/2007/relationships/diagramDrawing" Target="../diagrams/drawing92.xml"/><Relationship Id="rId5" Type="http://schemas.openxmlformats.org/officeDocument/2006/relationships/diagramColors" Target="../diagrams/colors92.xml"/><Relationship Id="rId4" Type="http://schemas.openxmlformats.org/officeDocument/2006/relationships/diagramQuickStyle" Target="../diagrams/quickStyle92.xml"/></Relationships>
</file>

<file path=ppt/slides/_rels/slide93.xml.rels><?xml version="1.0" encoding="UTF-8" standalone="yes"?>
<Relationships xmlns="http://schemas.openxmlformats.org/package/2006/relationships"><Relationship Id="rId3" Type="http://schemas.openxmlformats.org/officeDocument/2006/relationships/diagramData" Target="../diagrams/data93.xml"/><Relationship Id="rId7" Type="http://schemas.microsoft.com/office/2007/relationships/diagramDrawing" Target="../diagrams/drawing93.xml"/><Relationship Id="rId2" Type="http://schemas.openxmlformats.org/officeDocument/2006/relationships/image" Target="../media/image24.jpeg"/><Relationship Id="rId1" Type="http://schemas.openxmlformats.org/officeDocument/2006/relationships/slideLayout" Target="../slideLayouts/slideLayout1.xml"/><Relationship Id="rId6" Type="http://schemas.openxmlformats.org/officeDocument/2006/relationships/diagramColors" Target="../diagrams/colors93.xml"/><Relationship Id="rId5" Type="http://schemas.openxmlformats.org/officeDocument/2006/relationships/diagramQuickStyle" Target="../diagrams/quickStyle93.xml"/><Relationship Id="rId4" Type="http://schemas.openxmlformats.org/officeDocument/2006/relationships/diagramLayout" Target="../diagrams/layout93.xml"/></Relationships>
</file>

<file path=ppt/slides/_rels/slide94.xml.rels><?xml version="1.0" encoding="UTF-8" standalone="yes"?>
<Relationships xmlns="http://schemas.openxmlformats.org/package/2006/relationships"><Relationship Id="rId3" Type="http://schemas.openxmlformats.org/officeDocument/2006/relationships/diagramData" Target="../diagrams/data94.xml"/><Relationship Id="rId7" Type="http://schemas.microsoft.com/office/2007/relationships/diagramDrawing" Target="../diagrams/drawing94.xml"/><Relationship Id="rId2" Type="http://schemas.openxmlformats.org/officeDocument/2006/relationships/image" Target="../media/image25.jpeg"/><Relationship Id="rId1" Type="http://schemas.openxmlformats.org/officeDocument/2006/relationships/slideLayout" Target="../slideLayouts/slideLayout1.xml"/><Relationship Id="rId6" Type="http://schemas.openxmlformats.org/officeDocument/2006/relationships/diagramColors" Target="../diagrams/colors94.xml"/><Relationship Id="rId5" Type="http://schemas.openxmlformats.org/officeDocument/2006/relationships/diagramQuickStyle" Target="../diagrams/quickStyle94.xml"/><Relationship Id="rId4" Type="http://schemas.openxmlformats.org/officeDocument/2006/relationships/diagramLayout" Target="../diagrams/layout94.xml"/></Relationships>
</file>

<file path=ppt/slides/_rels/slide95.xml.rels><?xml version="1.0" encoding="UTF-8" standalone="yes"?>
<Relationships xmlns="http://schemas.openxmlformats.org/package/2006/relationships"><Relationship Id="rId3" Type="http://schemas.openxmlformats.org/officeDocument/2006/relationships/diagramLayout" Target="../diagrams/layout95.xml"/><Relationship Id="rId2" Type="http://schemas.openxmlformats.org/officeDocument/2006/relationships/diagramData" Target="../diagrams/data95.xml"/><Relationship Id="rId1" Type="http://schemas.openxmlformats.org/officeDocument/2006/relationships/slideLayout" Target="../slideLayouts/slideLayout1.xml"/><Relationship Id="rId6" Type="http://schemas.microsoft.com/office/2007/relationships/diagramDrawing" Target="../diagrams/drawing95.xml"/><Relationship Id="rId5" Type="http://schemas.openxmlformats.org/officeDocument/2006/relationships/diagramColors" Target="../diagrams/colors95.xml"/><Relationship Id="rId4" Type="http://schemas.openxmlformats.org/officeDocument/2006/relationships/diagramQuickStyle" Target="../diagrams/quickStyle95.xml"/></Relationships>
</file>

<file path=ppt/slides/_rels/slide96.xml.rels><?xml version="1.0" encoding="UTF-8" standalone="yes"?>
<Relationships xmlns="http://schemas.openxmlformats.org/package/2006/relationships"><Relationship Id="rId3" Type="http://schemas.openxmlformats.org/officeDocument/2006/relationships/diagramLayout" Target="../diagrams/layout96.xml"/><Relationship Id="rId7" Type="http://schemas.openxmlformats.org/officeDocument/2006/relationships/image" Target="../media/image26.png"/><Relationship Id="rId2" Type="http://schemas.openxmlformats.org/officeDocument/2006/relationships/diagramData" Target="../diagrams/data96.xml"/><Relationship Id="rId1" Type="http://schemas.openxmlformats.org/officeDocument/2006/relationships/slideLayout" Target="../slideLayouts/slideLayout1.xml"/><Relationship Id="rId6" Type="http://schemas.microsoft.com/office/2007/relationships/diagramDrawing" Target="../diagrams/drawing96.xml"/><Relationship Id="rId5" Type="http://schemas.openxmlformats.org/officeDocument/2006/relationships/diagramColors" Target="../diagrams/colors96.xml"/><Relationship Id="rId4" Type="http://schemas.openxmlformats.org/officeDocument/2006/relationships/diagramQuickStyle" Target="../diagrams/quickStyle96.xml"/></Relationships>
</file>

<file path=ppt/slides/_rels/slide97.xml.rels><?xml version="1.0" encoding="UTF-8" standalone="yes"?>
<Relationships xmlns="http://schemas.openxmlformats.org/package/2006/relationships"><Relationship Id="rId3" Type="http://schemas.openxmlformats.org/officeDocument/2006/relationships/diagramLayout" Target="../diagrams/layout97.xml"/><Relationship Id="rId7" Type="http://schemas.openxmlformats.org/officeDocument/2006/relationships/image" Target="../media/image27.png"/><Relationship Id="rId2" Type="http://schemas.openxmlformats.org/officeDocument/2006/relationships/diagramData" Target="../diagrams/data97.xml"/><Relationship Id="rId1" Type="http://schemas.openxmlformats.org/officeDocument/2006/relationships/slideLayout" Target="../slideLayouts/slideLayout1.xml"/><Relationship Id="rId6" Type="http://schemas.microsoft.com/office/2007/relationships/diagramDrawing" Target="../diagrams/drawing97.xml"/><Relationship Id="rId5" Type="http://schemas.openxmlformats.org/officeDocument/2006/relationships/diagramColors" Target="../diagrams/colors97.xml"/><Relationship Id="rId4" Type="http://schemas.openxmlformats.org/officeDocument/2006/relationships/diagramQuickStyle" Target="../diagrams/quickStyle97.xml"/></Relationships>
</file>

<file path=ppt/slides/_rels/slide98.xml.rels><?xml version="1.0" encoding="UTF-8" standalone="yes"?>
<Relationships xmlns="http://schemas.openxmlformats.org/package/2006/relationships"><Relationship Id="rId3" Type="http://schemas.openxmlformats.org/officeDocument/2006/relationships/diagramData" Target="../diagrams/data98.xml"/><Relationship Id="rId7" Type="http://schemas.microsoft.com/office/2007/relationships/diagramDrawing" Target="../diagrams/drawing98.xml"/><Relationship Id="rId2" Type="http://schemas.openxmlformats.org/officeDocument/2006/relationships/image" Target="../media/image28.jpeg"/><Relationship Id="rId1" Type="http://schemas.openxmlformats.org/officeDocument/2006/relationships/slideLayout" Target="../slideLayouts/slideLayout1.xml"/><Relationship Id="rId6" Type="http://schemas.openxmlformats.org/officeDocument/2006/relationships/diagramColors" Target="../diagrams/colors98.xml"/><Relationship Id="rId5" Type="http://schemas.openxmlformats.org/officeDocument/2006/relationships/diagramQuickStyle" Target="../diagrams/quickStyle98.xml"/><Relationship Id="rId4" Type="http://schemas.openxmlformats.org/officeDocument/2006/relationships/diagramLayout" Target="../diagrams/layout98.xml"/></Relationships>
</file>

<file path=ppt/slides/_rels/slide99.xml.rels><?xml version="1.0" encoding="UTF-8" standalone="yes"?>
<Relationships xmlns="http://schemas.openxmlformats.org/package/2006/relationships"><Relationship Id="rId3" Type="http://schemas.openxmlformats.org/officeDocument/2006/relationships/diagramData" Target="../diagrams/data99.xml"/><Relationship Id="rId7" Type="http://schemas.microsoft.com/office/2007/relationships/diagramDrawing" Target="../diagrams/drawing99.xml"/><Relationship Id="rId2" Type="http://schemas.openxmlformats.org/officeDocument/2006/relationships/image" Target="../media/image29.jpeg"/><Relationship Id="rId1" Type="http://schemas.openxmlformats.org/officeDocument/2006/relationships/slideLayout" Target="../slideLayouts/slideLayout1.xml"/><Relationship Id="rId6" Type="http://schemas.openxmlformats.org/officeDocument/2006/relationships/diagramColors" Target="../diagrams/colors99.xml"/><Relationship Id="rId5" Type="http://schemas.openxmlformats.org/officeDocument/2006/relationships/diagramQuickStyle" Target="../diagrams/quickStyle99.xml"/><Relationship Id="rId4" Type="http://schemas.openxmlformats.org/officeDocument/2006/relationships/diagramLayout" Target="../diagrams/layou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1583401265"/>
              </p:ext>
            </p:extLst>
          </p:nvPr>
        </p:nvGraphicFramePr>
        <p:xfrm>
          <a:off x="336176" y="1971325"/>
          <a:ext cx="8466629" cy="2274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nvPr>
        </p:nvGraphicFramePr>
        <p:xfrm>
          <a:off x="5146864" y="4759243"/>
          <a:ext cx="3516405" cy="12418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5" name="Diagram 4"/>
          <p:cNvGraphicFramePr/>
          <p:nvPr>
            <p:extLst/>
          </p:nvPr>
        </p:nvGraphicFramePr>
        <p:xfrm>
          <a:off x="0" y="0"/>
          <a:ext cx="9144000" cy="83708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 xmlns:p14="http://schemas.microsoft.com/office/powerpoint/2010/main" val="3097497089"/>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33339" y="369331"/>
          <a:ext cx="8028523" cy="845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50483" y="1371191"/>
            <a:ext cx="7815845" cy="4838540"/>
          </a:xfrm>
          <a:prstGeom prst="rect">
            <a:avLst/>
          </a:prstGeom>
        </p:spPr>
        <p:txBody>
          <a:bodyPr lIns="0" tIns="0" rIns="0" bIns="0">
            <a:normAutofit fontScale="97500"/>
          </a:bodyPr>
          <a:lstStyle/>
          <a:p>
            <a:pPr marL="452120" indent="-457200">
              <a:lnSpc>
                <a:spcPts val="5760"/>
              </a:lnSpc>
              <a:spcBef>
                <a:spcPts val="2730"/>
              </a:spcBef>
              <a:spcAft>
                <a:spcPts val="420"/>
              </a:spcAft>
              <a:buFont typeface="Wingdings" panose="05000000000000000000" pitchFamily="2" charset="2"/>
              <a:buChar char="v"/>
            </a:pPr>
            <a:r>
              <a:rPr lang="vi" sz="3100" dirty="0" smtClean="0">
                <a:latin typeface="Constantia"/>
              </a:rPr>
              <a:t>Mã </a:t>
            </a:r>
            <a:r>
              <a:rPr lang="vi" sz="3100" dirty="0">
                <a:latin typeface="Constantia"/>
              </a:rPr>
              <a:t>khối - thực hiện biến đổi khối dữ liệu với một kích thước không đổi.</a:t>
            </a:r>
          </a:p>
          <a:p>
            <a:pPr marL="452120" indent="-457200">
              <a:lnSpc>
                <a:spcPts val="5760"/>
              </a:lnSpc>
              <a:buFont typeface="Wingdings" panose="05000000000000000000" pitchFamily="2" charset="2"/>
              <a:buChar char="v"/>
            </a:pPr>
            <a:r>
              <a:rPr lang="vi" sz="3100" dirty="0" smtClean="0">
                <a:latin typeface="Constantia"/>
              </a:rPr>
              <a:t>Mã </a:t>
            </a:r>
            <a:r>
              <a:rPr lang="vi" sz="3100" dirty="0">
                <a:latin typeface="Constantia"/>
              </a:rPr>
              <a:t>dòng - thực hiện biến đổi tuần tự từng bit hoặc byte riêng rẻ.</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016166" y="1353402"/>
            <a:ext cx="7408108" cy="3941929"/>
          </a:xfrm>
          <a:prstGeom prst="rect">
            <a:avLst/>
          </a:prstGeom>
        </p:spPr>
      </p:pic>
      <p:graphicFrame>
        <p:nvGraphicFramePr>
          <p:cNvPr id="7" name="Diagram 6"/>
          <p:cNvGraphicFramePr/>
          <p:nvPr>
            <p:extLst>
              <p:ext uri="{D42A27DB-BD31-4B8C-83A1-F6EECF244321}">
                <p14:modId xmlns="" xmlns:p14="http://schemas.microsoft.com/office/powerpoint/2010/main" val="721137820"/>
              </p:ext>
            </p:extLst>
          </p:nvPr>
        </p:nvGraphicFramePr>
        <p:xfrm>
          <a:off x="709684" y="298704"/>
          <a:ext cx="7874758" cy="7107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1575588" y="1308939"/>
            <a:ext cx="6105863" cy="4941736"/>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6" name="Group 5"/>
          <p:cNvGrpSpPr/>
          <p:nvPr/>
        </p:nvGrpSpPr>
        <p:grpSpPr>
          <a:xfrm>
            <a:off x="907280" y="344458"/>
            <a:ext cx="7738872" cy="815490"/>
            <a:chOff x="0" y="5793"/>
            <a:chExt cx="7738872" cy="815490"/>
          </a:xfrm>
        </p:grpSpPr>
        <p:sp>
          <p:nvSpPr>
            <p:cNvPr id="7" name="Rounded Rectangle 6"/>
            <p:cNvSpPr/>
            <p:nvPr/>
          </p:nvSpPr>
          <p:spPr>
            <a:xfrm>
              <a:off x="0" y="5793"/>
              <a:ext cx="7738872" cy="81549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39809" y="45602"/>
              <a:ext cx="7659254" cy="735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err="1" smtClean="0"/>
                <a:t>Chế</a:t>
              </a:r>
              <a:r>
                <a:rPr lang="en-US" sz="3400" b="1" kern="1200" dirty="0" smtClean="0"/>
                <a:t> </a:t>
              </a:r>
              <a:r>
                <a:rPr lang="en-US" sz="3400" b="1" kern="1200" dirty="0" err="1" smtClean="0"/>
                <a:t>độ</a:t>
              </a:r>
              <a:r>
                <a:rPr lang="en-US" sz="3400" b="1" kern="1200" dirty="0" smtClean="0"/>
                <a:t> CBC</a:t>
              </a:r>
              <a:endParaRPr lang="en-US" sz="3400" kern="1200" dirty="0"/>
            </a:p>
          </p:txBody>
        </p:sp>
      </p:grpSp>
    </p:spTree>
  </p:cSld>
  <p:clrMapOvr>
    <a:overrideClrMapping bg1="lt1" tx1="dk1" bg2="lt2" tx2="dk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2286182" y="1160651"/>
            <a:ext cx="5015370" cy="5111227"/>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6" name="Group 5"/>
          <p:cNvGrpSpPr/>
          <p:nvPr/>
        </p:nvGrpSpPr>
        <p:grpSpPr>
          <a:xfrm>
            <a:off x="839042" y="237112"/>
            <a:ext cx="7738872" cy="815490"/>
            <a:chOff x="0" y="5793"/>
            <a:chExt cx="7738872" cy="815490"/>
          </a:xfrm>
        </p:grpSpPr>
        <p:sp>
          <p:nvSpPr>
            <p:cNvPr id="7" name="Rounded Rectangle 6"/>
            <p:cNvSpPr/>
            <p:nvPr/>
          </p:nvSpPr>
          <p:spPr>
            <a:xfrm>
              <a:off x="0" y="5793"/>
              <a:ext cx="7738872" cy="81549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39809" y="45602"/>
              <a:ext cx="7659254" cy="735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err="1" smtClean="0"/>
                <a:t>Chế</a:t>
              </a:r>
              <a:r>
                <a:rPr lang="en-US" sz="3400" b="1" kern="1200" dirty="0" smtClean="0"/>
                <a:t> </a:t>
              </a:r>
              <a:r>
                <a:rPr lang="en-US" sz="3400" b="1" kern="1200" dirty="0" err="1" smtClean="0"/>
                <a:t>độ</a:t>
              </a:r>
              <a:r>
                <a:rPr lang="en-US" sz="3400" b="1" kern="1200" dirty="0" smtClean="0"/>
                <a:t> CFB</a:t>
              </a:r>
              <a:endParaRPr lang="en-US" sz="3400" kern="1200" dirty="0"/>
            </a:p>
          </p:txBody>
        </p:sp>
      </p:grpSp>
    </p:spTree>
  </p:cSld>
  <p:clrMapOvr>
    <a:overrideClrMapping bg1="lt1" tx1="dk1" bg2="lt2" tx2="dk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2317740" y="1228889"/>
            <a:ext cx="4669914" cy="5056199"/>
          </a:xfrm>
          <a:prstGeom prst="rect">
            <a:avLst/>
          </a:prstGeom>
        </p:spPr>
      </p:pic>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839042" y="318998"/>
            <a:ext cx="7738872" cy="815490"/>
            <a:chOff x="0" y="5793"/>
            <a:chExt cx="7738872" cy="815490"/>
          </a:xfrm>
        </p:grpSpPr>
        <p:sp>
          <p:nvSpPr>
            <p:cNvPr id="8" name="Rounded Rectangle 7"/>
            <p:cNvSpPr/>
            <p:nvPr/>
          </p:nvSpPr>
          <p:spPr>
            <a:xfrm>
              <a:off x="0" y="5793"/>
              <a:ext cx="7738872" cy="81549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9809" y="45602"/>
              <a:ext cx="7659254" cy="735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err="1" smtClean="0"/>
                <a:t>Chế</a:t>
              </a:r>
              <a:r>
                <a:rPr lang="en-US" sz="3400" b="1" kern="1200" dirty="0" smtClean="0"/>
                <a:t> </a:t>
              </a:r>
              <a:r>
                <a:rPr lang="en-US" sz="3400" b="1" kern="1200" dirty="0" err="1" smtClean="0"/>
                <a:t>độ</a:t>
              </a:r>
              <a:r>
                <a:rPr lang="en-US" sz="3400" b="1" kern="1200" dirty="0" smtClean="0"/>
                <a:t> OFB</a:t>
              </a:r>
              <a:endParaRPr lang="en-US" sz="3400" kern="1200" dirty="0"/>
            </a:p>
          </p:txBody>
        </p:sp>
      </p:grpSp>
    </p:spTree>
  </p:cSld>
  <p:clrMapOvr>
    <a:overrideClrMapping bg1="lt1" tx1="dk1" bg2="lt2" tx2="dk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42" name="Diagram 41"/>
          <p:cNvGraphicFramePr/>
          <p:nvPr>
            <p:extLst>
              <p:ext uri="{D42A27DB-BD31-4B8C-83A1-F6EECF244321}">
                <p14:modId xmlns="" xmlns:p14="http://schemas.microsoft.com/office/powerpoint/2010/main" val="2052186515"/>
              </p:ext>
            </p:extLst>
          </p:nvPr>
        </p:nvGraphicFramePr>
        <p:xfrm>
          <a:off x="714756" y="298704"/>
          <a:ext cx="7992516" cy="847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0" name="TextBox 39"/>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41" name="TextBox 40"/>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pic>
        <p:nvPicPr>
          <p:cNvPr id="43" name="Picture 42"/>
          <p:cNvPicPr>
            <a:picLocks noChangeAspect="1"/>
          </p:cNvPicPr>
          <p:nvPr/>
        </p:nvPicPr>
        <p:blipFill>
          <a:blip r:embed="rId7" cstate="print"/>
          <a:stretch>
            <a:fillRect/>
          </a:stretch>
        </p:blipFill>
        <p:spPr>
          <a:xfrm>
            <a:off x="1397175" y="1286850"/>
            <a:ext cx="6431841" cy="485464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51355" y="335143"/>
          <a:ext cx="8165592" cy="797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880279" y="1268149"/>
            <a:ext cx="7867936" cy="4506362"/>
          </a:xfrm>
          <a:prstGeom prst="rect">
            <a:avLst/>
          </a:prstGeom>
        </p:spPr>
        <p:txBody>
          <a:bodyPr wrap="square">
            <a:spAutoFit/>
          </a:bodyPr>
          <a:lstStyle/>
          <a:p>
            <a:pPr marL="564896" indent="-457200">
              <a:lnSpc>
                <a:spcPts val="5400"/>
              </a:lnSpc>
              <a:spcAft>
                <a:spcPts val="210"/>
              </a:spcAft>
              <a:buFont typeface="Wingdings" panose="05000000000000000000" pitchFamily="2" charset="2"/>
              <a:buChar char="v"/>
            </a:pPr>
            <a:r>
              <a:rPr lang="vi" sz="2800" dirty="0" smtClean="0">
                <a:latin typeface="Constantia"/>
              </a:rPr>
              <a:t>DES </a:t>
            </a:r>
            <a:r>
              <a:rPr lang="vi" sz="2800" dirty="0">
                <a:latin typeface="Constantia"/>
              </a:rPr>
              <a:t>và các thuật toán cải tiến (DES-X, G-DES, D_DES, T_DES).</a:t>
            </a:r>
          </a:p>
          <a:p>
            <a:pPr marL="564896" indent="-457200" algn="just">
              <a:spcAft>
                <a:spcPts val="3360"/>
              </a:spcAft>
              <a:buFont typeface="Wingdings" panose="05000000000000000000" pitchFamily="2" charset="2"/>
              <a:buChar char="v"/>
            </a:pPr>
            <a:r>
              <a:rPr lang="vi" sz="2800" dirty="0" smtClean="0">
                <a:latin typeface="Constantia"/>
              </a:rPr>
              <a:t>Các </a:t>
            </a:r>
            <a:r>
              <a:rPr lang="vi" sz="2800" dirty="0">
                <a:latin typeface="Constantia"/>
              </a:rPr>
              <a:t>thuật toán phát triển thay thế IDEA, RC5,</a:t>
            </a:r>
          </a:p>
          <a:p>
            <a:pPr marL="387096" indent="0">
              <a:spcAft>
                <a:spcPts val="2520"/>
              </a:spcAft>
            </a:pPr>
            <a:r>
              <a:rPr lang="vi" sz="2800" b="1" dirty="0" smtClean="0">
                <a:latin typeface="Arial"/>
              </a:rPr>
              <a:t>• • •</a:t>
            </a:r>
          </a:p>
          <a:p>
            <a:pPr marL="564896" indent="-457200">
              <a:lnSpc>
                <a:spcPts val="5424"/>
              </a:lnSpc>
              <a:buFont typeface="Wingdings" panose="05000000000000000000" pitchFamily="2" charset="2"/>
              <a:buChar char="Ø"/>
            </a:pPr>
            <a:r>
              <a:rPr lang="vi" sz="2800" dirty="0" smtClean="0">
                <a:latin typeface="Constantia"/>
              </a:rPr>
              <a:t>Không </a:t>
            </a:r>
            <a:r>
              <a:rPr lang="vi" sz="2800" dirty="0">
                <a:latin typeface="Constantia"/>
              </a:rPr>
              <a:t>đáp ứng được các nhu cầu hiện tại và tương lai.</a:t>
            </a:r>
          </a:p>
        </p:txBody>
      </p:sp>
    </p:spTree>
  </p:cSld>
  <p:clrMapOvr>
    <a:overrideClrMapping bg1="lt1" tx1="dk1" bg2="lt2" tx2="dk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36424" y="371309"/>
          <a:ext cx="7774175" cy="829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55343" y="1417275"/>
            <a:ext cx="7519917" cy="4819752"/>
          </a:xfrm>
          <a:prstGeom prst="rect">
            <a:avLst/>
          </a:prstGeom>
        </p:spPr>
        <p:txBody>
          <a:bodyPr lIns="0" tIns="0" rIns="0" bIns="0">
            <a:normAutofit fontScale="97500"/>
          </a:bodyPr>
          <a:lstStyle/>
          <a:p>
            <a:pPr marL="359664" indent="-342900" algn="just">
              <a:lnSpc>
                <a:spcPts val="2880"/>
              </a:lnSpc>
              <a:spcBef>
                <a:spcPts val="1890"/>
              </a:spcBef>
              <a:spcAft>
                <a:spcPts val="210"/>
              </a:spcAft>
              <a:buFont typeface="Wingdings" panose="05000000000000000000" pitchFamily="2" charset="2"/>
              <a:buChar char="v"/>
            </a:pPr>
            <a:r>
              <a:rPr lang="vi" sz="2300" dirty="0" smtClean="0">
                <a:latin typeface="Constantia"/>
              </a:rPr>
              <a:t>Trước </a:t>
            </a:r>
            <a:r>
              <a:rPr lang="vi" sz="2300" dirty="0">
                <a:latin typeface="Constantia"/>
              </a:rPr>
              <a:t>tình hình đó, NIST đã mở ra một cuộc thi nhằm tìm kiếm thuật toán mới thay thế cho DES (sẽ được gọi là AES - Advanced </a:t>
            </a:r>
            <a:r>
              <a:rPr lang="en-US" sz="2300" dirty="0">
                <a:latin typeface="Constantia"/>
              </a:rPr>
              <a:t>Encryption </a:t>
            </a:r>
            <a:r>
              <a:rPr lang="vi" sz="2300" dirty="0">
                <a:latin typeface="Constantia"/>
              </a:rPr>
              <a:t>Standard).</a:t>
            </a:r>
          </a:p>
          <a:p>
            <a:pPr marL="359664" indent="-342900" algn="just">
              <a:spcAft>
                <a:spcPts val="630"/>
              </a:spcAft>
              <a:buFont typeface="Wingdings" panose="05000000000000000000" pitchFamily="2" charset="2"/>
              <a:buChar char="v"/>
            </a:pPr>
            <a:r>
              <a:rPr lang="vi" sz="2300" dirty="0" smtClean="0">
                <a:latin typeface="Constantia"/>
              </a:rPr>
              <a:t>Các </a:t>
            </a:r>
            <a:r>
              <a:rPr lang="vi" sz="2300" dirty="0">
                <a:latin typeface="Constantia"/>
              </a:rPr>
              <a:t>yêu cầu cơ bản đối với các thuật toán chung khảo </a:t>
            </a:r>
            <a:r>
              <a:rPr lang="vi" sz="2300" dirty="0" smtClean="0">
                <a:latin typeface="Constantia"/>
              </a:rPr>
              <a:t>AES</a:t>
            </a:r>
            <a:r>
              <a:rPr lang="en-US" sz="2300" dirty="0" smtClean="0">
                <a:latin typeface="Constantia"/>
              </a:rPr>
              <a:t> </a:t>
            </a:r>
            <a:r>
              <a:rPr lang="vi" sz="2300" dirty="0" smtClean="0">
                <a:latin typeface="Constantia"/>
              </a:rPr>
              <a:t>là</a:t>
            </a:r>
            <a:r>
              <a:rPr lang="vi" sz="2300" dirty="0">
                <a:latin typeface="Constantia"/>
              </a:rPr>
              <a:t>:</a:t>
            </a:r>
          </a:p>
          <a:p>
            <a:pPr marL="816864" lvl="1" indent="-342900" algn="just">
              <a:lnSpc>
                <a:spcPts val="3456"/>
              </a:lnSpc>
              <a:buFont typeface="Wingdings" panose="05000000000000000000" pitchFamily="2" charset="2"/>
              <a:buChar char="Ø"/>
            </a:pPr>
            <a:r>
              <a:rPr lang="vi" sz="2300" dirty="0" smtClean="0">
                <a:latin typeface="Constantia"/>
              </a:rPr>
              <a:t>Có </a:t>
            </a:r>
            <a:r>
              <a:rPr lang="vi" sz="2300" dirty="0">
                <a:latin typeface="Constantia"/>
              </a:rPr>
              <a:t>tốc độ nhanh hơn so với DES,</a:t>
            </a:r>
          </a:p>
          <a:p>
            <a:pPr marL="816864" lvl="1" indent="-342900" algn="just">
              <a:lnSpc>
                <a:spcPts val="3456"/>
              </a:lnSpc>
              <a:buFont typeface="Wingdings" panose="05000000000000000000" pitchFamily="2" charset="2"/>
              <a:buChar char="Ø"/>
            </a:pPr>
            <a:r>
              <a:rPr lang="vi" sz="2300" dirty="0" smtClean="0">
                <a:latin typeface="Constantia"/>
              </a:rPr>
              <a:t>ít </a:t>
            </a:r>
            <a:r>
              <a:rPr lang="vi" sz="2300" dirty="0">
                <a:latin typeface="Constantia"/>
              </a:rPr>
              <a:t>nhất có độ an toàn không kém T_DES</a:t>
            </a:r>
          </a:p>
          <a:p>
            <a:pPr marL="816864" lvl="1" indent="-342900" algn="just">
              <a:lnSpc>
                <a:spcPts val="3456"/>
              </a:lnSpc>
              <a:buFont typeface="Wingdings" panose="05000000000000000000" pitchFamily="2" charset="2"/>
              <a:buChar char="Ø"/>
            </a:pPr>
            <a:r>
              <a:rPr lang="vi" sz="2300" dirty="0" smtClean="0">
                <a:latin typeface="Constantia"/>
              </a:rPr>
              <a:t>và </a:t>
            </a:r>
            <a:r>
              <a:rPr lang="vi" sz="2300" dirty="0">
                <a:latin typeface="Constantia"/>
              </a:rPr>
              <a:t>có khả năng thực hiện tối ưu trên cả phần cứng và </a:t>
            </a:r>
            <a:r>
              <a:rPr lang="vi" sz="2300" dirty="0" smtClean="0">
                <a:latin typeface="Constantia"/>
              </a:rPr>
              <a:t>phần</a:t>
            </a:r>
            <a:r>
              <a:rPr lang="en-US" sz="2300" dirty="0" smtClean="0">
                <a:latin typeface="Constantia"/>
              </a:rPr>
              <a:t> </a:t>
            </a:r>
            <a:r>
              <a:rPr lang="vi" sz="2300" dirty="0" smtClean="0">
                <a:latin typeface="Constantia"/>
              </a:rPr>
              <a:t>mềm</a:t>
            </a:r>
            <a:endParaRPr lang="vi" sz="2300" dirty="0">
              <a:latin typeface="Constantia"/>
            </a:endParaRPr>
          </a:p>
          <a:p>
            <a:pPr marL="816864" lvl="1" indent="-342900" algn="just">
              <a:lnSpc>
                <a:spcPts val="2880"/>
              </a:lnSpc>
              <a:buFont typeface="Wingdings" panose="05000000000000000000" pitchFamily="2" charset="2"/>
              <a:buChar char="Ø"/>
            </a:pPr>
            <a:r>
              <a:rPr lang="vi" sz="2300" dirty="0" smtClean="0">
                <a:latin typeface="Constantia"/>
              </a:rPr>
              <a:t>khối </a:t>
            </a:r>
            <a:r>
              <a:rPr lang="vi" sz="2300" dirty="0">
                <a:latin typeface="Constantia"/>
              </a:rPr>
              <a:t>dữ liệu có độ dài 128 bít, và có khả năng làm việc với các khóa có độ dài khác nhau - 128, 192, và 256 bít.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69643" y="331959"/>
          <a:ext cx="7951276" cy="800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78825" y="1269240"/>
            <a:ext cx="7732912" cy="4926843"/>
          </a:xfrm>
          <a:prstGeom prst="rect">
            <a:avLst/>
          </a:prstGeom>
        </p:spPr>
        <p:txBody>
          <a:bodyPr lIns="0" tIns="0" rIns="0" bIns="0">
            <a:normAutofit fontScale="97500"/>
          </a:bodyPr>
          <a:lstStyle/>
          <a:p>
            <a:pPr marL="737616" indent="-457200" algn="just">
              <a:lnSpc>
                <a:spcPts val="4680"/>
              </a:lnSpc>
              <a:spcBef>
                <a:spcPts val="2310"/>
              </a:spcBef>
              <a:spcAft>
                <a:spcPts val="210"/>
              </a:spcAft>
              <a:buFont typeface="Wingdings" panose="05000000000000000000" pitchFamily="2" charset="2"/>
              <a:buChar char="v"/>
            </a:pPr>
            <a:r>
              <a:rPr lang="vi" sz="2800" dirty="0" smtClean="0">
                <a:latin typeface="Constantia"/>
              </a:rPr>
              <a:t>Vòng 1: 15 thuật toán</a:t>
            </a:r>
          </a:p>
          <a:p>
            <a:pPr marL="280416" indent="0" algn="just">
              <a:lnSpc>
                <a:spcPts val="4680"/>
              </a:lnSpc>
              <a:spcBef>
                <a:spcPts val="2310"/>
              </a:spcBef>
              <a:spcAft>
                <a:spcPts val="210"/>
              </a:spcAft>
            </a:pPr>
            <a:r>
              <a:rPr lang="en-US" sz="2800" u="sng" dirty="0" smtClean="0">
                <a:solidFill>
                  <a:srgbClr val="F49100"/>
                </a:solidFill>
                <a:latin typeface="Constantia"/>
                <a:hlinkClick r:id="rId7"/>
              </a:rPr>
              <a:t>CAST-256</a:t>
            </a:r>
            <a:r>
              <a:rPr lang="en-US" sz="2800" u="sng" dirty="0">
                <a:latin typeface="Constantia"/>
              </a:rPr>
              <a:t>.</a:t>
            </a:r>
            <a:r>
              <a:rPr lang="en-US" sz="2800" u="sng" dirty="0">
                <a:latin typeface="Constantia"/>
                <a:hlinkClick r:id="rId8"/>
              </a:rPr>
              <a:t> </a:t>
            </a:r>
            <a:r>
              <a:rPr lang="vi" sz="2800" u="sng" dirty="0">
                <a:solidFill>
                  <a:srgbClr val="F49100"/>
                </a:solidFill>
                <a:latin typeface="Constantia"/>
                <a:hlinkClick r:id="rId8"/>
              </a:rPr>
              <a:t>CRYPTON</a:t>
            </a:r>
            <a:r>
              <a:rPr lang="vi" sz="2800" dirty="0">
                <a:latin typeface="Constantia"/>
              </a:rPr>
              <a:t>.</a:t>
            </a:r>
            <a:r>
              <a:rPr lang="vi" sz="2800" dirty="0">
                <a:latin typeface="Constantia"/>
                <a:hlinkClick r:id="rId9"/>
              </a:rPr>
              <a:t> </a:t>
            </a:r>
            <a:r>
              <a:rPr lang="en-US" sz="2800" u="sng" dirty="0">
                <a:solidFill>
                  <a:srgbClr val="F49100"/>
                </a:solidFill>
                <a:latin typeface="Constantia"/>
                <a:hlinkClick r:id="rId9"/>
              </a:rPr>
              <a:t>DEAL</a:t>
            </a:r>
            <a:r>
              <a:rPr lang="en-US" sz="2800" u="sng" dirty="0">
                <a:latin typeface="Constantia"/>
              </a:rPr>
              <a:t>.</a:t>
            </a:r>
            <a:r>
              <a:rPr lang="en-US" sz="2800" dirty="0">
                <a:latin typeface="Constantia"/>
                <a:hlinkClick r:id="rId10"/>
              </a:rPr>
              <a:t> </a:t>
            </a:r>
            <a:r>
              <a:rPr lang="en-US" sz="2800" dirty="0">
                <a:solidFill>
                  <a:srgbClr val="F49100"/>
                </a:solidFill>
                <a:latin typeface="Constantia"/>
                <a:hlinkClick r:id="rId10"/>
              </a:rPr>
              <a:t>DFC</a:t>
            </a:r>
            <a:r>
              <a:rPr lang="en-US" sz="2800" dirty="0">
                <a:latin typeface="Constantia"/>
              </a:rPr>
              <a:t>,</a:t>
            </a:r>
            <a:r>
              <a:rPr lang="en-US" sz="2800" dirty="0">
                <a:latin typeface="Constantia"/>
                <a:hlinkClick r:id="rId11"/>
              </a:rPr>
              <a:t> </a:t>
            </a:r>
            <a:r>
              <a:rPr lang="en-US" sz="2800" dirty="0">
                <a:solidFill>
                  <a:srgbClr val="F49100"/>
                </a:solidFill>
                <a:latin typeface="Constantia"/>
                <a:hlinkClick r:id="rId11"/>
              </a:rPr>
              <a:t>E2</a:t>
            </a:r>
            <a:r>
              <a:rPr lang="en-US" sz="2800" dirty="0">
                <a:latin typeface="Constantia"/>
              </a:rPr>
              <a:t>,</a:t>
            </a:r>
            <a:r>
              <a:rPr lang="en-US" sz="2800" dirty="0">
                <a:latin typeface="Constantia"/>
                <a:hlinkClick r:id="rId12"/>
              </a:rPr>
              <a:t> </a:t>
            </a:r>
            <a:r>
              <a:rPr lang="en-US" sz="2800" u="sng" dirty="0">
                <a:solidFill>
                  <a:srgbClr val="F49100"/>
                </a:solidFill>
                <a:latin typeface="Constantia"/>
                <a:hlinkClick r:id="rId12"/>
              </a:rPr>
              <a:t>FROG</a:t>
            </a:r>
            <a:r>
              <a:rPr lang="en-US" sz="2800" u="sng" dirty="0">
                <a:latin typeface="Constantia"/>
              </a:rPr>
              <a:t>.</a:t>
            </a:r>
            <a:r>
              <a:rPr lang="en-US" sz="2800" u="sng" dirty="0">
                <a:latin typeface="Constantia"/>
                <a:hlinkClick r:id="rId13"/>
              </a:rPr>
              <a:t> </a:t>
            </a:r>
            <a:r>
              <a:rPr lang="vi" sz="2800" u="sng" dirty="0">
                <a:solidFill>
                  <a:srgbClr val="F49100"/>
                </a:solidFill>
                <a:latin typeface="Constantia"/>
                <a:hlinkClick r:id="rId13"/>
              </a:rPr>
              <a:t>HPC</a:t>
            </a:r>
            <a:r>
              <a:rPr lang="vi" sz="2800" u="sng" dirty="0">
                <a:latin typeface="Constantia"/>
              </a:rPr>
              <a:t>. </a:t>
            </a:r>
            <a:r>
              <a:rPr lang="vi" sz="2800" u="sng" dirty="0">
                <a:solidFill>
                  <a:srgbClr val="F49100"/>
                </a:solidFill>
                <a:latin typeface="Constantia"/>
                <a:hlinkClick r:id="rId14"/>
              </a:rPr>
              <a:t>LOKI97</a:t>
            </a:r>
            <a:r>
              <a:rPr lang="vi" sz="2800" dirty="0">
                <a:latin typeface="Constantia"/>
              </a:rPr>
              <a:t>.</a:t>
            </a:r>
            <a:r>
              <a:rPr lang="vi" sz="2800" dirty="0">
                <a:latin typeface="Constantia"/>
                <a:hlinkClick r:id="rId15"/>
              </a:rPr>
              <a:t> </a:t>
            </a:r>
            <a:r>
              <a:rPr lang="en-US" sz="2800" u="sng" dirty="0">
                <a:solidFill>
                  <a:srgbClr val="F49100"/>
                </a:solidFill>
                <a:latin typeface="Constantia"/>
                <a:hlinkClick r:id="rId15"/>
              </a:rPr>
              <a:t>MAGENTA</a:t>
            </a:r>
            <a:r>
              <a:rPr lang="en-US" sz="2800" dirty="0">
                <a:latin typeface="Constantia"/>
              </a:rPr>
              <a:t>.</a:t>
            </a:r>
            <a:r>
              <a:rPr lang="en-US" sz="2800" dirty="0">
                <a:latin typeface="Constantia"/>
                <a:hlinkClick r:id="rId16"/>
              </a:rPr>
              <a:t> </a:t>
            </a:r>
            <a:r>
              <a:rPr lang="en-US" sz="2800" u="sng" dirty="0">
                <a:solidFill>
                  <a:srgbClr val="F49100"/>
                </a:solidFill>
                <a:latin typeface="Constantia"/>
                <a:hlinkClick r:id="rId16"/>
              </a:rPr>
              <a:t>MARS</a:t>
            </a:r>
            <a:r>
              <a:rPr lang="en-US" sz="2800" dirty="0">
                <a:latin typeface="Constantia"/>
              </a:rPr>
              <a:t>.</a:t>
            </a:r>
            <a:r>
              <a:rPr lang="en-US" sz="2800" dirty="0">
                <a:latin typeface="Constantia"/>
                <a:hlinkClick r:id="rId17"/>
              </a:rPr>
              <a:t> </a:t>
            </a:r>
            <a:r>
              <a:rPr lang="vi" sz="2800" u="sng" dirty="0">
                <a:solidFill>
                  <a:srgbClr val="F49100"/>
                </a:solidFill>
                <a:latin typeface="Constantia"/>
                <a:hlinkClick r:id="rId17"/>
              </a:rPr>
              <a:t>RC6</a:t>
            </a:r>
            <a:r>
              <a:rPr lang="vi" sz="2800" u="sng" dirty="0">
                <a:latin typeface="Constantia"/>
              </a:rPr>
              <a:t>.</a:t>
            </a:r>
            <a:r>
              <a:rPr lang="vi" sz="2800" u="sng" dirty="0">
                <a:latin typeface="Constantia"/>
                <a:hlinkClick r:id="rId18"/>
              </a:rPr>
              <a:t> </a:t>
            </a:r>
            <a:r>
              <a:rPr lang="vi" sz="2800" u="sng" dirty="0">
                <a:solidFill>
                  <a:srgbClr val="F49100"/>
                </a:solidFill>
                <a:latin typeface="Constantia"/>
                <a:hlinkClick r:id="rId18"/>
              </a:rPr>
              <a:t>Riĩndael</a:t>
            </a:r>
            <a:r>
              <a:rPr lang="vi" sz="2800" u="sng" dirty="0">
                <a:latin typeface="Constantia"/>
              </a:rPr>
              <a:t>.</a:t>
            </a:r>
            <a:r>
              <a:rPr lang="vi" sz="2800" u="sng" dirty="0">
                <a:latin typeface="Constantia"/>
                <a:hlinkClick r:id="rId19"/>
              </a:rPr>
              <a:t> </a:t>
            </a:r>
            <a:r>
              <a:rPr lang="en-US" sz="2800" u="sng" dirty="0">
                <a:solidFill>
                  <a:srgbClr val="F49100"/>
                </a:solidFill>
                <a:latin typeface="Constantia"/>
                <a:hlinkClick r:id="rId19"/>
              </a:rPr>
              <a:t>SAFER+</a:t>
            </a:r>
            <a:r>
              <a:rPr lang="en-US" sz="2800" u="sng" dirty="0">
                <a:latin typeface="Constantia"/>
              </a:rPr>
              <a:t>. </a:t>
            </a:r>
            <a:r>
              <a:rPr lang="en-US" sz="2800" u="sng" dirty="0">
                <a:solidFill>
                  <a:srgbClr val="F49100"/>
                </a:solidFill>
                <a:latin typeface="Constantia"/>
                <a:hlinkClick r:id="rId20"/>
              </a:rPr>
              <a:t>Serpent</a:t>
            </a:r>
            <a:r>
              <a:rPr lang="en-US" sz="2800" dirty="0">
                <a:latin typeface="Constantia"/>
              </a:rPr>
              <a:t>. and </a:t>
            </a:r>
            <a:r>
              <a:rPr lang="en-US" sz="2800" u="sng" dirty="0" err="1">
                <a:solidFill>
                  <a:srgbClr val="F49100"/>
                </a:solidFill>
                <a:latin typeface="Constantia"/>
                <a:hlinkClick r:id="rId21"/>
              </a:rPr>
              <a:t>Twofish</a:t>
            </a:r>
            <a:r>
              <a:rPr lang="en-US" sz="2800" dirty="0">
                <a:latin typeface="Constantia"/>
              </a:rPr>
              <a:t>.</a:t>
            </a:r>
          </a:p>
          <a:p>
            <a:pPr marL="457200" indent="-457200">
              <a:spcAft>
                <a:spcPts val="2310"/>
              </a:spcAft>
              <a:buFont typeface="Wingdings" panose="05000000000000000000" pitchFamily="2" charset="2"/>
              <a:buChar char="v"/>
            </a:pPr>
            <a:r>
              <a:rPr lang="en-US" sz="2800" dirty="0" smtClean="0">
                <a:latin typeface="Constantia"/>
              </a:rPr>
              <a:t>5 </a:t>
            </a:r>
            <a:r>
              <a:rPr lang="vi" sz="2800" dirty="0">
                <a:latin typeface="Constantia"/>
              </a:rPr>
              <a:t>thuật toán chung khảo:</a:t>
            </a:r>
          </a:p>
          <a:p>
            <a:pPr marL="280416" indent="0" algn="just"/>
            <a:r>
              <a:rPr lang="en-US" sz="2800" u="sng" dirty="0">
                <a:solidFill>
                  <a:srgbClr val="F49100"/>
                </a:solidFill>
                <a:latin typeface="Constantia"/>
                <a:hlinkClick r:id="rId16"/>
              </a:rPr>
              <a:t>MARS</a:t>
            </a:r>
            <a:r>
              <a:rPr lang="en-US" sz="2800" dirty="0">
                <a:latin typeface="Constantia"/>
              </a:rPr>
              <a:t>.</a:t>
            </a:r>
            <a:r>
              <a:rPr lang="en-US" sz="2800" dirty="0">
                <a:latin typeface="Constantia"/>
                <a:hlinkClick r:id="rId17"/>
              </a:rPr>
              <a:t> </a:t>
            </a:r>
            <a:r>
              <a:rPr lang="vi" sz="2800" u="sng" dirty="0">
                <a:solidFill>
                  <a:srgbClr val="F49100"/>
                </a:solidFill>
                <a:latin typeface="Constantia"/>
                <a:hlinkClick r:id="rId17"/>
              </a:rPr>
              <a:t>RC6</a:t>
            </a:r>
            <a:r>
              <a:rPr lang="vi" sz="2800" u="sng" dirty="0">
                <a:latin typeface="Constantia"/>
              </a:rPr>
              <a:t>.</a:t>
            </a:r>
            <a:r>
              <a:rPr lang="vi" sz="2800" u="sng" dirty="0">
                <a:latin typeface="Constantia"/>
                <a:hlinkClick r:id="rId18"/>
              </a:rPr>
              <a:t> </a:t>
            </a:r>
            <a:r>
              <a:rPr lang="en-US" sz="2800" u="sng" dirty="0" err="1">
                <a:solidFill>
                  <a:srgbClr val="F49100"/>
                </a:solidFill>
                <a:latin typeface="Constantia"/>
                <a:hlinkClick r:id="rId18"/>
              </a:rPr>
              <a:t>Rijndael</a:t>
            </a:r>
            <a:r>
              <a:rPr lang="en-US" sz="2800" dirty="0">
                <a:latin typeface="Constantia"/>
              </a:rPr>
              <a:t>.</a:t>
            </a:r>
            <a:r>
              <a:rPr lang="en-US" sz="2800" dirty="0">
                <a:latin typeface="Constantia"/>
                <a:hlinkClick r:id="rId20"/>
              </a:rPr>
              <a:t> </a:t>
            </a:r>
            <a:r>
              <a:rPr lang="en-US" sz="2800" u="sng" dirty="0">
                <a:solidFill>
                  <a:srgbClr val="F49100"/>
                </a:solidFill>
                <a:latin typeface="Constantia"/>
                <a:hlinkClick r:id="rId20"/>
              </a:rPr>
              <a:t>Serpent</a:t>
            </a:r>
            <a:r>
              <a:rPr lang="en-US" sz="2800" u="sng" dirty="0">
                <a:latin typeface="Constantia"/>
              </a:rPr>
              <a:t>.</a:t>
            </a:r>
            <a:r>
              <a:rPr lang="en-US" sz="2800" dirty="0">
                <a:latin typeface="Constantia"/>
              </a:rPr>
              <a:t> and</a:t>
            </a:r>
            <a:r>
              <a:rPr lang="en-US" sz="2800" dirty="0">
                <a:latin typeface="Constantia"/>
                <a:hlinkClick r:id="rId21"/>
              </a:rPr>
              <a:t> </a:t>
            </a:r>
            <a:r>
              <a:rPr lang="en-US" sz="2800" u="sng" dirty="0" err="1">
                <a:solidFill>
                  <a:srgbClr val="F49100"/>
                </a:solidFill>
                <a:latin typeface="Constantia"/>
                <a:hlinkClick r:id="rId21"/>
              </a:rPr>
              <a:t>Twofish</a:t>
            </a:r>
            <a:r>
              <a:rPr lang="en-US" sz="2800" dirty="0">
                <a:latin typeface="Constantia"/>
              </a:rPr>
              <a: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24233" y="311510"/>
          <a:ext cx="7719265" cy="848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74359" y="1256753"/>
            <a:ext cx="7419014" cy="5170360"/>
          </a:xfrm>
          <a:prstGeom prst="rect">
            <a:avLst/>
          </a:prstGeom>
        </p:spPr>
        <p:txBody>
          <a:bodyPr lIns="0" tIns="0" rIns="0" bIns="0">
            <a:normAutofit/>
          </a:bodyPr>
          <a:lstStyle/>
          <a:p>
            <a:pPr marL="457708" indent="-342900" algn="just">
              <a:lnSpc>
                <a:spcPts val="4872"/>
              </a:lnSpc>
              <a:buFont typeface="Wingdings" panose="05000000000000000000" pitchFamily="2" charset="2"/>
              <a:buChar char="v"/>
            </a:pPr>
            <a:r>
              <a:rPr lang="vi" sz="2300" dirty="0" smtClean="0">
                <a:latin typeface="Constantia"/>
              </a:rPr>
              <a:t>Ý </a:t>
            </a:r>
            <a:r>
              <a:rPr lang="vi" sz="2300" dirty="0">
                <a:latin typeface="Constantia"/>
              </a:rPr>
              <a:t>tưởng thiết kế:</a:t>
            </a:r>
          </a:p>
          <a:p>
            <a:pPr marL="914908" lvl="1" indent="-342900" algn="just">
              <a:lnSpc>
                <a:spcPts val="4872"/>
              </a:lnSpc>
              <a:buFont typeface="Wingdings" panose="05000000000000000000" pitchFamily="2" charset="2"/>
              <a:buChar char="Ø"/>
            </a:pPr>
            <a:r>
              <a:rPr lang="vi" sz="2300" dirty="0" smtClean="0">
                <a:latin typeface="Constantia"/>
              </a:rPr>
              <a:t>Dựa </a:t>
            </a:r>
            <a:r>
              <a:rPr lang="vi" sz="2300" dirty="0">
                <a:latin typeface="Constantia"/>
              </a:rPr>
              <a:t>trên các thiết kế có sẵn?</a:t>
            </a:r>
          </a:p>
          <a:p>
            <a:pPr marL="914908" lvl="1" indent="-342900" algn="just">
              <a:lnSpc>
                <a:spcPts val="4872"/>
              </a:lnSpc>
              <a:buFont typeface="Wingdings" panose="05000000000000000000" pitchFamily="2" charset="2"/>
              <a:buChar char="Ø"/>
            </a:pPr>
            <a:r>
              <a:rPr lang="vi" sz="2300" dirty="0" smtClean="0">
                <a:latin typeface="Constantia"/>
              </a:rPr>
              <a:t>Mã </a:t>
            </a:r>
            <a:r>
              <a:rPr lang="vi" sz="2300" dirty="0">
                <a:latin typeface="Constantia"/>
              </a:rPr>
              <a:t>hoàn toàn mới?</a:t>
            </a:r>
          </a:p>
          <a:p>
            <a:pPr marL="914908" lvl="1" indent="-342900" algn="just">
              <a:lnSpc>
                <a:spcPts val="4872"/>
              </a:lnSpc>
              <a:buFont typeface="Wingdings" panose="05000000000000000000" pitchFamily="2" charset="2"/>
              <a:buChar char="Ø"/>
            </a:pPr>
            <a:r>
              <a:rPr lang="vi" sz="2300" dirty="0" smtClean="0">
                <a:latin typeface="Constantia"/>
              </a:rPr>
              <a:t>Mạng </a:t>
            </a:r>
            <a:r>
              <a:rPr lang="es" sz="2300" dirty="0">
                <a:latin typeface="Constantia"/>
              </a:rPr>
              <a:t>Feistel/ </a:t>
            </a:r>
            <a:r>
              <a:rPr lang="vi" sz="2300" dirty="0">
                <a:latin typeface="Constantia"/>
              </a:rPr>
              <a:t>S-P?</a:t>
            </a:r>
          </a:p>
          <a:p>
            <a:pPr marL="914908" lvl="1" indent="-342900" algn="just">
              <a:lnSpc>
                <a:spcPts val="4872"/>
              </a:lnSpc>
              <a:buFont typeface="Wingdings" panose="05000000000000000000" pitchFamily="2" charset="2"/>
              <a:buChar char="Ø"/>
            </a:pPr>
            <a:r>
              <a:rPr lang="vi" sz="2300" dirty="0" smtClean="0">
                <a:latin typeface="Constantia"/>
              </a:rPr>
              <a:t>Thiết </a:t>
            </a:r>
            <a:r>
              <a:rPr lang="vi" sz="2300" dirty="0">
                <a:latin typeface="Constantia"/>
              </a:rPr>
              <a:t>kế của các vòng mã hóa.</a:t>
            </a:r>
          </a:p>
          <a:p>
            <a:pPr marL="914908" lvl="1" indent="-342900" algn="just">
              <a:lnSpc>
                <a:spcPts val="4872"/>
              </a:lnSpc>
              <a:buFont typeface="Wingdings" panose="05000000000000000000" pitchFamily="2" charset="2"/>
              <a:buChar char="Ø"/>
            </a:pPr>
            <a:r>
              <a:rPr lang="vi" sz="2300" dirty="0" smtClean="0">
                <a:latin typeface="Constantia"/>
              </a:rPr>
              <a:t>Sử </a:t>
            </a:r>
            <a:r>
              <a:rPr lang="vi" sz="2300" dirty="0">
                <a:latin typeface="Constantia"/>
              </a:rPr>
              <a:t>dụng bao nhiêu vòng?</a:t>
            </a:r>
          </a:p>
          <a:p>
            <a:pPr marL="1029208" lvl="1" indent="-457200" algn="just">
              <a:lnSpc>
                <a:spcPts val="4872"/>
              </a:lnSpc>
              <a:buFont typeface="Wingdings" panose="05000000000000000000" pitchFamily="2" charset="2"/>
              <a:buChar char="Ø"/>
            </a:pPr>
            <a:r>
              <a:rPr lang="vi" sz="2600" dirty="0" smtClean="0">
                <a:latin typeface="Constantia"/>
              </a:rPr>
              <a:t>...</a:t>
            </a:r>
            <a:endParaRPr lang="vi" sz="2600" dirty="0">
              <a:latin typeface="Constantia"/>
            </a:endParaRP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54538" y="371311"/>
          <a:ext cx="7707073" cy="816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54987" y="1409403"/>
            <a:ext cx="7743103" cy="4732090"/>
          </a:xfrm>
          <a:prstGeom prst="rect">
            <a:avLst/>
          </a:prstGeom>
        </p:spPr>
        <p:txBody>
          <a:bodyPr lIns="0" tIns="0" rIns="0" bIns="0">
            <a:normAutofit fontScale="97500"/>
          </a:bodyPr>
          <a:lstStyle/>
          <a:p>
            <a:pPr marL="346964" indent="-342900" algn="just">
              <a:lnSpc>
                <a:spcPct val="150000"/>
              </a:lnSpc>
              <a:spcBef>
                <a:spcPts val="2310"/>
              </a:spcBef>
              <a:spcAft>
                <a:spcPts val="210"/>
              </a:spcAft>
              <a:buFont typeface="Wingdings" panose="05000000000000000000" pitchFamily="2" charset="2"/>
              <a:buChar char="v"/>
            </a:pPr>
            <a:r>
              <a:rPr lang="vi" sz="2400" dirty="0" smtClean="0">
                <a:latin typeface="Constantia"/>
              </a:rPr>
              <a:t>Các </a:t>
            </a:r>
            <a:r>
              <a:rPr lang="vi" sz="2400" dirty="0">
                <a:latin typeface="Constantia"/>
              </a:rPr>
              <a:t>loại toán tử được sử dụng: XOR, kích thước các hộp S được sử dụng (4 x 4, ..., 8 x 32), ....</a:t>
            </a:r>
          </a:p>
          <a:p>
            <a:pPr marL="346964" indent="-342900" algn="just">
              <a:lnSpc>
                <a:spcPct val="150000"/>
              </a:lnSpc>
              <a:spcAft>
                <a:spcPts val="1680"/>
              </a:spcAft>
              <a:buFont typeface="Wingdings" panose="05000000000000000000" pitchFamily="2" charset="2"/>
              <a:buChar char="v"/>
            </a:pPr>
            <a:r>
              <a:rPr lang="vi" sz="2400" dirty="0" smtClean="0">
                <a:latin typeface="Constantia"/>
              </a:rPr>
              <a:t>Công </a:t>
            </a:r>
            <a:r>
              <a:rPr lang="vi" sz="2400" dirty="0">
                <a:latin typeface="Constantia"/>
              </a:rPr>
              <a:t>nghệ thực hiện: </a:t>
            </a:r>
            <a:r>
              <a:rPr lang="en-US" sz="2400" dirty="0" err="1">
                <a:latin typeface="Constantia"/>
              </a:rPr>
              <a:t>Bitslicing</a:t>
            </a:r>
            <a:r>
              <a:rPr lang="en-US" sz="2400" dirty="0">
                <a:latin typeface="Constantia"/>
              </a:rPr>
              <a:t>, </a:t>
            </a:r>
            <a:r>
              <a:rPr lang="vi" sz="2400" dirty="0">
                <a:latin typeface="Constantia"/>
              </a:rPr>
              <a:t>PHT, </a:t>
            </a:r>
            <a:r>
              <a:rPr lang="en-US" sz="2400" dirty="0">
                <a:latin typeface="Constantia"/>
              </a:rPr>
              <a:t>Decorrelation, </a:t>
            </a:r>
            <a:r>
              <a:rPr lang="vi" sz="2400" dirty="0">
                <a:latin typeface="Constantia"/>
              </a:rPr>
              <a:t>....</a:t>
            </a:r>
          </a:p>
          <a:p>
            <a:pPr marL="346964" indent="-342900" algn="just">
              <a:lnSpc>
                <a:spcPct val="150000"/>
              </a:lnSpc>
              <a:spcAft>
                <a:spcPts val="210"/>
              </a:spcAft>
              <a:buFont typeface="Wingdings" panose="05000000000000000000" pitchFamily="2" charset="2"/>
              <a:buChar char="v"/>
            </a:pPr>
            <a:r>
              <a:rPr lang="vi" sz="2400" dirty="0" smtClean="0">
                <a:latin typeface="Constantia"/>
              </a:rPr>
              <a:t>Mục </a:t>
            </a:r>
            <a:r>
              <a:rPr lang="vi" sz="2400" dirty="0">
                <a:latin typeface="Constantia"/>
              </a:rPr>
              <a:t>tiêu tối ưu: Xác định thuật toán sẽ được thiết kế để thực hiện tối ưu trên nền tảng nào - Pentium/MMX/Pro, 64/32/8 bít </a:t>
            </a:r>
            <a:r>
              <a:rPr lang="en-US" sz="2400" dirty="0">
                <a:latin typeface="Constantia"/>
              </a:rPr>
              <a:t>processors, smart card, </a:t>
            </a:r>
            <a:r>
              <a:rPr lang="vi" sz="2400" dirty="0">
                <a:latin typeface="Constantia"/>
              </a:rPr>
              <a:t>phần cứng.</a:t>
            </a:r>
          </a:p>
          <a:p>
            <a:pPr marL="346964" indent="-342900" algn="just">
              <a:lnSpc>
                <a:spcPct val="150000"/>
              </a:lnSpc>
              <a:buFont typeface="Wingdings" panose="05000000000000000000" pitchFamily="2" charset="2"/>
              <a:buChar char="v"/>
            </a:pPr>
            <a:r>
              <a:rPr lang="vi" sz="2400" dirty="0" smtClean="0">
                <a:latin typeface="Constantia"/>
              </a:rPr>
              <a:t>Và </a:t>
            </a:r>
            <a:r>
              <a:rPr lang="vi" sz="2400" dirty="0">
                <a:latin typeface="Constantia"/>
              </a:rPr>
              <a:t>một số tiêu chuẩn khác.</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2076750937"/>
              </p:ext>
            </p:extLst>
          </p:nvPr>
        </p:nvGraphicFramePr>
        <p:xfrm>
          <a:off x="677020" y="433725"/>
          <a:ext cx="7936628" cy="753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677020" y="1514593"/>
            <a:ext cx="7936628" cy="4708785"/>
          </a:xfrm>
          <a:prstGeom prst="rect">
            <a:avLst/>
          </a:prstGeom>
        </p:spPr>
        <p:txBody>
          <a:bodyPr lIns="0" tIns="0" rIns="0" bIns="0">
            <a:normAutofit fontScale="97500"/>
          </a:bodyPr>
          <a:lstStyle/>
          <a:p>
            <a:pPr marL="439420" indent="-457200" algn="just">
              <a:lnSpc>
                <a:spcPts val="5760"/>
              </a:lnSpc>
              <a:spcBef>
                <a:spcPts val="2940"/>
              </a:spcBef>
              <a:buFont typeface="Wingdings" panose="05000000000000000000" pitchFamily="2" charset="2"/>
              <a:buChar char="v"/>
            </a:pPr>
            <a:r>
              <a:rPr lang="vi" sz="3100" dirty="0" smtClean="0">
                <a:latin typeface="Constantia"/>
              </a:rPr>
              <a:t>Quá </a:t>
            </a:r>
            <a:r>
              <a:rPr lang="vi" sz="3100" dirty="0">
                <a:latin typeface="Constantia"/>
              </a:rPr>
              <a:t>trình khôi phục giá trị X hoặc là K, hoặc cả hai được gọi là thám mã.</a:t>
            </a:r>
          </a:p>
          <a:p>
            <a:pPr marL="439420" indent="-457200" algn="just">
              <a:lnSpc>
                <a:spcPts val="5760"/>
              </a:lnSpc>
              <a:buFont typeface="Wingdings" panose="05000000000000000000" pitchFamily="2" charset="2"/>
              <a:buChar char="v"/>
            </a:pPr>
            <a:r>
              <a:rPr lang="vi" sz="3100" dirty="0" smtClean="0">
                <a:latin typeface="Constantia"/>
              </a:rPr>
              <a:t>Chiến </a:t>
            </a:r>
            <a:r>
              <a:rPr lang="vi" sz="3100" dirty="0">
                <a:latin typeface="Constantia"/>
              </a:rPr>
              <a:t>thuật thám mã được sử dụng phụ thuộc vào sơ đồ mã hoá và vào những thông tin có được trong khi tiến hành.</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50035" y="337681"/>
          <a:ext cx="7766167" cy="740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12626" y="1336571"/>
            <a:ext cx="7480747" cy="4886808"/>
          </a:xfrm>
          <a:prstGeom prst="rect">
            <a:avLst/>
          </a:prstGeom>
        </p:spPr>
        <p:txBody>
          <a:bodyPr lIns="0" tIns="0" rIns="0" bIns="0">
            <a:normAutofit fontScale="97500"/>
          </a:bodyPr>
          <a:lstStyle/>
          <a:p>
            <a:pPr marL="457200" indent="-457200" algn="just">
              <a:spcBef>
                <a:spcPts val="1470"/>
              </a:spcBef>
              <a:spcAft>
                <a:spcPts val="630"/>
              </a:spcAft>
              <a:buFont typeface="Wingdings" panose="05000000000000000000" pitchFamily="2" charset="2"/>
              <a:buChar char="v"/>
            </a:pPr>
            <a:r>
              <a:rPr lang="en-US" sz="2600" dirty="0" err="1" smtClean="0">
                <a:latin typeface="Constantia"/>
              </a:rPr>
              <a:t>Rijndael</a:t>
            </a:r>
            <a:r>
              <a:rPr lang="en-US" sz="2600" dirty="0">
                <a:latin typeface="Constantia"/>
              </a:rPr>
              <a:t>: </a:t>
            </a:r>
            <a:r>
              <a:rPr lang="vi" sz="2600" dirty="0">
                <a:latin typeface="Constantia"/>
              </a:rPr>
              <a:t>được phát triển từ thuật toán </a:t>
            </a:r>
            <a:r>
              <a:rPr lang="en-US" sz="2600" dirty="0">
                <a:latin typeface="Constantia"/>
              </a:rPr>
              <a:t>Square,</a:t>
            </a:r>
          </a:p>
          <a:p>
            <a:pPr marL="457200" indent="-457200" algn="just">
              <a:spcAft>
                <a:spcPts val="210"/>
              </a:spcAft>
              <a:buFont typeface="Wingdings" panose="05000000000000000000" pitchFamily="2" charset="2"/>
              <a:buChar char="v"/>
            </a:pPr>
            <a:r>
              <a:rPr lang="vi" sz="2600" dirty="0" smtClean="0">
                <a:latin typeface="Constantia"/>
              </a:rPr>
              <a:t>dựa </a:t>
            </a:r>
            <a:r>
              <a:rPr lang="vi" sz="2600" dirty="0">
                <a:latin typeface="Constantia"/>
              </a:rPr>
              <a:t>trên cấu trúc cơ sở là mạng chuyển vị-thay </a:t>
            </a:r>
            <a:r>
              <a:rPr lang="vi" sz="2600" dirty="0" smtClean="0">
                <a:latin typeface="Constantia"/>
              </a:rPr>
              <a:t>thế</a:t>
            </a:r>
            <a:r>
              <a:rPr lang="en-US" sz="2600" dirty="0" smtClean="0">
                <a:latin typeface="Constantia"/>
              </a:rPr>
              <a:t> (S-P </a:t>
            </a:r>
            <a:r>
              <a:rPr lang="en-US" sz="2600" dirty="0">
                <a:latin typeface="Constantia"/>
              </a:rPr>
              <a:t>Network),</a:t>
            </a:r>
          </a:p>
          <a:p>
            <a:pPr marL="458216" indent="-457200">
              <a:lnSpc>
                <a:spcPts val="2688"/>
              </a:lnSpc>
              <a:buFont typeface="Wingdings" panose="05000000000000000000" pitchFamily="2" charset="2"/>
              <a:buChar char="v"/>
            </a:pPr>
            <a:r>
              <a:rPr lang="vi" sz="2600" dirty="0" smtClean="0">
                <a:latin typeface="Constantia"/>
              </a:rPr>
              <a:t>có </a:t>
            </a:r>
            <a:r>
              <a:rPr lang="vi" sz="2600" dirty="0">
                <a:latin typeface="Constantia"/>
              </a:rPr>
              <a:t>thể’ thực hiện trên 10, 12, hoặc 14 vòng (phụ thuộc vào độ dài khối dữ liệu và khóa I28, 192 </a:t>
            </a:r>
            <a:r>
              <a:rPr lang="vi" sz="2600" dirty="0" smtClean="0">
                <a:latin typeface="Constantia"/>
              </a:rPr>
              <a:t>hoặc</a:t>
            </a:r>
            <a:r>
              <a:rPr lang="en-US" sz="2600" dirty="0" smtClean="0">
                <a:latin typeface="Constantia"/>
              </a:rPr>
              <a:t> </a:t>
            </a:r>
            <a:r>
              <a:rPr lang="vi" sz="2600" dirty="0" smtClean="0">
                <a:latin typeface="Constantia"/>
              </a:rPr>
              <a:t>256 </a:t>
            </a:r>
            <a:r>
              <a:rPr lang="vi" sz="2600" dirty="0">
                <a:latin typeface="Constantia"/>
              </a:rPr>
              <a:t>bít),</a:t>
            </a:r>
          </a:p>
          <a:p>
            <a:pPr marL="458216" indent="-457200">
              <a:lnSpc>
                <a:spcPts val="2688"/>
              </a:lnSpc>
              <a:buFont typeface="Wingdings" panose="05000000000000000000" pitchFamily="2" charset="2"/>
              <a:buChar char="v"/>
            </a:pPr>
            <a:r>
              <a:rPr lang="vi" sz="2600" dirty="0" smtClean="0">
                <a:latin typeface="Constantia"/>
              </a:rPr>
              <a:t>thực </a:t>
            </a:r>
            <a:r>
              <a:rPr lang="vi" sz="2600" dirty="0">
                <a:latin typeface="Constantia"/>
              </a:rPr>
              <a:t>hiện hiệu quả trên cả phần cứng và phần mềm (dễ dàng thực hiện, có tốc độ làm việc </a:t>
            </a:r>
            <a:r>
              <a:rPr lang="vi" sz="2600" dirty="0" smtClean="0">
                <a:latin typeface="Constantia"/>
              </a:rPr>
              <a:t>cao,</a:t>
            </a:r>
            <a:r>
              <a:rPr lang="en-US" sz="2600" dirty="0" smtClean="0">
                <a:latin typeface="Constantia"/>
              </a:rPr>
              <a:t> </a:t>
            </a:r>
            <a:r>
              <a:rPr lang="vi" sz="2600" dirty="0" smtClean="0">
                <a:latin typeface="Constantia"/>
              </a:rPr>
              <a:t>yêu </a:t>
            </a:r>
            <a:r>
              <a:rPr lang="vi" sz="2600" dirty="0">
                <a:latin typeface="Constantia"/>
              </a:rPr>
              <a:t>cầu ít bộ nhớ).</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36424" y="303072"/>
          <a:ext cx="7777223" cy="747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36424" y="1274565"/>
            <a:ext cx="7679779" cy="5152548"/>
          </a:xfrm>
          <a:prstGeom prst="rect">
            <a:avLst/>
          </a:prstGeom>
        </p:spPr>
        <p:txBody>
          <a:bodyPr lIns="0" tIns="0" rIns="0" bIns="0">
            <a:normAutofit fontScale="97500"/>
          </a:bodyPr>
          <a:lstStyle/>
          <a:p>
            <a:pPr marL="458216" indent="-457200" algn="just">
              <a:lnSpc>
                <a:spcPts val="3024"/>
              </a:lnSpc>
              <a:spcBef>
                <a:spcPts val="1680"/>
              </a:spcBef>
              <a:spcAft>
                <a:spcPts val="210"/>
              </a:spcAft>
              <a:buFont typeface="Wingdings" panose="05000000000000000000" pitchFamily="2" charset="2"/>
              <a:buChar char="v"/>
            </a:pPr>
            <a:r>
              <a:rPr lang="vi" sz="2600" dirty="0" smtClean="0">
                <a:latin typeface="Constantia"/>
              </a:rPr>
              <a:t>Với </a:t>
            </a:r>
            <a:r>
              <a:rPr lang="vi" sz="2600" dirty="0">
                <a:latin typeface="Constantia"/>
              </a:rPr>
              <a:t>thuật toán Rijndael nguyên bản có thể sử dụng các khóa và các khối dữ liệu với kích thước bẩt kỳ là bội số của 32 bít (nhỏ nhất là 128 bít và lớn nhất là 256 bít).</a:t>
            </a:r>
          </a:p>
          <a:p>
            <a:pPr marL="458216" indent="-457200" algn="just">
              <a:lnSpc>
                <a:spcPts val="3024"/>
              </a:lnSpc>
              <a:spcAft>
                <a:spcPts val="210"/>
              </a:spcAft>
              <a:buFont typeface="Wingdings" panose="05000000000000000000" pitchFamily="2" charset="2"/>
              <a:buChar char="v"/>
            </a:pPr>
            <a:r>
              <a:rPr lang="vi" sz="2600" dirty="0" smtClean="0">
                <a:latin typeface="Constantia"/>
              </a:rPr>
              <a:t>Các </a:t>
            </a:r>
            <a:r>
              <a:rPr lang="vi" sz="2600" dirty="0">
                <a:latin typeface="Constantia"/>
              </a:rPr>
              <a:t>tính toán của AES được thực hiện trên trường hữu hạn.</a:t>
            </a:r>
          </a:p>
          <a:p>
            <a:pPr marL="458216" indent="-457200" algn="just">
              <a:lnSpc>
                <a:spcPts val="3024"/>
              </a:lnSpc>
              <a:buFont typeface="Wingdings" panose="05000000000000000000" pitchFamily="2" charset="2"/>
              <a:buChar char="v"/>
            </a:pPr>
            <a:r>
              <a:rPr lang="vi" sz="2600" dirty="0" smtClean="0">
                <a:latin typeface="Constantia"/>
              </a:rPr>
              <a:t>Trong </a:t>
            </a:r>
            <a:r>
              <a:rPr lang="vi" sz="2600" dirty="0">
                <a:latin typeface="Constantia"/>
              </a:rPr>
              <a:t>chế độ mã hóa, mỗi vòng của AES (ngoại trừ vòng cuối cùng) được thực hiện qua 4 biến </a:t>
            </a:r>
            <a:r>
              <a:rPr lang="vi" sz="2600" dirty="0" smtClean="0">
                <a:latin typeface="Constantia"/>
              </a:rPr>
              <a:t>đổi: </a:t>
            </a:r>
            <a:endParaRPr lang="en-US" sz="2600" dirty="0" smtClean="0">
              <a:latin typeface="Constantia"/>
            </a:endParaRPr>
          </a:p>
          <a:p>
            <a:pPr marL="972566" lvl="1" indent="-514350" algn="just">
              <a:lnSpc>
                <a:spcPts val="3024"/>
              </a:lnSpc>
              <a:buAutoNum type="arabicParenR"/>
            </a:pPr>
            <a:r>
              <a:rPr lang="vi" sz="2600" dirty="0" smtClean="0">
                <a:latin typeface="Constantia"/>
              </a:rPr>
              <a:t>SubBytes</a:t>
            </a:r>
            <a:r>
              <a:rPr lang="vi" sz="2600" dirty="0">
                <a:latin typeface="Constantia"/>
              </a:rPr>
              <a:t>; 2</a:t>
            </a:r>
            <a:r>
              <a:rPr lang="vi" sz="2600" dirty="0" smtClean="0">
                <a:latin typeface="Constantia"/>
              </a:rPr>
              <a:t>) </a:t>
            </a:r>
            <a:r>
              <a:rPr lang="vi" sz="2600" dirty="0">
                <a:latin typeface="Constantia"/>
              </a:rPr>
              <a:t>ShiftRows; </a:t>
            </a:r>
            <a:endParaRPr lang="en-US" sz="2600" dirty="0" smtClean="0">
              <a:latin typeface="Constantia"/>
            </a:endParaRPr>
          </a:p>
          <a:p>
            <a:pPr marL="458216" lvl="1" algn="just">
              <a:lnSpc>
                <a:spcPts val="3024"/>
              </a:lnSpc>
            </a:pPr>
            <a:r>
              <a:rPr lang="vi" sz="2600" dirty="0" smtClean="0">
                <a:latin typeface="Constantia"/>
              </a:rPr>
              <a:t>3) MixColumns;</a:t>
            </a:r>
            <a:r>
              <a:rPr lang="en-US" sz="2600" dirty="0" smtClean="0">
                <a:latin typeface="Constantia"/>
              </a:rPr>
              <a:t> </a:t>
            </a:r>
            <a:r>
              <a:rPr lang="vi" sz="2600" dirty="0" smtClean="0">
                <a:latin typeface="Constantia"/>
              </a:rPr>
              <a:t>4)</a:t>
            </a:r>
            <a:r>
              <a:rPr lang="en-US" sz="2600" dirty="0" smtClean="0">
                <a:latin typeface="Constantia"/>
              </a:rPr>
              <a:t> </a:t>
            </a:r>
            <a:r>
              <a:rPr lang="vi" sz="2600" dirty="0" smtClean="0">
                <a:latin typeface="Constantia"/>
              </a:rPr>
              <a:t>AddRoundKey</a:t>
            </a:r>
            <a:r>
              <a:rPr lang="vi" sz="2600" dirty="0">
                <a:latin typeface="Constantia"/>
              </a:rPr>
              <a: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27244" y="289424"/>
          <a:ext cx="7895548" cy="761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27244" y="1277612"/>
            <a:ext cx="7895548" cy="4891176"/>
          </a:xfrm>
          <a:prstGeom prst="rect">
            <a:avLst/>
          </a:prstGeom>
        </p:spPr>
        <p:txBody>
          <a:bodyPr lIns="0" tIns="0" rIns="0" bIns="0">
            <a:normAutofit fontScale="97500" lnSpcReduction="10000"/>
          </a:bodyPr>
          <a:lstStyle/>
          <a:p>
            <a:pPr marL="458216" indent="-457200" algn="just">
              <a:lnSpc>
                <a:spcPct val="150000"/>
              </a:lnSpc>
              <a:spcBef>
                <a:spcPts val="1680"/>
              </a:spcBef>
              <a:spcAft>
                <a:spcPts val="420"/>
              </a:spcAft>
              <a:buFont typeface="Wingdings" panose="05000000000000000000" pitchFamily="2" charset="2"/>
              <a:buChar char="v"/>
            </a:pPr>
            <a:r>
              <a:rPr lang="vi" sz="2800" dirty="0" smtClean="0">
                <a:latin typeface="Constantia"/>
              </a:rPr>
              <a:t>Các t</a:t>
            </a:r>
            <a:r>
              <a:rPr lang="en-US" sz="2800" dirty="0" smtClean="0">
                <a:latin typeface="Constantia"/>
              </a:rPr>
              <a:t>ấ</a:t>
            </a:r>
            <a:r>
              <a:rPr lang="vi" sz="2800" dirty="0" smtClean="0">
                <a:latin typeface="Constantia"/>
              </a:rPr>
              <a:t>n </a:t>
            </a:r>
            <a:r>
              <a:rPr lang="vi" sz="2800" dirty="0">
                <a:latin typeface="Constantia"/>
              </a:rPr>
              <a:t>công trên AES đã cố gắng thực hiện trên mã với số vòng được rút bớt (ví dụ như trên 7 vòng với 128 bít khóa, 8 vòng với 192 bít khóa, 9 vòng với 256 bít khóa).</a:t>
            </a:r>
          </a:p>
          <a:p>
            <a:pPr marL="458216" indent="-457200" algn="just">
              <a:lnSpc>
                <a:spcPct val="150000"/>
              </a:lnSpc>
              <a:spcAft>
                <a:spcPts val="420"/>
              </a:spcAft>
              <a:buFont typeface="Wingdings" panose="05000000000000000000" pitchFamily="2" charset="2"/>
              <a:buChar char="v"/>
            </a:pPr>
            <a:r>
              <a:rPr lang="vi" sz="2800" u="sng" dirty="0" smtClean="0">
                <a:latin typeface="Constantia"/>
              </a:rPr>
              <a:t>Ưu </a:t>
            </a:r>
            <a:r>
              <a:rPr lang="vi" sz="2800" u="sng" dirty="0">
                <a:latin typeface="Constantia"/>
              </a:rPr>
              <a:t>điểm</a:t>
            </a:r>
            <a:r>
              <a:rPr lang="vi" sz="2800" dirty="0">
                <a:latin typeface="Constantia"/>
              </a:rPr>
              <a:t> chính của AES là sự mềm dẻo, nhanh </a:t>
            </a:r>
            <a:r>
              <a:rPr lang="vi" sz="2800" dirty="0" smtClean="0">
                <a:latin typeface="Constantia"/>
              </a:rPr>
              <a:t>và</a:t>
            </a:r>
            <a:r>
              <a:rPr lang="en-US" sz="2800" dirty="0" smtClean="0">
                <a:latin typeface="Constantia"/>
              </a:rPr>
              <a:t> </a:t>
            </a:r>
            <a:r>
              <a:rPr lang="vi" sz="2800" dirty="0" smtClean="0">
                <a:latin typeface="Constantia"/>
              </a:rPr>
              <a:t>thuật </a:t>
            </a:r>
            <a:r>
              <a:rPr lang="vi" sz="2800" dirty="0">
                <a:latin typeface="Constantia"/>
              </a:rPr>
              <a:t>toán được thực hiện rất tinh xảo.</a:t>
            </a:r>
          </a:p>
          <a:p>
            <a:pPr marL="458216" indent="-457200" algn="just">
              <a:lnSpc>
                <a:spcPct val="150000"/>
              </a:lnSpc>
              <a:buFont typeface="Wingdings" panose="05000000000000000000" pitchFamily="2" charset="2"/>
              <a:buChar char="v"/>
            </a:pPr>
            <a:r>
              <a:rPr lang="vi" sz="2800" u="sng" dirty="0" smtClean="0">
                <a:latin typeface="Constantia"/>
              </a:rPr>
              <a:t>Nghi </a:t>
            </a:r>
            <a:r>
              <a:rPr lang="vi" sz="2800" u="sng" dirty="0">
                <a:latin typeface="Constantia"/>
              </a:rPr>
              <a:t>ngại</a:t>
            </a:r>
            <a:r>
              <a:rPr lang="vi" sz="2800" dirty="0">
                <a:latin typeface="Constantia"/>
              </a:rPr>
              <a:t> chính đối với nó là sự an toàn của thuật toán (liên quan đến số vòng thực hiện của nó) .</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63683" y="368670"/>
          <a:ext cx="7752520" cy="668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63683" y="1252046"/>
            <a:ext cx="7861702" cy="5025924"/>
          </a:xfrm>
          <a:prstGeom prst="rect">
            <a:avLst/>
          </a:prstGeom>
        </p:spPr>
        <p:txBody>
          <a:bodyPr lIns="0" tIns="0" rIns="0" bIns="0">
            <a:normAutofit fontScale="97500"/>
          </a:bodyPr>
          <a:lstStyle/>
          <a:p>
            <a:pPr marL="458216" indent="-457200" algn="just">
              <a:lnSpc>
                <a:spcPct val="150000"/>
              </a:lnSpc>
              <a:spcBef>
                <a:spcPts val="1890"/>
              </a:spcBef>
              <a:spcAft>
                <a:spcPts val="210"/>
              </a:spcAft>
              <a:buFont typeface="Wingdings" panose="05000000000000000000" pitchFamily="2" charset="2"/>
              <a:buChar char="v"/>
            </a:pPr>
            <a:r>
              <a:rPr lang="vi" sz="2800" dirty="0" smtClean="0">
                <a:latin typeface="Constantia"/>
              </a:rPr>
              <a:t>Không </a:t>
            </a:r>
            <a:r>
              <a:rPr lang="vi" sz="2800" dirty="0">
                <a:latin typeface="Constantia"/>
              </a:rPr>
              <a:t>giống với phần lớn các thuật toán mã khối khác, IBM thiết kế MARS với một cẩu trúc mới lạ, nó có cẩu trúc bất đồng nhất (heterogeneous).</a:t>
            </a:r>
          </a:p>
          <a:p>
            <a:pPr marL="458216" indent="-457200" algn="just">
              <a:lnSpc>
                <a:spcPct val="150000"/>
              </a:lnSpc>
              <a:spcAft>
                <a:spcPts val="210"/>
              </a:spcAft>
              <a:buFont typeface="Wingdings" panose="05000000000000000000" pitchFamily="2" charset="2"/>
              <a:buChar char="v"/>
            </a:pPr>
            <a:r>
              <a:rPr lang="vi" sz="2800" dirty="0" smtClean="0">
                <a:latin typeface="Constantia"/>
              </a:rPr>
              <a:t>Thuật </a:t>
            </a:r>
            <a:r>
              <a:rPr lang="vi" sz="2800" dirty="0">
                <a:latin typeface="Constantia"/>
              </a:rPr>
              <a:t>toán sử dụng các khóa biến đổi giữa 128 và 448 bít (biến đổi trên 32 bít).</a:t>
            </a:r>
          </a:p>
          <a:p>
            <a:pPr marL="458216" indent="-457200" algn="just">
              <a:lnSpc>
                <a:spcPct val="150000"/>
              </a:lnSpc>
              <a:buFont typeface="Wingdings" panose="05000000000000000000" pitchFamily="2" charset="2"/>
              <a:buChar char="v"/>
            </a:pPr>
            <a:r>
              <a:rPr lang="vi" sz="2800" dirty="0" smtClean="0">
                <a:latin typeface="Constantia"/>
              </a:rPr>
              <a:t>Thuật </a:t>
            </a:r>
            <a:r>
              <a:rPr lang="vi" sz="2800" dirty="0">
                <a:latin typeface="Constantia"/>
              </a:rPr>
              <a:t>toán bao gồm 32 vòng với 2 kiểu cấu trúc, được chia thành 8 phần thực hiện.</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09130" y="332755"/>
          <a:ext cx="7810613" cy="731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09130" y="1332202"/>
            <a:ext cx="7810613" cy="4836585"/>
          </a:xfrm>
          <a:prstGeom prst="rect">
            <a:avLst/>
          </a:prstGeom>
        </p:spPr>
        <p:txBody>
          <a:bodyPr lIns="0" tIns="0" rIns="0" bIns="0">
            <a:normAutofit fontScale="97500" lnSpcReduction="10000"/>
          </a:bodyPr>
          <a:lstStyle/>
          <a:p>
            <a:pPr marL="445516" indent="-457200" algn="just">
              <a:lnSpc>
                <a:spcPct val="150000"/>
              </a:lnSpc>
              <a:spcBef>
                <a:spcPts val="1680"/>
              </a:spcBef>
              <a:spcAft>
                <a:spcPts val="420"/>
              </a:spcAft>
              <a:buFont typeface="Wingdings" panose="05000000000000000000" pitchFamily="2" charset="2"/>
              <a:buChar char="v"/>
            </a:pPr>
            <a:r>
              <a:rPr lang="vi" sz="2800" dirty="0" smtClean="0">
                <a:latin typeface="Constantia"/>
              </a:rPr>
              <a:t>Các </a:t>
            </a:r>
            <a:r>
              <a:rPr lang="vi" sz="2800" dirty="0">
                <a:latin typeface="Constantia"/>
              </a:rPr>
              <a:t>thành phần cơ bản trong 1 vòng thường là các toán tử cộng số nguyên, cộng mod2 và dịch vòng. Vì vậy thuật toán có hiệu suất hoạt động rất cao trên hầu hết các nền </a:t>
            </a:r>
            <a:r>
              <a:rPr lang="en-US" sz="2800" dirty="0">
                <a:latin typeface="Constantia"/>
              </a:rPr>
              <a:t>(platform) </a:t>
            </a:r>
            <a:r>
              <a:rPr lang="vi" sz="2800" dirty="0">
                <a:latin typeface="Constantia"/>
              </a:rPr>
              <a:t>thực hiện (có một số hạn chế khi thực hiện trên </a:t>
            </a:r>
            <a:r>
              <a:rPr lang="en-US" sz="2800" dirty="0">
                <a:latin typeface="Constantia"/>
              </a:rPr>
              <a:t>smart card).</a:t>
            </a:r>
          </a:p>
          <a:p>
            <a:pPr marL="445516" indent="-457200" algn="just">
              <a:lnSpc>
                <a:spcPct val="150000"/>
              </a:lnSpc>
              <a:buFont typeface="Wingdings" panose="05000000000000000000" pitchFamily="2" charset="2"/>
              <a:buChar char="v"/>
            </a:pPr>
            <a:r>
              <a:rPr lang="en-US" sz="2800" dirty="0" smtClean="0">
                <a:latin typeface="Constantia"/>
              </a:rPr>
              <a:t>MARS </a:t>
            </a:r>
            <a:r>
              <a:rPr lang="vi" sz="2800" dirty="0">
                <a:latin typeface="Constantia"/>
              </a:rPr>
              <a:t>khác với tất cả các thuật toán AES chung kết khác là không dựa trên các cấu trúc đã biết vì vậy độ an toàn của thuật toán rất khó ước lượng.</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13596" y="268748"/>
          <a:ext cx="7900052" cy="741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13596" y="1339754"/>
            <a:ext cx="7900052" cy="4965511"/>
          </a:xfrm>
          <a:prstGeom prst="rect">
            <a:avLst/>
          </a:prstGeom>
        </p:spPr>
        <p:txBody>
          <a:bodyPr lIns="0" tIns="0" rIns="0" bIns="0">
            <a:normAutofit fontScale="97500"/>
          </a:bodyPr>
          <a:lstStyle/>
          <a:p>
            <a:pPr marL="346964" indent="-342900" algn="just">
              <a:spcBef>
                <a:spcPts val="1680"/>
              </a:spcBef>
              <a:spcAft>
                <a:spcPts val="210"/>
              </a:spcAft>
              <a:buFont typeface="Wingdings" panose="05000000000000000000" pitchFamily="2" charset="2"/>
              <a:buChar char="v"/>
            </a:pPr>
            <a:r>
              <a:rPr lang="vi" sz="2800" dirty="0" smtClean="0">
                <a:latin typeface="Constantia"/>
              </a:rPr>
              <a:t>Nói </a:t>
            </a:r>
            <a:r>
              <a:rPr lang="vi" sz="2800" dirty="0">
                <a:latin typeface="Constantia"/>
              </a:rPr>
              <a:t>chung ưu điểm chính của MARS là nó rất bền vững, trong thuật toán có sử dụng nhiều các cơ chế “fail stop” hơn so với các thuật toán AES chung khảo khác.</a:t>
            </a:r>
          </a:p>
          <a:p>
            <a:pPr marL="346964" indent="-342900" algn="just">
              <a:spcAft>
                <a:spcPts val="210"/>
              </a:spcAft>
              <a:buFont typeface="Wingdings" panose="05000000000000000000" pitchFamily="2" charset="2"/>
              <a:buChar char="v"/>
            </a:pPr>
            <a:r>
              <a:rPr lang="vi" sz="2800" dirty="0" smtClean="0">
                <a:latin typeface="Constantia"/>
              </a:rPr>
              <a:t>Nhờ </a:t>
            </a:r>
            <a:r>
              <a:rPr lang="vi" sz="2800" dirty="0">
                <a:latin typeface="Constantia"/>
              </a:rPr>
              <a:t>có cấu trúc bất đồng nhất và sự đa dạng của các toán tử bền vững, vì vậy thậm chí với các tấn công thành công trên một thành phần nào đó của thuật toán, cũng sẽ không dẫn tới 1 tấn công thành công trên toàn bộ thuật toán.</a:t>
            </a:r>
          </a:p>
          <a:p>
            <a:pPr marL="346964" indent="-342900" algn="just">
              <a:buFont typeface="Wingdings" panose="05000000000000000000" pitchFamily="2" charset="2"/>
              <a:buChar char="v"/>
            </a:pPr>
            <a:r>
              <a:rPr lang="vi" sz="2800" dirty="0" smtClean="0">
                <a:latin typeface="Constantia"/>
              </a:rPr>
              <a:t>Thực </a:t>
            </a:r>
            <a:r>
              <a:rPr lang="vi" sz="2800" dirty="0">
                <a:latin typeface="Constantia"/>
              </a:rPr>
              <a:t>tế, với MARS số vòng tối thiểu sử dụng của nó là 20.</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941696" y="1312164"/>
            <a:ext cx="7671952" cy="4870272"/>
          </a:xfrm>
          <a:prstGeom prst="rect">
            <a:avLst/>
          </a:prstGeom>
        </p:spPr>
        <p:txBody>
          <a:bodyPr lIns="0" tIns="0" rIns="0" bIns="0">
            <a:normAutofit fontScale="97500"/>
          </a:bodyPr>
          <a:lstStyle/>
          <a:p>
            <a:pPr marL="525272" indent="-457200" algn="just">
              <a:lnSpc>
                <a:spcPts val="3384"/>
              </a:lnSpc>
              <a:spcAft>
                <a:spcPts val="210"/>
              </a:spcAft>
              <a:buFont typeface="Wingdings" panose="05000000000000000000" pitchFamily="2" charset="2"/>
              <a:buChar char="v"/>
            </a:pPr>
            <a:r>
              <a:rPr lang="vi" sz="2600" dirty="0" smtClean="0">
                <a:latin typeface="Constantia"/>
              </a:rPr>
              <a:t>Được </a:t>
            </a:r>
            <a:r>
              <a:rPr lang="vi" sz="2600" dirty="0">
                <a:latin typeface="Constantia"/>
              </a:rPr>
              <a:t>phát triển từ RC5, được xây dựng dựa trên cấu trúc cơ sở </a:t>
            </a:r>
            <a:r>
              <a:rPr lang="en-US" sz="2600" dirty="0" err="1">
                <a:latin typeface="Constantia"/>
              </a:rPr>
              <a:t>Feistel</a:t>
            </a:r>
            <a:r>
              <a:rPr lang="en-US" sz="2600" dirty="0">
                <a:latin typeface="Constantia"/>
              </a:rPr>
              <a:t>.</a:t>
            </a:r>
          </a:p>
          <a:p>
            <a:pPr marL="525272" indent="-457200" algn="just">
              <a:lnSpc>
                <a:spcPts val="3360"/>
              </a:lnSpc>
              <a:buFont typeface="Wingdings" panose="05000000000000000000" pitchFamily="2" charset="2"/>
              <a:buChar char="v"/>
            </a:pPr>
            <a:r>
              <a:rPr lang="vi" sz="2600" dirty="0" smtClean="0">
                <a:latin typeface="Constantia"/>
              </a:rPr>
              <a:t>Nó </a:t>
            </a:r>
            <a:r>
              <a:rPr lang="vi" sz="2600" dirty="0">
                <a:latin typeface="Constantia"/>
              </a:rPr>
              <a:t>có thể’ được thực hiện trên các biến thể’ khác nhau (kích thước khối dữ liệu đầu vào, kích thước khóa, số lượng vòng - thuật toán gồm 20 vòng trong cuộc thi AES), vì thế thuật toán rất mềm dẻo đối với tất cả các cấp độ của độ an toàn và sự hiệu quả.</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 xmlns:p14="http://schemas.microsoft.com/office/powerpoint/2010/main" val="2549292736"/>
              </p:ext>
            </p:extLst>
          </p:nvPr>
        </p:nvGraphicFramePr>
        <p:xfrm>
          <a:off x="823246" y="386832"/>
          <a:ext cx="7790402" cy="650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27244" y="296179"/>
          <a:ext cx="7895548" cy="768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27244" y="1342802"/>
            <a:ext cx="7895548" cy="4853281"/>
          </a:xfrm>
          <a:prstGeom prst="rect">
            <a:avLst/>
          </a:prstGeom>
        </p:spPr>
        <p:txBody>
          <a:bodyPr lIns="0" tIns="0" rIns="0" bIns="0">
            <a:normAutofit fontScale="97500"/>
          </a:bodyPr>
          <a:lstStyle/>
          <a:p>
            <a:pPr marL="346964" indent="-342900" algn="just">
              <a:spcBef>
                <a:spcPts val="1680"/>
              </a:spcBef>
              <a:spcAft>
                <a:spcPts val="840"/>
              </a:spcAft>
              <a:buFont typeface="Wingdings" panose="05000000000000000000" pitchFamily="2" charset="2"/>
              <a:buChar char="v"/>
            </a:pPr>
            <a:r>
              <a:rPr lang="vi" sz="2400" dirty="0" smtClean="0">
                <a:latin typeface="Constantia"/>
              </a:rPr>
              <a:t>Trên </a:t>
            </a:r>
            <a:r>
              <a:rPr lang="vi" sz="2400" dirty="0">
                <a:latin typeface="Constantia"/>
              </a:rPr>
              <a:t>thực tế, RC6 được xem như 2 quá trình mã hóa </a:t>
            </a:r>
            <a:r>
              <a:rPr lang="vi" sz="2400" dirty="0" smtClean="0">
                <a:latin typeface="Constantia"/>
              </a:rPr>
              <a:t>RC5</a:t>
            </a:r>
            <a:r>
              <a:rPr lang="en-US" sz="2400" dirty="0" smtClean="0">
                <a:latin typeface="Constantia"/>
              </a:rPr>
              <a:t> </a:t>
            </a:r>
            <a:r>
              <a:rPr lang="vi" sz="2400" dirty="0" smtClean="0">
                <a:latin typeface="Constantia"/>
              </a:rPr>
              <a:t>song </a:t>
            </a:r>
            <a:r>
              <a:rPr lang="vi" sz="2400" dirty="0">
                <a:latin typeface="Constantia"/>
              </a:rPr>
              <a:t>song.</a:t>
            </a:r>
          </a:p>
          <a:p>
            <a:pPr marL="346964" indent="-342900" algn="just">
              <a:buFont typeface="Wingdings" panose="05000000000000000000" pitchFamily="2" charset="2"/>
              <a:buChar char="v"/>
            </a:pPr>
            <a:r>
              <a:rPr lang="vi" sz="2400" dirty="0" smtClean="0">
                <a:latin typeface="Constantia"/>
              </a:rPr>
              <a:t>RC6 </a:t>
            </a:r>
            <a:r>
              <a:rPr lang="vi" sz="2400" dirty="0">
                <a:latin typeface="Constantia"/>
              </a:rPr>
              <a:t>bao gồm 20 vòng, tác giả của thuật toán đã xác nhận rằng với 16 vòng, thuật toán có thể tấn công với độ </a:t>
            </a:r>
            <a:r>
              <a:rPr lang="vi" sz="2400" dirty="0" smtClean="0">
                <a:latin typeface="Constantia"/>
              </a:rPr>
              <a:t>phức</a:t>
            </a:r>
            <a:r>
              <a:rPr lang="en-US" sz="2400" dirty="0" smtClean="0">
                <a:latin typeface="Constantia"/>
              </a:rPr>
              <a:t> </a:t>
            </a:r>
            <a:r>
              <a:rPr lang="vi" sz="2400" dirty="0" smtClean="0">
                <a:latin typeface="Constantia"/>
              </a:rPr>
              <a:t>tạp 2</a:t>
            </a:r>
            <a:r>
              <a:rPr lang="en-US" sz="2400" baseline="30000" dirty="0" smtClean="0">
                <a:latin typeface="Constantia"/>
              </a:rPr>
              <a:t>119</a:t>
            </a:r>
            <a:r>
              <a:rPr lang="vi" sz="2400" dirty="0" smtClean="0">
                <a:latin typeface="Constantia"/>
              </a:rPr>
              <a:t>.</a:t>
            </a:r>
            <a:endParaRPr lang="vi" sz="2400" dirty="0">
              <a:latin typeface="Constantia"/>
            </a:endParaRPr>
          </a:p>
          <a:p>
            <a:pPr marL="346964" indent="-342900" algn="just">
              <a:buFont typeface="Wingdings" panose="05000000000000000000" pitchFamily="2" charset="2"/>
              <a:buChar char="v"/>
            </a:pPr>
            <a:r>
              <a:rPr lang="vi" sz="2400" dirty="0" smtClean="0">
                <a:latin typeface="Constantia"/>
              </a:rPr>
              <a:t>Thuật </a:t>
            </a:r>
            <a:r>
              <a:rPr lang="vi" sz="2400" dirty="0">
                <a:latin typeface="Constantia"/>
              </a:rPr>
              <a:t>toán có thể ít phù hợp trên một số nền nào đó vì trong thuật toán có sử dụng các toán tử dịch vòng trên 32 bít và các phép nhân số nguyên, nhưng khi các toán tử này được hỗ trợ, RC6 sẽ thực hiện nhanh hơn so với tất cả các thuật toán AES chung kết khác.</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785910" y="1269423"/>
            <a:ext cx="7836882" cy="4872069"/>
          </a:xfrm>
          <a:prstGeom prst="rect">
            <a:avLst/>
          </a:prstGeom>
        </p:spPr>
        <p:txBody>
          <a:bodyPr lIns="0" tIns="0" rIns="0" bIns="0">
            <a:normAutofit fontScale="97500"/>
          </a:bodyPr>
          <a:lstStyle/>
          <a:p>
            <a:pPr marL="543052" indent="-457200" algn="just">
              <a:lnSpc>
                <a:spcPts val="3072"/>
              </a:lnSpc>
              <a:spcAft>
                <a:spcPts val="210"/>
              </a:spcAft>
              <a:buFont typeface="Wingdings" panose="05000000000000000000" pitchFamily="2" charset="2"/>
              <a:buChar char="v"/>
            </a:pPr>
            <a:r>
              <a:rPr lang="vi" sz="2600" dirty="0" smtClean="0">
                <a:latin typeface="Constantia"/>
              </a:rPr>
              <a:t>Được </a:t>
            </a:r>
            <a:r>
              <a:rPr lang="vi" sz="2600" dirty="0">
                <a:latin typeface="Constantia"/>
              </a:rPr>
              <a:t>thiết kế dựa trên mạng chuyển vị-thay thế (S-P </a:t>
            </a:r>
            <a:r>
              <a:rPr lang="en-US" sz="2600" dirty="0">
                <a:latin typeface="Constantia"/>
              </a:rPr>
              <a:t>Network).</a:t>
            </a:r>
          </a:p>
          <a:p>
            <a:pPr marL="543052" indent="-457200" algn="just">
              <a:lnSpc>
                <a:spcPts val="3024"/>
              </a:lnSpc>
              <a:spcAft>
                <a:spcPts val="210"/>
              </a:spcAft>
              <a:buFont typeface="Wingdings" panose="05000000000000000000" pitchFamily="2" charset="2"/>
              <a:buChar char="v"/>
            </a:pPr>
            <a:r>
              <a:rPr lang="vi" sz="2600" dirty="0" smtClean="0">
                <a:latin typeface="Constantia"/>
              </a:rPr>
              <a:t>Các </a:t>
            </a:r>
            <a:r>
              <a:rPr lang="vi" sz="2600" dirty="0">
                <a:latin typeface="Constantia"/>
              </a:rPr>
              <a:t>tác giả thiết kế thuật toán này hướng tới việc tuân thủ dựa trên các thiết kế đã có và coi trọng tính an toàn của thuật toán hơn là tính mới lạ và tốc độ của thuật toán.</a:t>
            </a:r>
          </a:p>
          <a:p>
            <a:pPr marL="543052" indent="-457200" algn="just">
              <a:lnSpc>
                <a:spcPts val="3024"/>
              </a:lnSpc>
              <a:buFont typeface="Wingdings" panose="05000000000000000000" pitchFamily="2" charset="2"/>
              <a:buChar char="v"/>
            </a:pPr>
            <a:r>
              <a:rPr lang="vi" sz="2600" dirty="0" smtClean="0">
                <a:latin typeface="Constantia"/>
              </a:rPr>
              <a:t>Trong </a:t>
            </a:r>
            <a:r>
              <a:rPr lang="vi" sz="2600" dirty="0">
                <a:latin typeface="Constantia"/>
              </a:rPr>
              <a:t>mỗi vòng của thuật toán bao gồm 8 hộp S dựa trên các hộp S của mã </a:t>
            </a:r>
            <a:r>
              <a:rPr lang="fr" sz="2600" dirty="0">
                <a:latin typeface="Constantia"/>
              </a:rPr>
              <a:t>DES, </a:t>
            </a:r>
            <a:r>
              <a:rPr lang="vi" sz="2600" dirty="0">
                <a:latin typeface="Constantia"/>
              </a:rPr>
              <a:t>nó được thiết kế </a:t>
            </a:r>
            <a:r>
              <a:rPr lang="en-US" sz="2600" dirty="0" err="1">
                <a:latin typeface="Constantia"/>
              </a:rPr>
              <a:t>cho</a:t>
            </a:r>
            <a:r>
              <a:rPr lang="en-US" sz="2600" dirty="0">
                <a:latin typeface="Constantia"/>
              </a:rPr>
              <a:t> </a:t>
            </a:r>
            <a:r>
              <a:rPr lang="vi" sz="2600" dirty="0">
                <a:latin typeface="Constantia"/>
              </a:rPr>
              <a:t>phép tất cả các toán tử có thể thực hiện </a:t>
            </a:r>
            <a:r>
              <a:rPr lang="en-US" sz="2600" dirty="0" smtClean="0">
                <a:latin typeface="Constantia"/>
              </a:rPr>
              <a:t>song </a:t>
            </a:r>
            <a:r>
              <a:rPr lang="vi" sz="2600" dirty="0" smtClean="0">
                <a:latin typeface="Constantia"/>
              </a:rPr>
              <a:t>song</a:t>
            </a:r>
            <a:r>
              <a:rPr lang="vi" sz="2600" dirty="0">
                <a:latin typeface="Constantia"/>
              </a:rPr>
              <a:t>.</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 xmlns:p14="http://schemas.microsoft.com/office/powerpoint/2010/main" val="60115501"/>
              </p:ext>
            </p:extLst>
          </p:nvPr>
        </p:nvGraphicFramePr>
        <p:xfrm>
          <a:off x="785910" y="395237"/>
          <a:ext cx="7836882" cy="69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68186" y="275776"/>
          <a:ext cx="7851557" cy="733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68186" y="1224750"/>
            <a:ext cx="7851557" cy="4971334"/>
          </a:xfrm>
          <a:prstGeom prst="rect">
            <a:avLst/>
          </a:prstGeom>
        </p:spPr>
        <p:txBody>
          <a:bodyPr lIns="0" tIns="0" rIns="0" bIns="0">
            <a:normAutofit fontScale="97500"/>
          </a:bodyPr>
          <a:lstStyle/>
          <a:p>
            <a:pPr marL="445516" indent="-457200" algn="just">
              <a:lnSpc>
                <a:spcPts val="3336"/>
              </a:lnSpc>
              <a:spcBef>
                <a:spcPts val="1890"/>
              </a:spcBef>
              <a:spcAft>
                <a:spcPts val="210"/>
              </a:spcAft>
              <a:buFont typeface="Wingdings" panose="05000000000000000000" pitchFamily="2" charset="2"/>
              <a:buChar char="v"/>
            </a:pPr>
            <a:r>
              <a:rPr lang="vi" sz="2600" dirty="0" smtClean="0">
                <a:latin typeface="Constantia"/>
              </a:rPr>
              <a:t>Thuật </a:t>
            </a:r>
            <a:r>
              <a:rPr lang="vi" sz="2600" dirty="0">
                <a:latin typeface="Constantia"/>
              </a:rPr>
              <a:t>toán bao gồm 32 vòng. Các tác giả của thuật toán khẳng định rằng 16 vòng đã đảm bảo độ an toàn của thuật toán (32 vòng sẽ đảm bảo khả năng chống lại các kiểu tấn công trong tương lai).</a:t>
            </a:r>
          </a:p>
          <a:p>
            <a:pPr marL="445516" indent="-457200" algn="just">
              <a:lnSpc>
                <a:spcPts val="3360"/>
              </a:lnSpc>
              <a:buFont typeface="Wingdings" panose="05000000000000000000" pitchFamily="2" charset="2"/>
              <a:buChar char="v"/>
            </a:pPr>
            <a:r>
              <a:rPr lang="vi" sz="2600" dirty="0" smtClean="0">
                <a:latin typeface="Constantia"/>
              </a:rPr>
              <a:t>Điều </a:t>
            </a:r>
            <a:r>
              <a:rPr lang="vi" sz="2600" dirty="0">
                <a:latin typeface="Constantia"/>
              </a:rPr>
              <a:t>này dễ ràng tạo cho thuật toán một sự an toàn cần thiết (Serpent được nhìn nhận là thuật toán an toàn nhất trong các thuật toán chung </a:t>
            </a:r>
            <a:r>
              <a:rPr lang="vi" sz="2600" dirty="0" smtClean="0">
                <a:latin typeface="Constantia"/>
              </a:rPr>
              <a:t>khảo</a:t>
            </a:r>
            <a:r>
              <a:rPr lang="en-US" sz="2600" dirty="0" smtClean="0">
                <a:latin typeface="Constantia"/>
              </a:rPr>
              <a:t> </a:t>
            </a:r>
            <a:r>
              <a:rPr lang="vi" sz="2600" dirty="0" smtClean="0">
                <a:latin typeface="Constantia"/>
              </a:rPr>
              <a:t>AES</a:t>
            </a:r>
            <a:r>
              <a:rPr lang="vi" sz="2600" dirty="0">
                <a:latin typeface="Constantia"/>
              </a:rPr>
              <a: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1940581934"/>
              </p:ext>
            </p:extLst>
          </p:nvPr>
        </p:nvGraphicFramePr>
        <p:xfrm>
          <a:off x="802306" y="338009"/>
          <a:ext cx="7844869" cy="740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p:cNvGraphicFramePr>
            <a:graphicFrameLocks noGrp="1"/>
          </p:cNvGraphicFramePr>
          <p:nvPr>
            <p:extLst>
              <p:ext uri="{D42A27DB-BD31-4B8C-83A1-F6EECF244321}">
                <p14:modId xmlns="" xmlns:p14="http://schemas.microsoft.com/office/powerpoint/2010/main" val="3175282202"/>
              </p:ext>
            </p:extLst>
          </p:nvPr>
        </p:nvGraphicFramePr>
        <p:xfrm>
          <a:off x="802306" y="1544410"/>
          <a:ext cx="7791144" cy="4478020"/>
        </p:xfrm>
        <a:graphic>
          <a:graphicData uri="http://schemas.openxmlformats.org/drawingml/2006/table">
            <a:tbl>
              <a:tblPr/>
              <a:tblGrid>
                <a:gridCol w="2182929">
                  <a:extLst>
                    <a:ext uri="{9D8B030D-6E8A-4147-A177-3AD203B41FA5}">
                      <a16:colId xmlns="" xmlns:a16="http://schemas.microsoft.com/office/drawing/2014/main" val="20000"/>
                    </a:ext>
                  </a:extLst>
                </a:gridCol>
                <a:gridCol w="5608215">
                  <a:extLst>
                    <a:ext uri="{9D8B030D-6E8A-4147-A177-3AD203B41FA5}">
                      <a16:colId xmlns="" xmlns:a16="http://schemas.microsoft.com/office/drawing/2014/main" val="20001"/>
                    </a:ext>
                  </a:extLst>
                </a:gridCol>
              </a:tblGrid>
              <a:tr h="838200">
                <a:tc>
                  <a:txBody>
                    <a:bodyPr/>
                    <a:lstStyle/>
                    <a:p>
                      <a:pPr marL="127000" indent="0" algn="ctr">
                        <a:lnSpc>
                          <a:spcPts val="2880"/>
                        </a:lnSpc>
                      </a:pPr>
                      <a:r>
                        <a:rPr lang="vi" sz="2200" b="1" dirty="0">
                          <a:latin typeface="Arial"/>
                        </a:rPr>
                        <a:t>Dạng thám mã</a:t>
                      </a:r>
                    </a:p>
                  </a:txBody>
                  <a:tcPr marL="0" marR="0" marT="0" marB="0" anchor="ctr"/>
                </a:tc>
                <a:tc>
                  <a:txBody>
                    <a:bodyPr/>
                    <a:lstStyle/>
                    <a:p>
                      <a:pPr marL="1409700" marR="1727200" indent="-1308100" algn="l">
                        <a:lnSpc>
                          <a:spcPts val="432"/>
                        </a:lnSpc>
                      </a:pPr>
                      <a:r>
                        <a:rPr lang="en-US" sz="2200" b="1" dirty="0" err="1" smtClean="0">
                          <a:latin typeface="Arial"/>
                        </a:rPr>
                        <a:t>C</a:t>
                      </a:r>
                      <a:r>
                        <a:rPr lang="en-US" sz="2200" b="1" baseline="0" dirty="0" err="1" smtClean="0">
                          <a:latin typeface="Arial"/>
                        </a:rPr>
                        <a:t>ác</a:t>
                      </a:r>
                      <a:r>
                        <a:rPr lang="en-US" sz="2200" b="1" baseline="0" dirty="0" smtClean="0">
                          <a:latin typeface="Arial"/>
                        </a:rPr>
                        <a:t> </a:t>
                      </a:r>
                      <a:r>
                        <a:rPr lang="en-US" sz="2200" b="1" baseline="0" dirty="0" err="1" smtClean="0">
                          <a:latin typeface="Arial"/>
                        </a:rPr>
                        <a:t>số</a:t>
                      </a:r>
                      <a:r>
                        <a:rPr lang="en-US" sz="2200" b="1" baseline="0" dirty="0" smtClean="0">
                          <a:latin typeface="Arial"/>
                        </a:rPr>
                        <a:t> </a:t>
                      </a:r>
                      <a:r>
                        <a:rPr lang="en-US" sz="2200" b="1" baseline="0" dirty="0" err="1" smtClean="0">
                          <a:latin typeface="Arial"/>
                        </a:rPr>
                        <a:t>liệu</a:t>
                      </a:r>
                      <a:r>
                        <a:rPr lang="en-US" sz="2200" b="1" baseline="0" dirty="0" smtClean="0">
                          <a:latin typeface="Arial"/>
                        </a:rPr>
                        <a:t> </a:t>
                      </a:r>
                      <a:r>
                        <a:rPr lang="en-US" sz="2200" b="1" baseline="0" dirty="0" err="1" smtClean="0">
                          <a:latin typeface="Arial"/>
                        </a:rPr>
                        <a:t>mà</a:t>
                      </a:r>
                      <a:r>
                        <a:rPr lang="en-US" sz="2200" b="1" baseline="0" dirty="0" smtClean="0">
                          <a:latin typeface="Arial"/>
                        </a:rPr>
                        <a:t> </a:t>
                      </a:r>
                      <a:r>
                        <a:rPr lang="en-US" sz="2200" b="1" baseline="0" dirty="0" err="1" smtClean="0">
                          <a:latin typeface="Arial"/>
                        </a:rPr>
                        <a:t>thám</a:t>
                      </a:r>
                      <a:r>
                        <a:rPr lang="en-US" sz="2200" b="1" baseline="0" dirty="0" smtClean="0">
                          <a:latin typeface="Arial"/>
                        </a:rPr>
                        <a:t> </a:t>
                      </a:r>
                      <a:r>
                        <a:rPr lang="en-US" sz="2200" b="1" baseline="0" dirty="0" err="1" smtClean="0">
                          <a:latin typeface="Arial"/>
                        </a:rPr>
                        <a:t>mã</a:t>
                      </a:r>
                      <a:r>
                        <a:rPr lang="en-US" sz="2200" b="1" baseline="0" dirty="0" smtClean="0">
                          <a:latin typeface="Arial"/>
                        </a:rPr>
                        <a:t> </a:t>
                      </a:r>
                      <a:r>
                        <a:rPr lang="en-US" sz="2200" b="1" baseline="0" dirty="0" err="1" smtClean="0">
                          <a:latin typeface="Arial"/>
                        </a:rPr>
                        <a:t>biết</a:t>
                      </a:r>
                      <a:endParaRPr lang="en-US" sz="2200" b="1" dirty="0" smtClean="0">
                        <a:latin typeface="Arial"/>
                      </a:endParaRPr>
                    </a:p>
                  </a:txBody>
                  <a:tcPr marL="0" marR="0" marT="0" marB="0" anchor="ctr"/>
                </a:tc>
                <a:extLst>
                  <a:ext uri="{0D108BD9-81ED-4DB2-BD59-A6C34878D82A}">
                    <a16:rowId xmlns="" xmlns:a16="http://schemas.microsoft.com/office/drawing/2014/main" val="10000"/>
                  </a:ext>
                </a:extLst>
              </a:tr>
              <a:tr h="1554480">
                <a:tc>
                  <a:txBody>
                    <a:bodyPr/>
                    <a:lstStyle/>
                    <a:p>
                      <a:pPr marL="127000" indent="0">
                        <a:lnSpc>
                          <a:spcPts val="2856"/>
                        </a:lnSpc>
                      </a:pPr>
                      <a:r>
                        <a:rPr lang="vi" sz="2300" b="0" dirty="0">
                          <a:latin typeface="Arial"/>
                        </a:rPr>
                        <a:t>Khi chỉ có bản mã </a:t>
                      </a:r>
                      <a:r>
                        <a:rPr lang="en-US" sz="2300" b="0" dirty="0">
                          <a:latin typeface="Arial"/>
                        </a:rPr>
                        <a:t>(</a:t>
                      </a:r>
                      <a:r>
                        <a:rPr lang="en-US" sz="2300" b="0" dirty="0" err="1">
                          <a:latin typeface="Arial"/>
                        </a:rPr>
                        <a:t>ciphertext</a:t>
                      </a:r>
                      <a:r>
                        <a:rPr lang="en-US" sz="2300" b="0" dirty="0">
                          <a:latin typeface="Arial"/>
                        </a:rPr>
                        <a:t> only)</a:t>
                      </a:r>
                    </a:p>
                  </a:txBody>
                  <a:tcPr marL="0" marR="0" marT="0" marB="0" anchor="b"/>
                </a:tc>
                <a:tc>
                  <a:txBody>
                    <a:bodyPr/>
                    <a:lstStyle/>
                    <a:p>
                      <a:pPr marL="101600" indent="0" algn="just">
                        <a:spcAft>
                          <a:spcPts val="1050"/>
                        </a:spcAft>
                      </a:pPr>
                      <a:r>
                        <a:rPr lang="vi" sz="2300" b="0" dirty="0">
                          <a:solidFill>
                            <a:srgbClr val="0F6FC6"/>
                          </a:solidFill>
                          <a:latin typeface="Arial"/>
                        </a:rPr>
                        <a:t>❖    </a:t>
                      </a:r>
                      <a:r>
                        <a:rPr lang="vi" sz="2300" b="0" dirty="0">
                          <a:latin typeface="Arial"/>
                        </a:rPr>
                        <a:t>Thuật toán mã hoá</a:t>
                      </a:r>
                    </a:p>
                    <a:p>
                      <a:pPr marL="101600" indent="0" algn="just"/>
                      <a:r>
                        <a:rPr lang="vi" sz="2300" b="0" dirty="0">
                          <a:solidFill>
                            <a:srgbClr val="0F6FC6"/>
                          </a:solidFill>
                          <a:latin typeface="Arial"/>
                        </a:rPr>
                        <a:t>❖    </a:t>
                      </a:r>
                      <a:r>
                        <a:rPr lang="vi" sz="2300" b="0" dirty="0">
                          <a:latin typeface="Arial"/>
                        </a:rPr>
                        <a:t>Bản mã</a:t>
                      </a:r>
                    </a:p>
                  </a:txBody>
                  <a:tcPr marL="0" marR="0" marT="0" marB="0"/>
                </a:tc>
                <a:extLst>
                  <a:ext uri="{0D108BD9-81ED-4DB2-BD59-A6C34878D82A}">
                    <a16:rowId xmlns="" xmlns:a16="http://schemas.microsoft.com/office/drawing/2014/main" val="10001"/>
                  </a:ext>
                </a:extLst>
              </a:tr>
              <a:tr h="2081784">
                <a:tc>
                  <a:txBody>
                    <a:bodyPr/>
                    <a:lstStyle/>
                    <a:p>
                      <a:pPr marL="127000" indent="0">
                        <a:lnSpc>
                          <a:spcPts val="2856"/>
                        </a:lnSpc>
                      </a:pPr>
                      <a:r>
                        <a:rPr lang="vi" sz="2300" b="0">
                          <a:latin typeface="Arial"/>
                        </a:rPr>
                        <a:t>Khi biết bản rõ </a:t>
                      </a:r>
                      <a:r>
                        <a:rPr lang="en-US" sz="2300" b="0">
                          <a:latin typeface="Arial"/>
                        </a:rPr>
                        <a:t>(know plaintext)</a:t>
                      </a:r>
                    </a:p>
                  </a:txBody>
                  <a:tcPr marL="0" marR="0" marT="0" marB="0"/>
                </a:tc>
                <a:tc>
                  <a:txBody>
                    <a:bodyPr/>
                    <a:lstStyle/>
                    <a:p>
                      <a:pPr marL="101600" indent="0" algn="just">
                        <a:spcAft>
                          <a:spcPts val="1050"/>
                        </a:spcAft>
                      </a:pPr>
                      <a:r>
                        <a:rPr lang="vi" sz="2300" b="0" dirty="0">
                          <a:solidFill>
                            <a:srgbClr val="0F6FC6"/>
                          </a:solidFill>
                          <a:latin typeface="Arial"/>
                        </a:rPr>
                        <a:t>❖    </a:t>
                      </a:r>
                      <a:r>
                        <a:rPr lang="vi" sz="2300" b="0" dirty="0">
                          <a:latin typeface="Arial"/>
                        </a:rPr>
                        <a:t>Thuật toán mã hoá</a:t>
                      </a:r>
                    </a:p>
                    <a:p>
                      <a:pPr marL="101600" indent="0" algn="just">
                        <a:spcAft>
                          <a:spcPts val="1050"/>
                        </a:spcAft>
                      </a:pPr>
                      <a:r>
                        <a:rPr lang="vi" sz="2300" b="0" dirty="0">
                          <a:solidFill>
                            <a:srgbClr val="0F6FC6"/>
                          </a:solidFill>
                          <a:latin typeface="Arial"/>
                        </a:rPr>
                        <a:t>❖    </a:t>
                      </a:r>
                      <a:r>
                        <a:rPr lang="vi" sz="2300" b="0" dirty="0">
                          <a:latin typeface="Arial"/>
                        </a:rPr>
                        <a:t>Bản mã</a:t>
                      </a:r>
                    </a:p>
                    <a:p>
                      <a:pPr marL="101600" marR="127000" indent="0" algn="just">
                        <a:lnSpc>
                          <a:spcPts val="2880"/>
                        </a:lnSpc>
                      </a:pPr>
                      <a:r>
                        <a:rPr lang="vi" sz="2300" b="0" dirty="0">
                          <a:solidFill>
                            <a:srgbClr val="0F6FC6"/>
                          </a:solidFill>
                          <a:latin typeface="Arial"/>
                        </a:rPr>
                        <a:t>❖    </a:t>
                      </a:r>
                      <a:r>
                        <a:rPr lang="vi" sz="2300" b="0" dirty="0">
                          <a:latin typeface="Arial"/>
                        </a:rPr>
                        <a:t>Có một hoặc một vài cặp tương ứng của giữa bản mã và bản rõ, được tạo ra từ cùng một khoá mật</a:t>
                      </a:r>
                    </a:p>
                  </a:txBody>
                  <a:tcPr marL="0" marR="0" marT="0" marB="0" anchor="b"/>
                </a:tc>
                <a:extLst>
                  <a:ext uri="{0D108BD9-81ED-4DB2-BD59-A6C34878D82A}">
                    <a16:rowId xmlns="" xmlns:a16="http://schemas.microsoft.com/office/drawing/2014/main" val="10002"/>
                  </a:ext>
                </a:extLst>
              </a:tr>
            </a:tbl>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3733265313"/>
              </p:ext>
            </p:extLst>
          </p:nvPr>
        </p:nvGraphicFramePr>
        <p:xfrm>
          <a:off x="768186" y="399811"/>
          <a:ext cx="7845461" cy="7738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68186" y="1415819"/>
            <a:ext cx="7734369" cy="4712026"/>
          </a:xfrm>
          <a:prstGeom prst="rect">
            <a:avLst/>
          </a:prstGeom>
        </p:spPr>
        <p:txBody>
          <a:bodyPr lIns="0" tIns="0" rIns="0" bIns="0">
            <a:normAutofit fontScale="97500"/>
          </a:bodyPr>
          <a:lstStyle/>
          <a:p>
            <a:pPr marL="445516" indent="-457200" algn="just">
              <a:lnSpc>
                <a:spcPts val="3336"/>
              </a:lnSpc>
              <a:spcBef>
                <a:spcPts val="1890"/>
              </a:spcBef>
              <a:buFont typeface="Wingdings" panose="05000000000000000000" pitchFamily="2" charset="2"/>
              <a:buChar char="v"/>
            </a:pPr>
            <a:r>
              <a:rPr lang="vi" sz="2600" dirty="0" smtClean="0">
                <a:latin typeface="Constantia"/>
              </a:rPr>
              <a:t>Nhưng </a:t>
            </a:r>
            <a:r>
              <a:rPr lang="vi" sz="2600" dirty="0">
                <a:latin typeface="Constantia"/>
              </a:rPr>
              <a:t>sự trả giá của nó là hiệu suất thấp của thuật toán so với tất cả các thuật toán chung </a:t>
            </a:r>
            <a:r>
              <a:rPr lang="vi" sz="2600" dirty="0" smtClean="0">
                <a:latin typeface="Constantia"/>
              </a:rPr>
              <a:t>khảo</a:t>
            </a:r>
            <a:r>
              <a:rPr lang="en-US" sz="2600" dirty="0" smtClean="0">
                <a:latin typeface="Constantia"/>
              </a:rPr>
              <a:t> </a:t>
            </a:r>
            <a:r>
              <a:rPr lang="vi" sz="2600" dirty="0" smtClean="0">
                <a:latin typeface="Constantia"/>
              </a:rPr>
              <a:t>AES</a:t>
            </a:r>
            <a:r>
              <a:rPr lang="vi" sz="2600" dirty="0">
                <a:latin typeface="Constantia"/>
              </a:rPr>
              <a:t>.</a:t>
            </a:r>
          </a:p>
          <a:p>
            <a:pPr marL="445516" indent="-457200" algn="just">
              <a:lnSpc>
                <a:spcPts val="3336"/>
              </a:lnSpc>
              <a:buFont typeface="Wingdings" panose="05000000000000000000" pitchFamily="2" charset="2"/>
              <a:buChar char="v"/>
            </a:pPr>
            <a:r>
              <a:rPr lang="vi" sz="2600" dirty="0" smtClean="0">
                <a:latin typeface="Constantia"/>
              </a:rPr>
              <a:t>Tuy </a:t>
            </a:r>
            <a:r>
              <a:rPr lang="vi" sz="2600" dirty="0">
                <a:latin typeface="Constantia"/>
              </a:rPr>
              <a:t>nhiên, vì yêu cầu ít bộ nhớ khi thực hiện, vì vậy thuật toán rất thích hợp để thực hiện trên smart card (chính điều này giúp cho Serpent chiến thắng thuật toán CAST-256, mặc dù chúng có cùng hiệu năng và độ an toàn).</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04316" y="382183"/>
          <a:ext cx="7912380" cy="723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21770" y="1216697"/>
            <a:ext cx="7694926" cy="5020329"/>
          </a:xfrm>
          <a:prstGeom prst="rect">
            <a:avLst/>
          </a:prstGeom>
        </p:spPr>
        <p:txBody>
          <a:bodyPr lIns="0" tIns="0" rIns="0" bIns="0">
            <a:normAutofit fontScale="97500"/>
          </a:bodyPr>
          <a:lstStyle/>
          <a:p>
            <a:pPr marL="436372" indent="-457200" algn="just">
              <a:lnSpc>
                <a:spcPct val="150000"/>
              </a:lnSpc>
              <a:spcBef>
                <a:spcPts val="2940"/>
              </a:spcBef>
              <a:spcAft>
                <a:spcPts val="420"/>
              </a:spcAft>
              <a:buFont typeface="Wingdings" panose="05000000000000000000" pitchFamily="2" charset="2"/>
              <a:buChar char="v"/>
            </a:pPr>
            <a:r>
              <a:rPr lang="vi" sz="2800" spc="-50" dirty="0" smtClean="0">
                <a:latin typeface="Cambria"/>
              </a:rPr>
              <a:t>Thiết </a:t>
            </a:r>
            <a:r>
              <a:rPr lang="vi" sz="2800" spc="-50" dirty="0">
                <a:latin typeface="Cambria"/>
              </a:rPr>
              <a:t>kế dựa trên thuật toán Blowfish (được thiết kế dựa trên cấu trúc cơ sở là mạng Feistel).</a:t>
            </a:r>
          </a:p>
          <a:p>
            <a:pPr marL="436372" indent="-457200" algn="just">
              <a:lnSpc>
                <a:spcPct val="150000"/>
              </a:lnSpc>
              <a:buFont typeface="Wingdings" panose="05000000000000000000" pitchFamily="2" charset="2"/>
              <a:buChar char="v"/>
            </a:pPr>
            <a:r>
              <a:rPr lang="vi" sz="2800" spc="-50" dirty="0" smtClean="0">
                <a:latin typeface="Cambria"/>
              </a:rPr>
              <a:t>Twofish </a:t>
            </a:r>
            <a:r>
              <a:rPr lang="vi" sz="2800" spc="-50" dirty="0">
                <a:latin typeface="Cambria"/>
              </a:rPr>
              <a:t>là thuật toán nhanh và không yêu cầu nhiều bộ nhớ khi thực hiện.</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54538" y="398606"/>
          <a:ext cx="7862157" cy="720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54538" y="1380971"/>
            <a:ext cx="7862157" cy="5046142"/>
          </a:xfrm>
          <a:prstGeom prst="rect">
            <a:avLst/>
          </a:prstGeom>
        </p:spPr>
        <p:txBody>
          <a:bodyPr lIns="0" tIns="0" rIns="0" bIns="0">
            <a:normAutofit fontScale="97500"/>
          </a:bodyPr>
          <a:lstStyle/>
          <a:p>
            <a:pPr marL="334264" indent="-342900" algn="just">
              <a:lnSpc>
                <a:spcPct val="150000"/>
              </a:lnSpc>
              <a:spcBef>
                <a:spcPts val="1890"/>
              </a:spcBef>
              <a:spcAft>
                <a:spcPts val="420"/>
              </a:spcAft>
              <a:buFont typeface="Wingdings" panose="05000000000000000000" pitchFamily="2" charset="2"/>
              <a:buChar char="v"/>
            </a:pPr>
            <a:r>
              <a:rPr lang="vi" sz="2300" dirty="0" smtClean="0">
                <a:latin typeface="Constantia"/>
              </a:rPr>
              <a:t>Cấu </a:t>
            </a:r>
            <a:r>
              <a:rPr lang="vi" sz="2300" dirty="0">
                <a:latin typeface="Constantia"/>
              </a:rPr>
              <a:t>trúc của thuật toán rất phức tạp và do đó rất khó phân tích (để đạt được sự mềm dẻo trong cấu trúc, các tác giả của thuật toán đã sử dụng một số “kỹ xảo - tricks”, sự an toàn của các kỹ thuật này không rõ ràng, vì vậy trong 5 thuật toán chung khảo AES, Twofish là thuật toán khó phân tích nhất), điều này làm cho nó giống như thuật toán MARS.</a:t>
            </a:r>
          </a:p>
          <a:p>
            <a:pPr marL="334264" indent="-342900" algn="just">
              <a:lnSpc>
                <a:spcPct val="150000"/>
              </a:lnSpc>
              <a:buFont typeface="Wingdings" panose="05000000000000000000" pitchFamily="2" charset="2"/>
              <a:buChar char="v"/>
            </a:pPr>
            <a:r>
              <a:rPr lang="vi" sz="2300" dirty="0" smtClean="0">
                <a:latin typeface="Constantia"/>
              </a:rPr>
              <a:t>Có </a:t>
            </a:r>
            <a:r>
              <a:rPr lang="vi" sz="2300" dirty="0">
                <a:latin typeface="Constantia"/>
              </a:rPr>
              <a:t>ưu điểm hơn là thiết kế được dựa trên một thuật </a:t>
            </a:r>
            <a:r>
              <a:rPr lang="vi" sz="2300" dirty="0" smtClean="0">
                <a:latin typeface="Constantia"/>
              </a:rPr>
              <a:t>toán</a:t>
            </a:r>
            <a:r>
              <a:rPr lang="en-US" sz="2300" dirty="0" smtClean="0">
                <a:latin typeface="Constantia"/>
              </a:rPr>
              <a:t> </a:t>
            </a:r>
            <a:r>
              <a:rPr lang="vi" sz="2300" dirty="0" smtClean="0">
                <a:latin typeface="Constantia"/>
              </a:rPr>
              <a:t>đã </a:t>
            </a:r>
            <a:r>
              <a:rPr lang="vi" sz="2300" dirty="0">
                <a:latin typeface="Constantia"/>
              </a:rPr>
              <a:t>được nghiên cứu và đã phổ biến.</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68186" y="355354"/>
          <a:ext cx="7851557" cy="777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71682" y="1388523"/>
            <a:ext cx="7748061" cy="4739322"/>
          </a:xfrm>
          <a:prstGeom prst="rect">
            <a:avLst/>
          </a:prstGeom>
        </p:spPr>
        <p:txBody>
          <a:bodyPr lIns="0" tIns="0" rIns="0" bIns="0">
            <a:normAutofit fontScale="97500"/>
          </a:bodyPr>
          <a:lstStyle/>
          <a:p>
            <a:pPr marL="445516" indent="-457200" algn="just">
              <a:lnSpc>
                <a:spcPts val="3336"/>
              </a:lnSpc>
              <a:spcBef>
                <a:spcPts val="1890"/>
              </a:spcBef>
              <a:spcAft>
                <a:spcPts val="420"/>
              </a:spcAft>
              <a:buFont typeface="Wingdings" panose="05000000000000000000" pitchFamily="2" charset="2"/>
              <a:buChar char="v"/>
            </a:pPr>
            <a:r>
              <a:rPr lang="en-US" sz="2600" dirty="0" err="1" smtClean="0">
                <a:latin typeface="Constantia"/>
              </a:rPr>
              <a:t>Twofish</a:t>
            </a:r>
            <a:r>
              <a:rPr lang="en-US" sz="2600" dirty="0" smtClean="0">
                <a:latin typeface="Constantia"/>
              </a:rPr>
              <a:t> </a:t>
            </a:r>
            <a:r>
              <a:rPr lang="vi" sz="2600" dirty="0">
                <a:latin typeface="Constantia"/>
              </a:rPr>
              <a:t>bao gồm 16 vòng, tính năng đặc biệt của nó là sử dụng các hộp S được tính toán trước phụ thuộc vào khóa, và sử dụng khóa theo thời gian biểu tương đối phức tạp.</a:t>
            </a:r>
          </a:p>
          <a:p>
            <a:pPr marL="445516" indent="-457200" algn="just">
              <a:lnSpc>
                <a:spcPts val="3336"/>
              </a:lnSpc>
              <a:buFont typeface="Wingdings" panose="05000000000000000000" pitchFamily="2" charset="2"/>
              <a:buChar char="v"/>
            </a:pPr>
            <a:r>
              <a:rPr lang="vi" sz="2600" dirty="0" smtClean="0">
                <a:latin typeface="Constantia"/>
              </a:rPr>
              <a:t>Trong </a:t>
            </a:r>
            <a:r>
              <a:rPr lang="vi" sz="2600" dirty="0">
                <a:latin typeface="Constantia"/>
              </a:rPr>
              <a:t>thiết kế, thuật toán sử dụng 1 số thành phần của các thiết kế khác - ví dụ biến đổi PHT (Pseudo-Hadamard </a:t>
            </a:r>
            <a:r>
              <a:rPr lang="en-US" sz="2600" dirty="0">
                <a:latin typeface="Constantia"/>
              </a:rPr>
              <a:t>Transform) </a:t>
            </a:r>
            <a:r>
              <a:rPr lang="vi" sz="2600" dirty="0">
                <a:latin typeface="Constantia"/>
              </a:rPr>
              <a:t>của họ mã </a:t>
            </a:r>
            <a:r>
              <a:rPr lang="en-US" sz="2600" dirty="0">
                <a:latin typeface="Constantia"/>
              </a:rPr>
              <a:t>SAFER.</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40890" y="275776"/>
          <a:ext cx="7872757" cy="773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36424" y="1381971"/>
            <a:ext cx="7777223" cy="4841408"/>
          </a:xfrm>
          <a:prstGeom prst="rect">
            <a:avLst/>
          </a:prstGeom>
        </p:spPr>
        <p:txBody>
          <a:bodyPr lIns="0" tIns="0" rIns="0" bIns="0">
            <a:normAutofit fontScale="82500" lnSpcReduction="10000"/>
          </a:bodyPr>
          <a:lstStyle/>
          <a:p>
            <a:pPr marL="458216" indent="-457200" algn="just">
              <a:lnSpc>
                <a:spcPct val="150000"/>
              </a:lnSpc>
              <a:spcAft>
                <a:spcPts val="210"/>
              </a:spcAft>
              <a:buFont typeface="Wingdings" panose="05000000000000000000" pitchFamily="2" charset="2"/>
              <a:buChar char="v"/>
            </a:pPr>
            <a:r>
              <a:rPr lang="vi" sz="2800" dirty="0" smtClean="0">
                <a:latin typeface="Constantia"/>
              </a:rPr>
              <a:t>Trên </a:t>
            </a:r>
            <a:r>
              <a:rPr lang="vi" sz="2800" dirty="0">
                <a:latin typeface="Constantia"/>
              </a:rPr>
              <a:t>hầu hết các nen phần mềm </a:t>
            </a:r>
            <a:r>
              <a:rPr lang="en-US" sz="2800" dirty="0" err="1">
                <a:latin typeface="Constantia"/>
              </a:rPr>
              <a:t>Twofish</a:t>
            </a:r>
            <a:r>
              <a:rPr lang="en-US" sz="2800" dirty="0">
                <a:latin typeface="Constantia"/>
              </a:rPr>
              <a:t> </a:t>
            </a:r>
            <a:r>
              <a:rPr lang="vi" sz="2800" dirty="0">
                <a:latin typeface="Constantia"/>
              </a:rPr>
              <a:t>chậm hơn một chút so với </a:t>
            </a:r>
            <a:r>
              <a:rPr lang="en-US" sz="2800" dirty="0" err="1">
                <a:latin typeface="Constantia"/>
              </a:rPr>
              <a:t>Rijndael</a:t>
            </a:r>
            <a:r>
              <a:rPr lang="en-US" sz="2800" dirty="0">
                <a:latin typeface="Constantia"/>
              </a:rPr>
              <a:t> </a:t>
            </a:r>
            <a:r>
              <a:rPr lang="vi" sz="2800" dirty="0">
                <a:latin typeface="Constantia"/>
              </a:rPr>
              <a:t>(với 128 bít khóa), nhưng có phần nhanh hơn đối với 256 bít khóa.</a:t>
            </a:r>
          </a:p>
          <a:p>
            <a:pPr marL="458216" indent="-457200" algn="just">
              <a:lnSpc>
                <a:spcPct val="150000"/>
              </a:lnSpc>
              <a:spcAft>
                <a:spcPts val="210"/>
              </a:spcAft>
              <a:buFont typeface="Wingdings" panose="05000000000000000000" pitchFamily="2" charset="2"/>
              <a:buChar char="v"/>
            </a:pPr>
            <a:r>
              <a:rPr lang="vi" sz="2800" dirty="0" smtClean="0">
                <a:latin typeface="Constantia"/>
              </a:rPr>
              <a:t>Các </a:t>
            </a:r>
            <a:r>
              <a:rPr lang="vi" sz="2800" dirty="0">
                <a:latin typeface="Constantia"/>
              </a:rPr>
              <a:t>tác giả của thuật toán đã đề cập đến việc tấn công thuật toán trên 6 vòng và tấn công liên quan đến khóa lên tới 10 vòng.</a:t>
            </a:r>
          </a:p>
          <a:p>
            <a:pPr marL="458216" indent="-457200" algn="just">
              <a:lnSpc>
                <a:spcPct val="150000"/>
              </a:lnSpc>
              <a:buFont typeface="Wingdings" panose="05000000000000000000" pitchFamily="2" charset="2"/>
              <a:buChar char="v"/>
            </a:pPr>
            <a:r>
              <a:rPr lang="vi" sz="2800" dirty="0" smtClean="0">
                <a:latin typeface="Constantia"/>
              </a:rPr>
              <a:t>Trên </a:t>
            </a:r>
            <a:r>
              <a:rPr lang="vi" sz="2800" dirty="0">
                <a:latin typeface="Constantia"/>
              </a:rPr>
              <a:t>thực tế (đến năm 2006) không có kiểu tấn công nào lên thuật toán hiệu quả hơn kiểu tấn công “tìm khóa theo phương pháp vét cạn </a:t>
            </a:r>
            <a:r>
              <a:rPr lang="vi" sz="2800" dirty="0" smtClean="0">
                <a:latin typeface="Constantia"/>
              </a:rPr>
              <a:t>– </a:t>
            </a:r>
            <a:r>
              <a:rPr lang="en-US" sz="2800" dirty="0" smtClean="0">
                <a:latin typeface="Constantia"/>
              </a:rPr>
              <a:t>brute force </a:t>
            </a:r>
            <a:r>
              <a:rPr lang="en-US" sz="2800" dirty="0">
                <a:latin typeface="Constantia"/>
              </a:rPr>
              <a:t>key search”.</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 xmlns:p14="http://schemas.microsoft.com/office/powerpoint/2010/main" val="1569932597"/>
              </p:ext>
            </p:extLst>
          </p:nvPr>
        </p:nvGraphicFramePr>
        <p:xfrm>
          <a:off x="859216" y="329184"/>
          <a:ext cx="7725225" cy="37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661416" y="447374"/>
          <a:ext cx="7800196" cy="821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30739" y="1564215"/>
            <a:ext cx="7630873" cy="4645515"/>
          </a:xfrm>
          <a:prstGeom prst="rect">
            <a:avLst/>
          </a:prstGeom>
        </p:spPr>
        <p:txBody>
          <a:bodyPr lIns="0" tIns="0" rIns="0" bIns="0">
            <a:normAutofit fontScale="97500"/>
          </a:bodyPr>
          <a:lstStyle/>
          <a:p>
            <a:pPr marL="432816" indent="-457200">
              <a:lnSpc>
                <a:spcPct val="150000"/>
              </a:lnSpc>
              <a:spcBef>
                <a:spcPts val="1680"/>
              </a:spcBef>
              <a:spcAft>
                <a:spcPts val="420"/>
              </a:spcAft>
              <a:buFont typeface="Wingdings" panose="05000000000000000000" pitchFamily="2" charset="2"/>
              <a:buChar char="v"/>
            </a:pPr>
            <a:r>
              <a:rPr lang="vi" sz="2800" dirty="0" smtClean="0">
                <a:latin typeface="Constantia"/>
              </a:rPr>
              <a:t>Hầu </a:t>
            </a:r>
            <a:r>
              <a:rPr lang="vi" sz="2800" dirty="0">
                <a:latin typeface="Constantia"/>
              </a:rPr>
              <a:t>hết các tính toán của AES được thực hiện trên trường hữu hạn.</a:t>
            </a:r>
          </a:p>
          <a:p>
            <a:pPr marL="432816" indent="-457200">
              <a:lnSpc>
                <a:spcPct val="150000"/>
              </a:lnSpc>
              <a:buFont typeface="Wingdings" panose="05000000000000000000" pitchFamily="2" charset="2"/>
              <a:buChar char="v"/>
            </a:pPr>
            <a:r>
              <a:rPr lang="vi" sz="2800" dirty="0" smtClean="0">
                <a:latin typeface="Constantia"/>
              </a:rPr>
              <a:t>AES </a:t>
            </a:r>
            <a:r>
              <a:rPr lang="vi" sz="2800" dirty="0">
                <a:latin typeface="Constantia"/>
              </a:rPr>
              <a:t>hoạt động trên các mảng của byte kích thước </a:t>
            </a:r>
            <a:r>
              <a:rPr lang="vi" sz="2800" dirty="0">
                <a:latin typeface="Arial"/>
              </a:rPr>
              <a:t>4</a:t>
            </a:r>
            <a:r>
              <a:rPr lang="vi" sz="2800" dirty="0">
                <a:latin typeface="Constantia"/>
              </a:rPr>
              <a:t>x</a:t>
            </a:r>
            <a:r>
              <a:rPr lang="vi" sz="2800" dirty="0">
                <a:latin typeface="Arial"/>
              </a:rPr>
              <a:t>4</a:t>
            </a:r>
            <a:r>
              <a:rPr lang="vi" sz="2800" dirty="0">
                <a:latin typeface="Constantia"/>
              </a:rPr>
              <a:t>, được gọi là State (trạng thái).</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683116" y="280279"/>
          <a:ext cx="7933580" cy="797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683116" y="1329428"/>
            <a:ext cx="8051451" cy="4948542"/>
          </a:xfrm>
          <a:prstGeom prst="rect">
            <a:avLst/>
          </a:prstGeom>
        </p:spPr>
        <p:txBody>
          <a:bodyPr lIns="0" tIns="0" rIns="0" bIns="0">
            <a:normAutofit fontScale="97500"/>
          </a:bodyPr>
          <a:lstStyle/>
          <a:p>
            <a:pPr marL="346964" indent="-342900" algn="just">
              <a:lnSpc>
                <a:spcPct val="150000"/>
              </a:lnSpc>
              <a:spcBef>
                <a:spcPts val="1890"/>
              </a:spcBef>
              <a:spcAft>
                <a:spcPts val="210"/>
              </a:spcAft>
              <a:buFont typeface="Wingdings" panose="05000000000000000000" pitchFamily="2" charset="2"/>
              <a:buChar char="v"/>
            </a:pPr>
            <a:r>
              <a:rPr lang="vi" sz="2400" spc="-50" dirty="0" smtClean="0">
                <a:latin typeface="Constantia"/>
              </a:rPr>
              <a:t>AddRoundKey</a:t>
            </a:r>
            <a:r>
              <a:rPr lang="vi" sz="2400" spc="-50" dirty="0">
                <a:latin typeface="Constantia"/>
              </a:rPr>
              <a:t>: cộng (XOR) khóa của chu kỳ vào trạng thái hiện hành. Độ dài của khóa của chu kỳ bằng với kích thước của trạng thái.</a:t>
            </a:r>
          </a:p>
          <a:p>
            <a:pPr marL="346964" indent="-342900" algn="just">
              <a:lnSpc>
                <a:spcPct val="150000"/>
              </a:lnSpc>
              <a:spcAft>
                <a:spcPts val="210"/>
              </a:spcAft>
              <a:buFont typeface="Wingdings" panose="05000000000000000000" pitchFamily="2" charset="2"/>
              <a:buChar char="v"/>
            </a:pPr>
            <a:r>
              <a:rPr lang="vi" sz="2400" spc="-50" dirty="0" smtClean="0">
                <a:latin typeface="Constantia"/>
              </a:rPr>
              <a:t>SubBytes</a:t>
            </a:r>
            <a:r>
              <a:rPr lang="vi" sz="2400" spc="-50" dirty="0">
                <a:latin typeface="Constantia"/>
              </a:rPr>
              <a:t>: thay thế phi tuyến mỗi byte trong trạng thái hiện hành thông qua bảng thay thế (S-box).</a:t>
            </a:r>
          </a:p>
          <a:p>
            <a:pPr marL="346964" indent="-342900" algn="just">
              <a:lnSpc>
                <a:spcPct val="150000"/>
              </a:lnSpc>
              <a:spcAft>
                <a:spcPts val="210"/>
              </a:spcAft>
              <a:buFont typeface="Wingdings" panose="05000000000000000000" pitchFamily="2" charset="2"/>
              <a:buChar char="v"/>
            </a:pPr>
            <a:r>
              <a:rPr lang="vi" sz="2400" spc="-50" dirty="0" smtClean="0">
                <a:latin typeface="Constantia"/>
              </a:rPr>
              <a:t>MixColumns</a:t>
            </a:r>
            <a:r>
              <a:rPr lang="vi" sz="2400" spc="-50" dirty="0">
                <a:latin typeface="Constantia"/>
              </a:rPr>
              <a:t>: trộn thông tin của từng cột trong trạng thái hiện hành. Mỗi cột được xử lý độc lập.</a:t>
            </a:r>
          </a:p>
          <a:p>
            <a:pPr marL="346964" indent="-342900" algn="just">
              <a:lnSpc>
                <a:spcPct val="150000"/>
              </a:lnSpc>
              <a:buFont typeface="Wingdings" panose="05000000000000000000" pitchFamily="2" charset="2"/>
              <a:buChar char="v"/>
            </a:pPr>
            <a:r>
              <a:rPr lang="vi" sz="2400" spc="-50" dirty="0" smtClean="0">
                <a:latin typeface="Constantia"/>
              </a:rPr>
              <a:t>ShiftRows</a:t>
            </a:r>
            <a:r>
              <a:rPr lang="vi" sz="2400" spc="-50" dirty="0">
                <a:latin typeface="Constantia"/>
              </a:rPr>
              <a:t>: dịch chuyển xoay vòng từng dòng của trạng thái hiện hành với di số khác nhau.</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 name="Rectangle 25"/>
          <p:cNvSpPr/>
          <p:nvPr/>
        </p:nvSpPr>
        <p:spPr>
          <a:xfrm>
            <a:off x="0" y="0"/>
            <a:ext cx="0" cy="0"/>
          </a:xfrm>
          <a:prstGeom prst="rect">
            <a:avLst/>
          </a:prstGeom>
        </p:spPr>
        <p:txBody>
          <a:bodyPr wrap="none" lIns="0" tIns="0" rIns="0" bIns="0">
            <a:normAutofit fontScale="25000" lnSpcReduction="20000"/>
          </a:bodyPr>
          <a:lstStyle/>
          <a:p>
            <a:endParaRPr/>
          </a:p>
        </p:txBody>
      </p:sp>
      <p:graphicFrame>
        <p:nvGraphicFramePr>
          <p:cNvPr id="52" name="Diagram 51"/>
          <p:cNvGraphicFramePr/>
          <p:nvPr/>
        </p:nvGraphicFramePr>
        <p:xfrm>
          <a:off x="701759" y="278277"/>
          <a:ext cx="7937273" cy="786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0" name="TextBox 49"/>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1" name="TextBox 50"/>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pic>
        <p:nvPicPr>
          <p:cNvPr id="53" name="Picture 52"/>
          <p:cNvPicPr>
            <a:picLocks noChangeAspect="1"/>
          </p:cNvPicPr>
          <p:nvPr/>
        </p:nvPicPr>
        <p:blipFill>
          <a:blip r:embed="rId7" cstate="print"/>
          <a:stretch>
            <a:fillRect/>
          </a:stretch>
        </p:blipFill>
        <p:spPr>
          <a:xfrm>
            <a:off x="2242540" y="1065181"/>
            <a:ext cx="4855709" cy="5423487"/>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1496567" y="3214049"/>
            <a:ext cx="6828161" cy="2750023"/>
          </a:xfrm>
          <a:prstGeom prst="rect">
            <a:avLst/>
          </a:prstGeom>
        </p:spPr>
      </p:pic>
      <p:graphicFrame>
        <p:nvGraphicFramePr>
          <p:cNvPr id="7" name="Diagram 6"/>
          <p:cNvGraphicFramePr/>
          <p:nvPr>
            <p:extLst>
              <p:ext uri="{D42A27DB-BD31-4B8C-83A1-F6EECF244321}">
                <p14:modId xmlns="" xmlns:p14="http://schemas.microsoft.com/office/powerpoint/2010/main" val="2515256048"/>
              </p:ext>
            </p:extLst>
          </p:nvPr>
        </p:nvGraphicFramePr>
        <p:xfrm>
          <a:off x="796939" y="306256"/>
          <a:ext cx="8135112" cy="8092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986916" y="1538316"/>
            <a:ext cx="7847462" cy="1284967"/>
          </a:xfrm>
          <a:prstGeom prst="rect">
            <a:avLst/>
          </a:prstGeom>
        </p:spPr>
        <p:txBody>
          <a:bodyPr wrap="square">
            <a:spAutoFit/>
          </a:bodyPr>
          <a:lstStyle/>
          <a:p>
            <a:pPr marL="356108" indent="-292100" algn="just">
              <a:lnSpc>
                <a:spcPts val="3072"/>
              </a:lnSpc>
              <a:spcAft>
                <a:spcPts val="7350"/>
              </a:spcAft>
            </a:pPr>
            <a:r>
              <a:rPr lang="vi" sz="2800" dirty="0">
                <a:solidFill>
                  <a:srgbClr val="0BD0D9"/>
                </a:solidFill>
                <a:latin typeface="Constantia"/>
              </a:rPr>
              <a:t> </a:t>
            </a:r>
            <a:r>
              <a:rPr lang="vi" sz="2800" dirty="0">
                <a:latin typeface="Constantia"/>
              </a:rPr>
              <a:t>Trong bước SubBytes, mỗi byte trong State được thay thế bởi một byte của hộp S đóng vai trò là bảng tìm kiếm.</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8" name="Diagram 7"/>
          <p:cNvGraphicFramePr/>
          <p:nvPr>
            <p:extLst>
              <p:ext uri="{D42A27DB-BD31-4B8C-83A1-F6EECF244321}">
                <p14:modId xmlns="" xmlns:p14="http://schemas.microsoft.com/office/powerpoint/2010/main" val="271797525"/>
              </p:ext>
            </p:extLst>
          </p:nvPr>
        </p:nvGraphicFramePr>
        <p:xfrm>
          <a:off x="883392" y="325915"/>
          <a:ext cx="7728345" cy="7522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461297213"/>
              </p:ext>
            </p:extLst>
          </p:nvPr>
        </p:nvGraphicFramePr>
        <p:xfrm>
          <a:off x="919786" y="1323674"/>
          <a:ext cx="7500881" cy="3821532"/>
        </p:xfrm>
        <a:graphic>
          <a:graphicData uri="http://schemas.openxmlformats.org/drawingml/2006/table">
            <a:tbl>
              <a:tblPr firstRow="1" bandRow="1">
                <a:tableStyleId>{5940675A-B579-460E-94D1-54222C63F5DA}</a:tableStyleId>
              </a:tblPr>
              <a:tblGrid>
                <a:gridCol w="2954509">
                  <a:extLst>
                    <a:ext uri="{9D8B030D-6E8A-4147-A177-3AD203B41FA5}">
                      <a16:colId xmlns="" xmlns:a16="http://schemas.microsoft.com/office/drawing/2014/main" val="530578003"/>
                    </a:ext>
                  </a:extLst>
                </a:gridCol>
                <a:gridCol w="4546372">
                  <a:extLst>
                    <a:ext uri="{9D8B030D-6E8A-4147-A177-3AD203B41FA5}">
                      <a16:colId xmlns="" xmlns:a16="http://schemas.microsoft.com/office/drawing/2014/main" val="452010055"/>
                    </a:ext>
                  </a:extLst>
                </a:gridCol>
              </a:tblGrid>
              <a:tr h="382153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vi" sz="2800" dirty="0" smtClean="0"/>
                        <a:t>Phân tích với bản mã chọn lựa </a:t>
                      </a:r>
                      <a:r>
                        <a:rPr lang="en-US" sz="2800" dirty="0" smtClean="0"/>
                        <a:t>(chosen </a:t>
                      </a:r>
                      <a:r>
                        <a:rPr lang="en-US" sz="2800" dirty="0" err="1" smtClean="0"/>
                        <a:t>ciphertext</a:t>
                      </a:r>
                      <a:r>
                        <a:rPr lang="en-US" sz="2800" dirty="0" smtClean="0"/>
                        <a:t>)</a:t>
                      </a:r>
                      <a:endParaRPr lang="en-US" sz="2800" dirty="0" smtClean="0">
                        <a:latin typeface="Arial"/>
                      </a:endParaRPr>
                    </a:p>
                  </a:txBody>
                  <a:tcPr/>
                </a:tc>
                <a:tc>
                  <a:txBody>
                    <a:bodyPr/>
                    <a:lstStyle/>
                    <a:p>
                      <a:pPr indent="0" algn="just">
                        <a:spcAft>
                          <a:spcPts val="1050"/>
                        </a:spcAft>
                      </a:pPr>
                      <a:r>
                        <a:rPr lang="vi" sz="2400" dirty="0" smtClean="0"/>
                        <a:t>❖    Thuật toán mã hoá</a:t>
                      </a:r>
                    </a:p>
                    <a:p>
                      <a:pPr indent="0" algn="just">
                        <a:spcAft>
                          <a:spcPts val="1050"/>
                        </a:spcAft>
                      </a:pPr>
                      <a:r>
                        <a:rPr lang="vi" sz="2400" dirty="0" smtClean="0"/>
                        <a:t>❖    Bản mã</a:t>
                      </a:r>
                    </a:p>
                    <a:p>
                      <a:pPr indent="0" algn="just">
                        <a:lnSpc>
                          <a:spcPts val="3360"/>
                        </a:lnSpc>
                      </a:pPr>
                      <a:r>
                        <a:rPr lang="vi" sz="2400" dirty="0" smtClean="0"/>
                        <a:t>❖    Văn bản mã chọn lựa để phù hợp với văn bản rõ, được mã hoá cùng một khoá mật, được thực hiện bởi người thám mã</a:t>
                      </a:r>
                    </a:p>
                    <a:p>
                      <a:endParaRPr lang="en-US" dirty="0"/>
                    </a:p>
                  </a:txBody>
                  <a:tcPr/>
                </a:tc>
                <a:extLst>
                  <a:ext uri="{0D108BD9-81ED-4DB2-BD59-A6C34878D82A}">
                    <a16:rowId xmlns="" xmlns:a16="http://schemas.microsoft.com/office/drawing/2014/main" val="1357168526"/>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59217" y="447373"/>
          <a:ext cx="7629689" cy="780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94512" y="1582367"/>
            <a:ext cx="7494394" cy="4395352"/>
          </a:xfrm>
          <a:prstGeom prst="rect">
            <a:avLst/>
          </a:prstGeom>
        </p:spPr>
        <p:txBody>
          <a:bodyPr lIns="0" tIns="0" rIns="0" bIns="0">
            <a:normAutofit fontScale="97500"/>
          </a:bodyPr>
          <a:lstStyle/>
          <a:p>
            <a:pPr marL="457200" indent="-457200" algn="just">
              <a:spcBef>
                <a:spcPts val="1470"/>
              </a:spcBef>
              <a:spcAft>
                <a:spcPts val="1050"/>
              </a:spcAft>
              <a:buFont typeface="Wingdings" panose="05000000000000000000" pitchFamily="2" charset="2"/>
              <a:buChar char="q"/>
            </a:pPr>
            <a:r>
              <a:rPr lang="vi" sz="2600" dirty="0" smtClean="0">
                <a:latin typeface="Constantia"/>
              </a:rPr>
              <a:t>Bước </a:t>
            </a:r>
            <a:r>
              <a:rPr lang="vi" sz="2600" dirty="0">
                <a:latin typeface="Constantia"/>
              </a:rPr>
              <a:t>thay thế có tính phi tuyến.</a:t>
            </a:r>
          </a:p>
          <a:p>
            <a:pPr marL="458216" indent="-457200">
              <a:lnSpc>
                <a:spcPts val="3072"/>
              </a:lnSpc>
              <a:buFont typeface="Wingdings" panose="05000000000000000000" pitchFamily="2" charset="2"/>
              <a:buChar char="q"/>
            </a:pPr>
            <a:r>
              <a:rPr lang="vi" sz="2600" dirty="0" smtClean="0">
                <a:latin typeface="Constantia"/>
              </a:rPr>
              <a:t>Hộp </a:t>
            </a:r>
            <a:r>
              <a:rPr lang="vi" sz="2600" dirty="0">
                <a:latin typeface="Constantia"/>
              </a:rPr>
              <a:t>S được sinh ra từ hàm ngược </a:t>
            </a:r>
            <a:r>
              <a:rPr lang="en-US" sz="2600" dirty="0">
                <a:latin typeface="Constantia"/>
              </a:rPr>
              <a:t>(inverse function) </a:t>
            </a:r>
            <a:r>
              <a:rPr lang="vi" sz="2600" dirty="0">
                <a:latin typeface="Constantia"/>
              </a:rPr>
              <a:t>trên GF(</a:t>
            </a:r>
            <a:r>
              <a:rPr lang="vi" sz="2100" dirty="0">
                <a:latin typeface="Arial"/>
              </a:rPr>
              <a:t>2</a:t>
            </a:r>
            <a:r>
              <a:rPr lang="vi" sz="2600" baseline="30000" dirty="0">
                <a:latin typeface="Constantia"/>
              </a:rPr>
              <a:t>8</a:t>
            </a:r>
            <a:r>
              <a:rPr lang="vi" sz="2600" dirty="0">
                <a:latin typeface="Constantia"/>
              </a:rPr>
              <a:t>) để có được tính chất phi tuyến cao nhất.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1669075" y="3618801"/>
            <a:ext cx="6374799" cy="2378476"/>
          </a:xfrm>
          <a:prstGeom prst="rect">
            <a:avLst/>
          </a:prstGeom>
        </p:spPr>
      </p:pic>
      <p:graphicFrame>
        <p:nvGraphicFramePr>
          <p:cNvPr id="7" name="Diagram 6"/>
          <p:cNvGraphicFramePr/>
          <p:nvPr/>
        </p:nvGraphicFramePr>
        <p:xfrm>
          <a:off x="796938" y="322826"/>
          <a:ext cx="8141208" cy="8645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796937" y="1561822"/>
            <a:ext cx="7964925" cy="1682512"/>
          </a:xfrm>
          <a:prstGeom prst="rect">
            <a:avLst/>
          </a:prstGeom>
        </p:spPr>
        <p:txBody>
          <a:bodyPr wrap="square">
            <a:spAutoFit/>
          </a:bodyPr>
          <a:lstStyle/>
          <a:p>
            <a:pPr marL="521208" indent="-457200" algn="just">
              <a:lnSpc>
                <a:spcPts val="3072"/>
              </a:lnSpc>
              <a:spcAft>
                <a:spcPts val="7770"/>
              </a:spcAft>
              <a:buFont typeface="Wingdings" panose="05000000000000000000" pitchFamily="2" charset="2"/>
              <a:buChar char="v"/>
            </a:pPr>
            <a:r>
              <a:rPr lang="vi" sz="2800" dirty="0" smtClean="0">
                <a:latin typeface="Constantia"/>
              </a:rPr>
              <a:t>Trong </a:t>
            </a:r>
            <a:r>
              <a:rPr lang="vi" sz="2800" dirty="0">
                <a:latin typeface="Constantia"/>
              </a:rPr>
              <a:t>bước ShiftRows, các byte trong mỗi hàng của state được dịch vòng về phía trái. Số lượng các bước dịch vòng là khác nhau ở mỗi hàng.</a:t>
            </a:r>
          </a:p>
        </p:txBody>
      </p:sp>
    </p:spTree>
  </p:cSld>
  <p:clrMapOvr>
    <a:overrideClrMapping bg1="lt1" tx1="dk1" bg2="lt2" tx2="dk2" accent1="accent1" accent2="accent2" accent3="accent3" accent4="accent4" accent5="accent5" accent6="accent6" hlink="hlink" folHlink="folHlink"/>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1985839" y="2952020"/>
            <a:ext cx="5658529" cy="2766392"/>
          </a:xfrm>
          <a:prstGeom prst="rect">
            <a:avLst/>
          </a:prstGeom>
        </p:spPr>
      </p:pic>
      <p:graphicFrame>
        <p:nvGraphicFramePr>
          <p:cNvPr id="7" name="Diagram 6"/>
          <p:cNvGraphicFramePr/>
          <p:nvPr/>
        </p:nvGraphicFramePr>
        <p:xfrm>
          <a:off x="836426" y="297249"/>
          <a:ext cx="8132064" cy="9174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836426" y="1440852"/>
            <a:ext cx="7816256" cy="1284967"/>
          </a:xfrm>
          <a:prstGeom prst="rect">
            <a:avLst/>
          </a:prstGeom>
        </p:spPr>
        <p:txBody>
          <a:bodyPr wrap="square">
            <a:spAutoFit/>
          </a:bodyPr>
          <a:lstStyle/>
          <a:p>
            <a:pPr marL="509016" indent="-457200">
              <a:lnSpc>
                <a:spcPts val="3072"/>
              </a:lnSpc>
              <a:spcAft>
                <a:spcPts val="5460"/>
              </a:spcAft>
              <a:buFont typeface="Wingdings" panose="05000000000000000000" pitchFamily="2" charset="2"/>
              <a:buChar char="v"/>
            </a:pPr>
            <a:r>
              <a:rPr lang="vi" sz="2800" dirty="0" smtClean="0">
                <a:latin typeface="Constantia"/>
              </a:rPr>
              <a:t>Trong </a:t>
            </a:r>
            <a:r>
              <a:rPr lang="vi" sz="2800" dirty="0">
                <a:latin typeface="Constantia"/>
              </a:rPr>
              <a:t>MixColumns, mỗi cột của </a:t>
            </a:r>
            <a:r>
              <a:rPr lang="en-US" sz="2800" dirty="0">
                <a:latin typeface="Constantia"/>
              </a:rPr>
              <a:t>state </a:t>
            </a:r>
            <a:r>
              <a:rPr lang="vi" sz="2800" dirty="0">
                <a:latin typeface="Constantia"/>
              </a:rPr>
              <a:t>được nhân với một đa thức cố định c(x) theo mod(x</a:t>
            </a:r>
            <a:r>
              <a:rPr lang="vi" sz="2800" baseline="30000" dirty="0">
                <a:latin typeface="Constantia"/>
              </a:rPr>
              <a:t>4</a:t>
            </a:r>
            <a:r>
              <a:rPr lang="vi" sz="2800" dirty="0">
                <a:latin typeface="Constantia"/>
              </a:rPr>
              <a:t> + 1).</a:t>
            </a:r>
          </a:p>
        </p:txBody>
      </p:sp>
    </p:spTree>
  </p:cSld>
  <p:clrMapOvr>
    <a:overrideClrMapping bg1="lt1" tx1="dk1" bg2="lt2" tx2="dk2" accent1="accent1" accent2="accent2" accent3="accent3" accent4="accent4" accent5="accent5" accent6="accent6" hlink="hlink" folHlink="folHlink"/>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90978" y="367807"/>
          <a:ext cx="7825718" cy="710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90978" y="1324652"/>
            <a:ext cx="7825718" cy="4830488"/>
          </a:xfrm>
          <a:prstGeom prst="rect">
            <a:avLst/>
          </a:prstGeom>
        </p:spPr>
        <p:txBody>
          <a:bodyPr lIns="0" tIns="0" rIns="0" bIns="0">
            <a:normAutofit fontScale="97500"/>
          </a:bodyPr>
          <a:lstStyle/>
          <a:p>
            <a:pPr marL="458216" indent="-457200" algn="just">
              <a:lnSpc>
                <a:spcPct val="150000"/>
              </a:lnSpc>
              <a:spcBef>
                <a:spcPts val="1680"/>
              </a:spcBef>
              <a:spcAft>
                <a:spcPts val="420"/>
              </a:spcAft>
              <a:buFont typeface="Wingdings" panose="05000000000000000000" pitchFamily="2" charset="2"/>
              <a:buChar char="v"/>
            </a:pPr>
            <a:r>
              <a:rPr lang="vi" sz="2800" dirty="0" smtClean="0">
                <a:latin typeface="Constantia"/>
              </a:rPr>
              <a:t>Trong </a:t>
            </a:r>
            <a:r>
              <a:rPr lang="vi" sz="2800" dirty="0">
                <a:latin typeface="Constantia"/>
              </a:rPr>
              <a:t>hàm MixColumns mỗi </a:t>
            </a:r>
            <a:r>
              <a:rPr lang="en-US" sz="2800" dirty="0">
                <a:latin typeface="Constantia"/>
              </a:rPr>
              <a:t>byte </a:t>
            </a:r>
            <a:r>
              <a:rPr lang="vi" sz="2800" dirty="0">
                <a:latin typeface="Constantia"/>
              </a:rPr>
              <a:t>của lối vào sẽ ảnh hưởng lên tất cả </a:t>
            </a:r>
            <a:r>
              <a:rPr lang="vi" sz="2800" dirty="0">
                <a:latin typeface="Arial"/>
              </a:rPr>
              <a:t>4</a:t>
            </a:r>
            <a:r>
              <a:rPr lang="vi" sz="2800" dirty="0">
                <a:latin typeface="Constantia"/>
              </a:rPr>
              <a:t> </a:t>
            </a:r>
            <a:r>
              <a:rPr lang="en-US" sz="2800" dirty="0">
                <a:latin typeface="Constantia"/>
              </a:rPr>
              <a:t>byte </a:t>
            </a:r>
            <a:r>
              <a:rPr lang="vi" sz="2800" dirty="0">
                <a:latin typeface="Constantia"/>
              </a:rPr>
              <a:t>ở lối ra.</a:t>
            </a:r>
          </a:p>
          <a:p>
            <a:pPr marL="458216" indent="-457200" algn="just">
              <a:lnSpc>
                <a:spcPct val="150000"/>
              </a:lnSpc>
              <a:spcAft>
                <a:spcPts val="420"/>
              </a:spcAft>
              <a:buFont typeface="Wingdings" panose="05000000000000000000" pitchFamily="2" charset="2"/>
              <a:buChar char="v"/>
            </a:pPr>
            <a:r>
              <a:rPr lang="vi" sz="2800" dirty="0" smtClean="0">
                <a:latin typeface="Constantia"/>
              </a:rPr>
              <a:t>Cùng </a:t>
            </a:r>
            <a:r>
              <a:rPr lang="vi" sz="2800" dirty="0">
                <a:latin typeface="Constantia"/>
              </a:rPr>
              <a:t>với </a:t>
            </a:r>
            <a:r>
              <a:rPr lang="en-US" sz="2800" dirty="0" err="1">
                <a:latin typeface="Constantia"/>
              </a:rPr>
              <a:t>ShiftRows</a:t>
            </a:r>
            <a:r>
              <a:rPr lang="en-US" sz="2800" dirty="0">
                <a:latin typeface="Constantia"/>
              </a:rPr>
              <a:t>, </a:t>
            </a:r>
            <a:r>
              <a:rPr lang="vi" sz="2800" dirty="0">
                <a:latin typeface="Constantia"/>
              </a:rPr>
              <a:t>MixColumns sẽ tạo ra tính khuếch tán </a:t>
            </a:r>
            <a:r>
              <a:rPr lang="en-US" sz="2800" dirty="0">
                <a:latin typeface="Constantia"/>
              </a:rPr>
              <a:t>(diffusion) </a:t>
            </a:r>
            <a:r>
              <a:rPr lang="vi" sz="2800" dirty="0">
                <a:latin typeface="Constantia"/>
              </a:rPr>
              <a:t>của mã.</a:t>
            </a:r>
          </a:p>
          <a:p>
            <a:pPr marL="458216" indent="-457200" algn="just">
              <a:lnSpc>
                <a:spcPct val="150000"/>
              </a:lnSpc>
              <a:buFont typeface="Wingdings" panose="05000000000000000000" pitchFamily="2" charset="2"/>
              <a:buChar char="v"/>
            </a:pPr>
            <a:r>
              <a:rPr lang="vi" sz="2800" dirty="0" smtClean="0">
                <a:latin typeface="Constantia"/>
              </a:rPr>
              <a:t>Mỗi </a:t>
            </a:r>
            <a:r>
              <a:rPr lang="vi" sz="2800" dirty="0">
                <a:latin typeface="Constantia"/>
              </a:rPr>
              <a:t>cột được xử lý như một đa thức trên GF(</a:t>
            </a:r>
            <a:r>
              <a:rPr lang="vi" sz="2800" dirty="0">
                <a:latin typeface="Arial"/>
              </a:rPr>
              <a:t>2</a:t>
            </a:r>
            <a:r>
              <a:rPr lang="vi" sz="2800" baseline="30000" dirty="0">
                <a:latin typeface="Constantia"/>
              </a:rPr>
              <a:t>8</a:t>
            </a:r>
            <a:r>
              <a:rPr lang="vi" sz="2800" dirty="0">
                <a:latin typeface="Constantia"/>
              </a:rPr>
              <a:t>) và được nhân với một đa thức cố định c(x) = ‘</a:t>
            </a:r>
            <a:r>
              <a:rPr lang="vi" sz="2800" dirty="0">
                <a:latin typeface="Arial"/>
              </a:rPr>
              <a:t>03</a:t>
            </a:r>
            <a:r>
              <a:rPr lang="vi" sz="2800" dirty="0">
                <a:latin typeface="Constantia"/>
              </a:rPr>
              <a:t>’x</a:t>
            </a:r>
            <a:r>
              <a:rPr lang="vi" sz="2800" baseline="30000" dirty="0">
                <a:latin typeface="Arial"/>
              </a:rPr>
              <a:t>3</a:t>
            </a:r>
            <a:r>
              <a:rPr lang="vi" sz="2800" dirty="0">
                <a:latin typeface="Constantia"/>
              </a:rPr>
              <a:t> +’01 ’ x</a:t>
            </a:r>
            <a:r>
              <a:rPr lang="vi" sz="2800" baseline="30000" dirty="0">
                <a:latin typeface="Constantia"/>
              </a:rPr>
              <a:t>2</a:t>
            </a:r>
            <a:r>
              <a:rPr lang="vi" sz="2800" dirty="0">
                <a:latin typeface="Constantia"/>
              </a:rPr>
              <a:t> + </a:t>
            </a:r>
            <a:r>
              <a:rPr lang="vi" sz="2800" spc="250" dirty="0">
                <a:latin typeface="Constantia"/>
              </a:rPr>
              <a:t>‘01’x</a:t>
            </a:r>
            <a:r>
              <a:rPr lang="vi" sz="2800" dirty="0">
                <a:latin typeface="Constantia"/>
              </a:rPr>
              <a:t> + ‘02’ theo modul (x</a:t>
            </a:r>
            <a:r>
              <a:rPr lang="vi" sz="2800" baseline="30000" dirty="0">
                <a:latin typeface="Constantia"/>
              </a:rPr>
              <a:t>4</a:t>
            </a:r>
            <a:r>
              <a:rPr lang="vi" sz="2800" dirty="0">
                <a:latin typeface="Constantia"/>
              </a:rPr>
              <a:t> + 1).</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1953632" y="2699321"/>
            <a:ext cx="5061318" cy="3471977"/>
          </a:xfrm>
          <a:prstGeom prst="rect">
            <a:avLst/>
          </a:prstGeom>
        </p:spPr>
      </p:pic>
      <p:graphicFrame>
        <p:nvGraphicFramePr>
          <p:cNvPr id="7" name="Diagram 6"/>
          <p:cNvGraphicFramePr/>
          <p:nvPr/>
        </p:nvGraphicFramePr>
        <p:xfrm>
          <a:off x="697992" y="285056"/>
          <a:ext cx="8177784" cy="820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798394" y="1316884"/>
            <a:ext cx="7977116" cy="1284967"/>
          </a:xfrm>
          <a:prstGeom prst="rect">
            <a:avLst/>
          </a:prstGeom>
        </p:spPr>
        <p:txBody>
          <a:bodyPr wrap="square">
            <a:spAutoFit/>
          </a:bodyPr>
          <a:lstStyle/>
          <a:p>
            <a:pPr marL="538988" indent="-457200">
              <a:lnSpc>
                <a:spcPts val="3096"/>
              </a:lnSpc>
              <a:spcAft>
                <a:spcPts val="5880"/>
              </a:spcAft>
              <a:buFont typeface="Wingdings" panose="05000000000000000000" pitchFamily="2" charset="2"/>
              <a:buChar char="v"/>
            </a:pPr>
            <a:r>
              <a:rPr lang="vi" sz="2800" dirty="0" smtClean="0">
                <a:latin typeface="Constantia"/>
              </a:rPr>
              <a:t>Mỗi </a:t>
            </a:r>
            <a:r>
              <a:rPr lang="en-US" sz="2800" dirty="0">
                <a:latin typeface="Constantia"/>
              </a:rPr>
              <a:t>byte </a:t>
            </a:r>
            <a:r>
              <a:rPr lang="vi" sz="2800" dirty="0">
                <a:latin typeface="Constantia"/>
              </a:rPr>
              <a:t>của </a:t>
            </a:r>
            <a:r>
              <a:rPr lang="en-US" sz="2800" dirty="0">
                <a:latin typeface="Constantia"/>
              </a:rPr>
              <a:t>state </a:t>
            </a:r>
            <a:r>
              <a:rPr lang="vi" sz="2800" dirty="0">
                <a:latin typeface="Constantia"/>
              </a:rPr>
              <a:t>được kết hợp tương ứng với </a:t>
            </a:r>
            <a:r>
              <a:rPr lang="vi" sz="2800" dirty="0" smtClean="0">
                <a:latin typeface="Arial"/>
              </a:rPr>
              <a:t>1</a:t>
            </a:r>
            <a:r>
              <a:rPr lang="vi" sz="2800" dirty="0">
                <a:latin typeface="Constantia"/>
              </a:rPr>
              <a:t> </a:t>
            </a:r>
            <a:r>
              <a:rPr lang="en-US" sz="2800" dirty="0">
                <a:latin typeface="Constantia"/>
              </a:rPr>
              <a:t>byte </a:t>
            </a:r>
            <a:r>
              <a:rPr lang="vi" sz="2800" dirty="0">
                <a:latin typeface="Constantia"/>
              </a:rPr>
              <a:t>của khóa vòng bằng sử dụng toán tử XOR.</a:t>
            </a:r>
          </a:p>
        </p:txBody>
      </p:sp>
    </p:spTree>
  </p:cSld>
  <p:clrMapOvr>
    <a:overrideClrMapping bg1="lt1" tx1="dk1" bg2="lt2" tx2="dk2" accent1="accent1" accent2="accent2" accent3="accent3" accent4="accent4" accent5="accent5" accent6="accent6" hlink="hlink" folHlink="folHlink"/>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1940071532"/>
              </p:ext>
            </p:extLst>
          </p:nvPr>
        </p:nvGraphicFramePr>
        <p:xfrm>
          <a:off x="707364" y="300752"/>
          <a:ext cx="8068146" cy="886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30738" y="1481008"/>
            <a:ext cx="7835589" cy="4715075"/>
          </a:xfrm>
          <a:prstGeom prst="rect">
            <a:avLst/>
          </a:prstGeom>
        </p:spPr>
        <p:txBody>
          <a:bodyPr lIns="0" tIns="0" rIns="0" bIns="0">
            <a:normAutofit fontScale="97500"/>
          </a:bodyPr>
          <a:lstStyle/>
          <a:p>
            <a:pPr marL="432816" indent="-457200" algn="just">
              <a:lnSpc>
                <a:spcPct val="150000"/>
              </a:lnSpc>
              <a:spcAft>
                <a:spcPts val="210"/>
              </a:spcAft>
              <a:buFont typeface="Wingdings" panose="05000000000000000000" pitchFamily="2" charset="2"/>
              <a:buChar char="v"/>
            </a:pPr>
            <a:r>
              <a:rPr lang="vi" sz="2600" dirty="0" smtClean="0">
                <a:latin typeface="Constantia"/>
              </a:rPr>
              <a:t>Thám </a:t>
            </a:r>
            <a:r>
              <a:rPr lang="vi" sz="2600" dirty="0">
                <a:latin typeface="Constantia"/>
              </a:rPr>
              <a:t>mã vi sai: các tấn công vi sai là có thể </a:t>
            </a:r>
            <a:r>
              <a:rPr lang="de" sz="2600" dirty="0">
                <a:latin typeface="Constantia"/>
              </a:rPr>
              <a:t>neu </a:t>
            </a:r>
            <a:r>
              <a:rPr lang="vi" sz="2600" dirty="0">
                <a:latin typeface="Constantia"/>
              </a:rPr>
              <a:t>có thể dự đoán được sự sai khác lan truyền trên tất cả các vòng mà có tỉ số lan truyền lớn hơn đáng kể 2</a:t>
            </a:r>
            <a:r>
              <a:rPr lang="vi" sz="2600" baseline="30000" dirty="0">
                <a:latin typeface="Constantia"/>
              </a:rPr>
              <a:t>1-n</a:t>
            </a:r>
            <a:r>
              <a:rPr lang="vi" sz="2600" dirty="0">
                <a:latin typeface="Constantia"/>
              </a:rPr>
              <a:t>, với n là độ dài của khối dữ liệu.</a:t>
            </a:r>
          </a:p>
          <a:p>
            <a:pPr marL="432816" indent="-457200" algn="just">
              <a:lnSpc>
                <a:spcPct val="150000"/>
              </a:lnSpc>
              <a:buFont typeface="Wingdings" panose="05000000000000000000" pitchFamily="2" charset="2"/>
              <a:buChar char="v"/>
            </a:pPr>
            <a:r>
              <a:rPr lang="vi" sz="2600" dirty="0" smtClean="0">
                <a:latin typeface="Constantia"/>
              </a:rPr>
              <a:t>Trong </a:t>
            </a:r>
            <a:r>
              <a:rPr lang="vi" sz="2600" dirty="0">
                <a:latin typeface="Constantia"/>
              </a:rPr>
              <a:t>AES với 4 vòng đưa ra, tỉ số lan truyền khoảng 2</a:t>
            </a:r>
            <a:r>
              <a:rPr lang="vi" sz="2600" baseline="30000" dirty="0">
                <a:latin typeface="Constantia"/>
              </a:rPr>
              <a:t>-15</a:t>
            </a:r>
            <a:r>
              <a:rPr lang="vi" sz="2600" dirty="0">
                <a:latin typeface="Constantia"/>
              </a:rPr>
              <a:t>° và với 8 vòng là khoảng 2'3°°. Vì vậy nó đủ nhỏ để chống lại thám mã vi sai.</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32514" y="316718"/>
          <a:ext cx="7778086" cy="7478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41696" y="1383530"/>
            <a:ext cx="7383438" cy="4662428"/>
          </a:xfrm>
          <a:prstGeom prst="rect">
            <a:avLst/>
          </a:prstGeom>
        </p:spPr>
        <p:txBody>
          <a:bodyPr lIns="0" tIns="0" rIns="0" bIns="0">
            <a:normAutofit fontScale="97500"/>
          </a:bodyPr>
          <a:lstStyle/>
          <a:p>
            <a:pPr marL="445516" indent="-457200">
              <a:lnSpc>
                <a:spcPts val="3072"/>
              </a:lnSpc>
              <a:spcBef>
                <a:spcPts val="1890"/>
              </a:spcBef>
              <a:spcAft>
                <a:spcPts val="210"/>
              </a:spcAft>
              <a:buFont typeface="Wingdings" panose="05000000000000000000" pitchFamily="2" charset="2"/>
              <a:buChar char="v"/>
            </a:pPr>
            <a:r>
              <a:rPr lang="vi" sz="2800" dirty="0" smtClean="0">
                <a:latin typeface="Constantia"/>
              </a:rPr>
              <a:t>Thám </a:t>
            </a:r>
            <a:r>
              <a:rPr lang="vi" sz="2800" dirty="0">
                <a:latin typeface="Constantia"/>
              </a:rPr>
              <a:t>mã tuyến tính: với AES tương quan vào ra qua 4 vòng vào khoảng 2</a:t>
            </a:r>
            <a:r>
              <a:rPr lang="vi" sz="2800" baseline="30000" dirty="0">
                <a:latin typeface="Constantia"/>
              </a:rPr>
              <a:t>-75</a:t>
            </a:r>
            <a:r>
              <a:rPr lang="vi" sz="2800" dirty="0">
                <a:latin typeface="Constantia"/>
              </a:rPr>
              <a:t> và qua 8 vòng là </a:t>
            </a:r>
            <a:r>
              <a:rPr lang="vi" sz="2800" dirty="0" smtClean="0">
                <a:latin typeface="Constantia"/>
              </a:rPr>
              <a:t>2</a:t>
            </a:r>
            <a:r>
              <a:rPr lang="vi" sz="2800" baseline="30000" dirty="0" smtClean="0">
                <a:latin typeface="Constantia"/>
              </a:rPr>
              <a:t>-1</a:t>
            </a:r>
            <a:r>
              <a:rPr lang="en-US" sz="2800" baseline="30000" dirty="0" smtClean="0">
                <a:latin typeface="Constantia"/>
              </a:rPr>
              <a:t>50</a:t>
            </a:r>
            <a:r>
              <a:rPr lang="vi" sz="2800" dirty="0" smtClean="0">
                <a:latin typeface="Constantia"/>
              </a:rPr>
              <a:t>.</a:t>
            </a:r>
            <a:endParaRPr lang="vi" sz="2800" dirty="0">
              <a:latin typeface="Constantia"/>
            </a:endParaRPr>
          </a:p>
          <a:p>
            <a:pPr marL="457200" indent="-457200" algn="just">
              <a:buFont typeface="Wingdings" panose="05000000000000000000" pitchFamily="2" charset="2"/>
              <a:buChar char="v"/>
            </a:pPr>
            <a:r>
              <a:rPr lang="vi" sz="2800" dirty="0" smtClean="0">
                <a:latin typeface="Constantia"/>
              </a:rPr>
              <a:t>Vì </a:t>
            </a:r>
            <a:r>
              <a:rPr lang="vi" sz="2800" dirty="0">
                <a:latin typeface="Constantia"/>
              </a:rPr>
              <a:t>vậy nó đủ nhỏ để chống lại thám mã tuyến tính.</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819042" y="1285993"/>
            <a:ext cx="7791558" cy="4650783"/>
          </a:xfrm>
          <a:prstGeom prst="rect">
            <a:avLst/>
          </a:prstGeom>
        </p:spPr>
        <p:txBody>
          <a:bodyPr lIns="0" tIns="0" rIns="0" bIns="0">
            <a:normAutofit fontScale="97500"/>
          </a:bodyPr>
          <a:lstStyle/>
          <a:p>
            <a:pPr marL="80772" marR="4343400">
              <a:lnSpc>
                <a:spcPct val="150000"/>
              </a:lnSpc>
            </a:pPr>
            <a:r>
              <a:rPr lang="en-US" sz="2600" dirty="0" err="1" smtClean="0">
                <a:latin typeface="Constantia"/>
              </a:rPr>
              <a:t>Phương</a:t>
            </a:r>
            <a:r>
              <a:rPr lang="en-US" sz="2600" dirty="0" smtClean="0">
                <a:latin typeface="Constantia"/>
              </a:rPr>
              <a:t> </a:t>
            </a:r>
            <a:r>
              <a:rPr lang="en-US" sz="2600" dirty="0" err="1" smtClean="0">
                <a:latin typeface="Constantia"/>
              </a:rPr>
              <a:t>diện</a:t>
            </a:r>
            <a:r>
              <a:rPr lang="en-US" sz="2600" dirty="0" smtClean="0">
                <a:latin typeface="Constantia"/>
              </a:rPr>
              <a:t> </a:t>
            </a:r>
            <a:r>
              <a:rPr lang="en-US" sz="2600" dirty="0" err="1" smtClean="0">
                <a:latin typeface="Constantia"/>
              </a:rPr>
              <a:t>thực</a:t>
            </a:r>
            <a:r>
              <a:rPr lang="en-US" sz="2600" dirty="0" smtClean="0">
                <a:latin typeface="Constantia"/>
              </a:rPr>
              <a:t> </a:t>
            </a:r>
            <a:r>
              <a:rPr lang="en-US" sz="2600" dirty="0" err="1" smtClean="0">
                <a:latin typeface="Constantia"/>
              </a:rPr>
              <a:t>hiện</a:t>
            </a:r>
            <a:r>
              <a:rPr lang="en-US" sz="2600" dirty="0" smtClean="0">
                <a:latin typeface="Constantia"/>
              </a:rPr>
              <a:t>:</a:t>
            </a:r>
          </a:p>
          <a:p>
            <a:pPr marL="537972" marR="4343400" indent="-457200">
              <a:lnSpc>
                <a:spcPct val="150000"/>
              </a:lnSpc>
              <a:buFont typeface="Wingdings" panose="05000000000000000000" pitchFamily="2" charset="2"/>
              <a:buChar char="Ø"/>
            </a:pPr>
            <a:r>
              <a:rPr lang="vi" sz="2600" dirty="0" smtClean="0">
                <a:latin typeface="Constantia"/>
              </a:rPr>
              <a:t>Tốc </a:t>
            </a:r>
            <a:r>
              <a:rPr lang="vi" sz="2600" dirty="0">
                <a:latin typeface="Constantia"/>
              </a:rPr>
              <a:t>độ nhanh</a:t>
            </a:r>
          </a:p>
          <a:p>
            <a:pPr marL="537972" indent="-457200" algn="just">
              <a:lnSpc>
                <a:spcPct val="150000"/>
              </a:lnSpc>
              <a:buFont typeface="Wingdings" panose="05000000000000000000" pitchFamily="2" charset="2"/>
              <a:buChar char="Ø"/>
            </a:pPr>
            <a:r>
              <a:rPr lang="vi" sz="2600" dirty="0" smtClean="0">
                <a:latin typeface="Constantia"/>
              </a:rPr>
              <a:t>Tiêu </a:t>
            </a:r>
            <a:r>
              <a:rPr lang="vi" sz="2600" dirty="0">
                <a:latin typeface="Constantia"/>
              </a:rPr>
              <a:t>tốn ít tài nguyên</a:t>
            </a:r>
          </a:p>
          <a:p>
            <a:pPr marL="537972" indent="-457200" algn="just">
              <a:lnSpc>
                <a:spcPct val="150000"/>
              </a:lnSpc>
              <a:buFont typeface="Wingdings" panose="05000000000000000000" pitchFamily="2" charset="2"/>
              <a:buChar char="Ø"/>
            </a:pPr>
            <a:r>
              <a:rPr lang="vi" sz="2600" dirty="0" smtClean="0">
                <a:latin typeface="Constantia"/>
              </a:rPr>
              <a:t>Vòng </a:t>
            </a:r>
            <a:r>
              <a:rPr lang="vi" sz="2600" dirty="0">
                <a:latin typeface="Constantia"/>
              </a:rPr>
              <a:t>biến đổi song song</a:t>
            </a:r>
          </a:p>
          <a:p>
            <a:pPr marL="537972" indent="-457200">
              <a:lnSpc>
                <a:spcPct val="150000"/>
              </a:lnSpc>
              <a:buFont typeface="Wingdings" panose="05000000000000000000" pitchFamily="2" charset="2"/>
              <a:buChar char="Ø"/>
            </a:pPr>
            <a:r>
              <a:rPr lang="vi" sz="2600" dirty="0" smtClean="0">
                <a:latin typeface="Constantia"/>
              </a:rPr>
              <a:t>Không </a:t>
            </a:r>
            <a:r>
              <a:rPr lang="vi" sz="2600" dirty="0">
                <a:latin typeface="Constantia"/>
              </a:rPr>
              <a:t>sử dụng các phép toán số học, nó không ảnh hưởng đến giới hạn trên hoặc dưới của cấu trúc bộ </a:t>
            </a:r>
            <a:r>
              <a:rPr lang="vi" sz="2600" dirty="0" smtClean="0">
                <a:latin typeface="Constantia"/>
              </a:rPr>
              <a:t>vi</a:t>
            </a:r>
            <a:r>
              <a:rPr lang="en-US" sz="2600" dirty="0" smtClean="0">
                <a:latin typeface="Constantia"/>
              </a:rPr>
              <a:t> </a:t>
            </a:r>
            <a:r>
              <a:rPr lang="vi" sz="2600" dirty="0" smtClean="0">
                <a:latin typeface="Constantia"/>
              </a:rPr>
              <a:t>xử </a:t>
            </a:r>
            <a:r>
              <a:rPr lang="vi" sz="2600" dirty="0">
                <a:latin typeface="Constantia"/>
              </a:rPr>
              <a:t>lý.</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 xmlns:p14="http://schemas.microsoft.com/office/powerpoint/2010/main" val="193949092"/>
              </p:ext>
            </p:extLst>
          </p:nvPr>
        </p:nvGraphicFramePr>
        <p:xfrm>
          <a:off x="819042" y="399025"/>
          <a:ext cx="7791558" cy="706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773781" y="1231120"/>
            <a:ext cx="7851604" cy="4828486"/>
          </a:xfrm>
          <a:prstGeom prst="rect">
            <a:avLst/>
          </a:prstGeom>
        </p:spPr>
        <p:txBody>
          <a:bodyPr lIns="0" tIns="0" rIns="0" bIns="0">
            <a:normAutofit fontScale="97500"/>
          </a:bodyPr>
          <a:lstStyle/>
          <a:p>
            <a:pPr marL="534416" indent="-457200">
              <a:lnSpc>
                <a:spcPts val="3096"/>
              </a:lnSpc>
              <a:spcAft>
                <a:spcPts val="210"/>
              </a:spcAft>
              <a:buFont typeface="Wingdings" panose="05000000000000000000" pitchFamily="2" charset="2"/>
              <a:buChar char="v"/>
            </a:pPr>
            <a:r>
              <a:rPr lang="vi" sz="2800" dirty="0" smtClean="0">
                <a:latin typeface="Constantia"/>
              </a:rPr>
              <a:t>Nó </a:t>
            </a:r>
            <a:r>
              <a:rPr lang="vi" sz="2800" dirty="0">
                <a:latin typeface="Constantia"/>
              </a:rPr>
              <a:t>không sử dụng các thành phần của thuật toán mã khác.</a:t>
            </a:r>
          </a:p>
          <a:p>
            <a:pPr marL="534416" indent="-457200" algn="just">
              <a:spcAft>
                <a:spcPts val="630"/>
              </a:spcAft>
              <a:buFont typeface="Wingdings" panose="05000000000000000000" pitchFamily="2" charset="2"/>
              <a:buChar char="v"/>
            </a:pPr>
            <a:r>
              <a:rPr lang="vi" sz="2800" dirty="0" smtClean="0">
                <a:latin typeface="Constantia"/>
              </a:rPr>
              <a:t>Tính </a:t>
            </a:r>
            <a:r>
              <a:rPr lang="vi" sz="2800" dirty="0">
                <a:latin typeface="Constantia"/>
              </a:rPr>
              <a:t>bí mật của thuật toán không dựa trên sự </a:t>
            </a:r>
            <a:r>
              <a:rPr lang="vi" sz="2800" dirty="0" smtClean="0">
                <a:latin typeface="Constantia"/>
              </a:rPr>
              <a:t>không</a:t>
            </a:r>
            <a:r>
              <a:rPr lang="en-US" sz="2800" dirty="0" smtClean="0">
                <a:latin typeface="Constantia"/>
              </a:rPr>
              <a:t> </a:t>
            </a:r>
            <a:r>
              <a:rPr lang="vi" sz="2800" dirty="0" smtClean="0">
                <a:latin typeface="Constantia"/>
              </a:rPr>
              <a:t>rõ </a:t>
            </a:r>
            <a:r>
              <a:rPr lang="vi" sz="2800" dirty="0">
                <a:latin typeface="Constantia"/>
              </a:rPr>
              <a:t>ràng.</a:t>
            </a:r>
          </a:p>
          <a:p>
            <a:pPr marL="534416" indent="-457200">
              <a:lnSpc>
                <a:spcPts val="3120"/>
              </a:lnSpc>
              <a:buFont typeface="Wingdings" panose="05000000000000000000" pitchFamily="2" charset="2"/>
              <a:buChar char="v"/>
            </a:pPr>
            <a:r>
              <a:rPr lang="vi" sz="2800" dirty="0" smtClean="0">
                <a:latin typeface="Constantia"/>
              </a:rPr>
              <a:t>Thiết </a:t>
            </a:r>
            <a:r>
              <a:rPr lang="vi" sz="2800" dirty="0">
                <a:latin typeface="Constantia"/>
              </a:rPr>
              <a:t>kế kín của thuật toán không cho phép có đủ cơ hội đẽ che giấu một cửa sập.</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 xmlns:p14="http://schemas.microsoft.com/office/powerpoint/2010/main" val="433379866"/>
              </p:ext>
            </p:extLst>
          </p:nvPr>
        </p:nvGraphicFramePr>
        <p:xfrm>
          <a:off x="773781" y="320792"/>
          <a:ext cx="7756070" cy="620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63682" y="252983"/>
          <a:ext cx="7856061" cy="729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12626" y="1221701"/>
            <a:ext cx="7707117" cy="4878847"/>
          </a:xfrm>
          <a:prstGeom prst="rect">
            <a:avLst/>
          </a:prstGeom>
        </p:spPr>
        <p:txBody>
          <a:bodyPr lIns="0" tIns="0" rIns="0" bIns="0">
            <a:normAutofit fontScale="97500"/>
          </a:bodyPr>
          <a:lstStyle/>
          <a:p>
            <a:pPr marL="458216" indent="-457200" algn="just">
              <a:lnSpc>
                <a:spcPct val="150000"/>
              </a:lnSpc>
              <a:spcBef>
                <a:spcPts val="1890"/>
              </a:spcBef>
              <a:buFont typeface="Wingdings" panose="05000000000000000000" pitchFamily="2" charset="2"/>
              <a:buChar char="v"/>
            </a:pPr>
            <a:r>
              <a:rPr lang="vi" sz="2800" dirty="0" smtClean="0">
                <a:latin typeface="Constantia"/>
              </a:rPr>
              <a:t>Phần </a:t>
            </a:r>
            <a:r>
              <a:rPr lang="vi" sz="2800" dirty="0">
                <a:latin typeface="Constantia"/>
              </a:rPr>
              <a:t>giải mã ít phù hợp để thực hiện trên Smart card hơn phần mã hóa, nó yêu cầu nhiều chỉ thị và số chu kì thực hiện nhiều</a:t>
            </a:r>
            <a:r>
              <a:rPr lang="vi" sz="2800" dirty="0" smtClean="0">
                <a:latin typeface="Constantia"/>
              </a:rPr>
              <a:t>???.</a:t>
            </a:r>
            <a:endParaRPr lang="en-US" sz="2800" dirty="0" smtClean="0">
              <a:latin typeface="Constantia"/>
            </a:endParaRPr>
          </a:p>
          <a:p>
            <a:pPr marL="458216" indent="-457200" algn="just">
              <a:lnSpc>
                <a:spcPct val="150000"/>
              </a:lnSpc>
              <a:spcBef>
                <a:spcPts val="1890"/>
              </a:spcBef>
              <a:buFont typeface="Wingdings" panose="05000000000000000000" pitchFamily="2" charset="2"/>
              <a:buChar char="v"/>
            </a:pPr>
            <a:r>
              <a:rPr lang="vi" sz="2800" dirty="0" smtClean="0">
                <a:latin typeface="Constantia"/>
              </a:rPr>
              <a:t>Trên </a:t>
            </a:r>
            <a:r>
              <a:rPr lang="vi" sz="2800" dirty="0">
                <a:latin typeface="Constantia"/>
              </a:rPr>
              <a:t>phần mềm: mã và giải mã sử dụng các chỉ thị và/hoặc các bảng khác nhau.</a:t>
            </a:r>
          </a:p>
          <a:p>
            <a:pPr marL="458216" indent="-457200" algn="just">
              <a:lnSpc>
                <a:spcPct val="150000"/>
              </a:lnSpc>
              <a:spcAft>
                <a:spcPts val="630"/>
              </a:spcAft>
              <a:buFont typeface="Wingdings" panose="05000000000000000000" pitchFamily="2" charset="2"/>
              <a:buChar char="v"/>
            </a:pPr>
            <a:r>
              <a:rPr lang="vi" sz="2800" dirty="0" smtClean="0">
                <a:latin typeface="Constantia"/>
              </a:rPr>
              <a:t>Trên </a:t>
            </a:r>
            <a:r>
              <a:rPr lang="vi" sz="2800" dirty="0">
                <a:latin typeface="Constantia"/>
              </a:rPr>
              <a:t>phần cứng: giải mã chỉ sử dụng một </a:t>
            </a:r>
            <a:r>
              <a:rPr lang="vi" sz="2800" dirty="0" smtClean="0">
                <a:latin typeface="Constantia"/>
              </a:rPr>
              <a:t>phần</a:t>
            </a:r>
            <a:r>
              <a:rPr lang="en-US" sz="2800" dirty="0" smtClean="0">
                <a:latin typeface="Constantia"/>
              </a:rPr>
              <a:t> </a:t>
            </a:r>
            <a:r>
              <a:rPr lang="vi" sz="2800" dirty="0" smtClean="0">
                <a:latin typeface="Constantia"/>
              </a:rPr>
              <a:t>mạch </a:t>
            </a:r>
            <a:r>
              <a:rPr lang="vi" sz="2800" dirty="0">
                <a:latin typeface="Constantia"/>
              </a:rPr>
              <a:t>đã được thiết kế thực hiện cho mã </a:t>
            </a:r>
            <a:r>
              <a:rPr lang="vi" sz="2800" dirty="0" smtClean="0">
                <a:latin typeface="Constantia"/>
              </a:rPr>
              <a:t>hóa.</a:t>
            </a:r>
          </a:p>
          <a:p>
            <a:pPr marL="807466" indent="-171450">
              <a:lnSpc>
                <a:spcPct val="150000"/>
              </a:lnSpc>
              <a:buFont typeface="Wingdings" panose="05000000000000000000" pitchFamily="2" charset="2"/>
              <a:buChar char="v"/>
            </a:pPr>
            <a:endParaRPr lang="vi" sz="900" dirty="0">
              <a:latin typeface="Trebuchet MS"/>
            </a:endParaRP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1045464" y="1774209"/>
            <a:ext cx="2133600" cy="2825087"/>
          </a:xfrm>
          <a:prstGeom prst="rect">
            <a:avLst/>
          </a:prstGeom>
        </p:spPr>
        <p:txBody>
          <a:bodyPr lIns="0" tIns="0" rIns="0" bIns="0">
            <a:normAutofit fontScale="97500"/>
          </a:bodyPr>
          <a:lstStyle/>
          <a:p>
            <a:pPr indent="0" algn="just">
              <a:lnSpc>
                <a:spcPts val="3360"/>
              </a:lnSpc>
            </a:pPr>
            <a:r>
              <a:rPr lang="fr" sz="2700" dirty="0">
                <a:latin typeface="Arial"/>
              </a:rPr>
              <a:t>Phân </a:t>
            </a:r>
            <a:r>
              <a:rPr lang="es" sz="2700" dirty="0">
                <a:latin typeface="Arial"/>
              </a:rPr>
              <a:t>tích </a:t>
            </a:r>
            <a:r>
              <a:rPr lang="vi" sz="2700" dirty="0">
                <a:latin typeface="Arial"/>
              </a:rPr>
              <a:t>với bản rõ chọn lựa </a:t>
            </a:r>
            <a:r>
              <a:rPr lang="en-US" sz="2700" dirty="0">
                <a:latin typeface="Arial"/>
              </a:rPr>
              <a:t>(chosen </a:t>
            </a:r>
            <a:r>
              <a:rPr lang="en-US" sz="2700" dirty="0" err="1">
                <a:latin typeface="Arial"/>
              </a:rPr>
              <a:t>pliantext</a:t>
            </a:r>
            <a:r>
              <a:rPr lang="en-US" sz="2700" dirty="0">
                <a:latin typeface="Arial"/>
              </a:rPr>
              <a:t>)</a:t>
            </a:r>
          </a:p>
        </p:txBody>
      </p:sp>
      <p:sp>
        <p:nvSpPr>
          <p:cNvPr id="4" name="Rectangle 3"/>
          <p:cNvSpPr/>
          <p:nvPr/>
        </p:nvSpPr>
        <p:spPr>
          <a:xfrm>
            <a:off x="3480179" y="1651379"/>
            <a:ext cx="5063320" cy="3589361"/>
          </a:xfrm>
          <a:prstGeom prst="rect">
            <a:avLst/>
          </a:prstGeom>
        </p:spPr>
        <p:txBody>
          <a:bodyPr lIns="0" tIns="0" rIns="0" bIns="0">
            <a:normAutofit fontScale="97500"/>
          </a:bodyPr>
          <a:lstStyle/>
          <a:p>
            <a:pPr indent="0" algn="just">
              <a:spcAft>
                <a:spcPts val="1050"/>
              </a:spcAft>
            </a:pPr>
            <a:r>
              <a:rPr lang="vi" sz="2700" dirty="0">
                <a:solidFill>
                  <a:srgbClr val="0F6FC6"/>
                </a:solidFill>
                <a:latin typeface="Arial"/>
              </a:rPr>
              <a:t>❖    </a:t>
            </a:r>
            <a:r>
              <a:rPr lang="vi" sz="2700" dirty="0">
                <a:latin typeface="Arial"/>
              </a:rPr>
              <a:t>Thuật toán mã hoá</a:t>
            </a:r>
          </a:p>
          <a:p>
            <a:pPr indent="0" algn="just">
              <a:spcAft>
                <a:spcPts val="1050"/>
              </a:spcAft>
            </a:pPr>
            <a:r>
              <a:rPr lang="vi" sz="2700" dirty="0">
                <a:solidFill>
                  <a:srgbClr val="0F6FC6"/>
                </a:solidFill>
                <a:latin typeface="Arial"/>
              </a:rPr>
              <a:t>❖    </a:t>
            </a:r>
            <a:r>
              <a:rPr lang="vi" sz="2700" dirty="0">
                <a:latin typeface="Arial"/>
              </a:rPr>
              <a:t>Bản mã</a:t>
            </a:r>
          </a:p>
          <a:p>
            <a:pPr indent="0" algn="just">
              <a:lnSpc>
                <a:spcPts val="3360"/>
              </a:lnSpc>
            </a:pPr>
            <a:r>
              <a:rPr lang="vi" sz="2700" dirty="0">
                <a:solidFill>
                  <a:srgbClr val="0F6FC6"/>
                </a:solidFill>
                <a:latin typeface="Arial"/>
              </a:rPr>
              <a:t>❖    </a:t>
            </a:r>
            <a:r>
              <a:rPr lang="vi" sz="2700" dirty="0">
                <a:latin typeface="Arial"/>
              </a:rPr>
              <a:t>Văn bản rõ chọn lựa để phù hợp với văn bản mã, được tạo ra cùng một khoá mật, được thực hiện bởi người thám mã</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1045464" y="381524"/>
            <a:ext cx="7728345" cy="743535"/>
            <a:chOff x="0" y="4361"/>
            <a:chExt cx="7728345" cy="743535"/>
          </a:xfrm>
        </p:grpSpPr>
        <p:sp>
          <p:nvSpPr>
            <p:cNvPr id="8" name="Rounded Rectangle 7"/>
            <p:cNvSpPr/>
            <p:nvPr/>
          </p:nvSpPr>
          <p:spPr>
            <a:xfrm>
              <a:off x="0" y="4361"/>
              <a:ext cx="7728345" cy="74353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6296" y="40657"/>
              <a:ext cx="7655753" cy="6709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(tiếp)</a:t>
              </a:r>
              <a:endParaRPr lang="en-US" sz="3100" kern="1200"/>
            </a:p>
          </p:txBody>
        </p:sp>
      </p:grpSp>
    </p:spTree>
  </p:cSld>
  <p:clrMapOvr>
    <a:overrideClrMapping bg1="lt1" tx1="dk1" bg2="lt2" tx2="dk2" accent1="accent1" accent2="accent2" accent3="accent3" accent4="accent4" accent5="accent5" accent6="accent6" hlink="hlink" folHlink="folHlink"/>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3229636" y="3870875"/>
            <a:ext cx="5285714" cy="2185715"/>
          </a:xfrm>
          <a:prstGeom prst="rect">
            <a:avLst/>
          </a:prstGeom>
        </p:spPr>
      </p:pic>
      <p:graphicFrame>
        <p:nvGraphicFramePr>
          <p:cNvPr id="7" name="Diagram 6"/>
          <p:cNvGraphicFramePr/>
          <p:nvPr>
            <p:extLst>
              <p:ext uri="{D42A27DB-BD31-4B8C-83A1-F6EECF244321}">
                <p14:modId xmlns="" xmlns:p14="http://schemas.microsoft.com/office/powerpoint/2010/main" val="2327194248"/>
              </p:ext>
            </p:extLst>
          </p:nvPr>
        </p:nvGraphicFramePr>
        <p:xfrm>
          <a:off x="628650" y="527737"/>
          <a:ext cx="7886700" cy="9941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Content Placeholder 7"/>
          <p:cNvSpPr>
            <a:spLocks noGrp="1"/>
          </p:cNvSpPr>
          <p:nvPr>
            <p:ph idx="1"/>
          </p:nvPr>
        </p:nvSpPr>
        <p:spPr>
          <a:xfrm>
            <a:off x="876821" y="1521909"/>
            <a:ext cx="7918563" cy="3012513"/>
          </a:xfrm>
        </p:spPr>
        <p:txBody>
          <a:bodyPr>
            <a:noAutofit/>
          </a:bodyPr>
          <a:lstStyle/>
          <a:p>
            <a:pPr lvl="0" fontAlgn="base">
              <a:buFont typeface="Wingdings" panose="05000000000000000000" pitchFamily="2" charset="2"/>
              <a:buChar char="Ø"/>
            </a:pPr>
            <a:r>
              <a:rPr lang="en-US" dirty="0" err="1" smtClean="0"/>
              <a:t>Độ</a:t>
            </a:r>
            <a:r>
              <a:rPr lang="en-US" dirty="0" smtClean="0"/>
              <a:t> </a:t>
            </a:r>
            <a:r>
              <a:rPr lang="en-US" dirty="0" err="1" smtClean="0"/>
              <a:t>dài</a:t>
            </a:r>
            <a:r>
              <a:rPr lang="en-US" dirty="0" smtClean="0"/>
              <a:t> </a:t>
            </a:r>
            <a:r>
              <a:rPr lang="en-US" dirty="0" err="1" smtClean="0"/>
              <a:t>của</a:t>
            </a:r>
            <a:r>
              <a:rPr lang="en-US" dirty="0" smtClean="0"/>
              <a:t> input block, output block </a:t>
            </a:r>
            <a:r>
              <a:rPr lang="en-US" dirty="0" err="1" smtClean="0"/>
              <a:t>và</a:t>
            </a:r>
            <a:r>
              <a:rPr lang="en-US" dirty="0" smtClean="0"/>
              <a:t> State </a:t>
            </a:r>
            <a:r>
              <a:rPr lang="en-US" dirty="0" err="1" smtClean="0"/>
              <a:t>là</a:t>
            </a:r>
            <a:r>
              <a:rPr lang="en-US" dirty="0" smtClean="0"/>
              <a:t> 128bits (</a:t>
            </a:r>
            <a:r>
              <a:rPr lang="en-US" dirty="0" err="1" smtClean="0"/>
              <a:t>Nb</a:t>
            </a:r>
            <a:r>
              <a:rPr lang="en-US" dirty="0" smtClean="0"/>
              <a:t> = 4)</a:t>
            </a:r>
          </a:p>
          <a:p>
            <a:pPr lvl="0" fontAlgn="base">
              <a:buFont typeface="Wingdings" panose="05000000000000000000" pitchFamily="2" charset="2"/>
              <a:buChar char="Ø"/>
            </a:pPr>
            <a:r>
              <a:rPr lang="en-US" dirty="0" err="1" smtClean="0"/>
              <a:t>Độ</a:t>
            </a:r>
            <a:r>
              <a:rPr lang="en-US" dirty="0" smtClean="0"/>
              <a:t> </a:t>
            </a:r>
            <a:r>
              <a:rPr lang="en-US" dirty="0" err="1" smtClean="0"/>
              <a:t>dài</a:t>
            </a:r>
            <a:r>
              <a:rPr lang="en-US" dirty="0" smtClean="0"/>
              <a:t> </a:t>
            </a:r>
            <a:r>
              <a:rPr lang="en-US" dirty="0" err="1" smtClean="0"/>
              <a:t>khóa</a:t>
            </a:r>
            <a:r>
              <a:rPr lang="en-US" dirty="0" smtClean="0"/>
              <a:t> K </a:t>
            </a:r>
            <a:r>
              <a:rPr lang="en-US" dirty="0" err="1" smtClean="0"/>
              <a:t>là</a:t>
            </a:r>
            <a:r>
              <a:rPr lang="en-US" dirty="0" smtClean="0"/>
              <a:t> 128, 192 </a:t>
            </a:r>
            <a:r>
              <a:rPr lang="en-US" dirty="0" err="1" smtClean="0"/>
              <a:t>và</a:t>
            </a:r>
            <a:r>
              <a:rPr lang="en-US" dirty="0" smtClean="0"/>
              <a:t> 256 bits (</a:t>
            </a:r>
            <a:r>
              <a:rPr lang="en-US" dirty="0" err="1" smtClean="0"/>
              <a:t>biểu</a:t>
            </a:r>
            <a:r>
              <a:rPr lang="en-US" dirty="0" smtClean="0"/>
              <a:t> </a:t>
            </a:r>
            <a:r>
              <a:rPr lang="en-US" dirty="0" err="1" smtClean="0"/>
              <a:t>diễn</a:t>
            </a:r>
            <a:r>
              <a:rPr lang="en-US" dirty="0" smtClean="0"/>
              <a:t> qua </a:t>
            </a:r>
            <a:r>
              <a:rPr lang="en-US" dirty="0" err="1" smtClean="0"/>
              <a:t>Nk</a:t>
            </a:r>
            <a:r>
              <a:rPr lang="en-US" dirty="0" smtClean="0"/>
              <a:t> = 4)</a:t>
            </a:r>
          </a:p>
          <a:p>
            <a:pPr lvl="0" fontAlgn="base">
              <a:buFont typeface="Wingdings" panose="05000000000000000000" pitchFamily="2" charset="2"/>
              <a:buChar char="Ø"/>
            </a:pPr>
            <a:r>
              <a:rPr lang="en-US" sz="2100" dirty="0" err="1"/>
              <a:t>Số</a:t>
            </a:r>
            <a:r>
              <a:rPr lang="en-US" sz="2100" dirty="0"/>
              <a:t> </a:t>
            </a:r>
            <a:r>
              <a:rPr lang="en-US" sz="2100" dirty="0" err="1"/>
              <a:t>vòng</a:t>
            </a:r>
            <a:r>
              <a:rPr lang="en-US" sz="2100" dirty="0"/>
              <a:t> </a:t>
            </a:r>
            <a:r>
              <a:rPr lang="en-US" sz="2100" dirty="0" err="1"/>
              <a:t>thực</a:t>
            </a:r>
            <a:r>
              <a:rPr lang="en-US" sz="2100" dirty="0"/>
              <a:t> </a:t>
            </a:r>
            <a:r>
              <a:rPr lang="en-US" sz="2100" dirty="0" err="1"/>
              <a:t>hiện</a:t>
            </a:r>
            <a:r>
              <a:rPr lang="en-US" sz="2100" dirty="0"/>
              <a:t> </a:t>
            </a:r>
            <a:r>
              <a:rPr lang="en-US" sz="2100" dirty="0" err="1"/>
              <a:t>ký</a:t>
            </a:r>
            <a:r>
              <a:rPr lang="en-US" sz="2100" dirty="0"/>
              <a:t> </a:t>
            </a:r>
            <a:r>
              <a:rPr lang="en-US" sz="2100" dirty="0" err="1"/>
              <a:t>hiệu</a:t>
            </a:r>
            <a:r>
              <a:rPr lang="en-US" sz="2100" dirty="0"/>
              <a:t> </a:t>
            </a:r>
            <a:r>
              <a:rPr lang="en-US" sz="2100" dirty="0" err="1"/>
              <a:t>là</a:t>
            </a:r>
            <a:r>
              <a:rPr lang="en-US" sz="2100" dirty="0"/>
              <a:t> </a:t>
            </a:r>
            <a:r>
              <a:rPr lang="en-US" sz="2100" dirty="0" err="1"/>
              <a:t>Nr</a:t>
            </a:r>
            <a:r>
              <a:rPr lang="en-US" sz="2100" dirty="0"/>
              <a:t>.</a:t>
            </a:r>
          </a:p>
          <a:p>
            <a:pPr lvl="0" fontAlgn="base">
              <a:buFont typeface="Wingdings" panose="05000000000000000000" pitchFamily="2" charset="2"/>
              <a:buChar char="Ø"/>
            </a:pPr>
            <a:r>
              <a:rPr lang="en-US" dirty="0" err="1" smtClean="0"/>
              <a:t>Bảng</a:t>
            </a:r>
            <a:r>
              <a:rPr lang="en-US" dirty="0" smtClean="0"/>
              <a:t> </a:t>
            </a:r>
            <a:r>
              <a:rPr lang="en-US" dirty="0" err="1" smtClean="0"/>
              <a:t>kết</a:t>
            </a:r>
            <a:r>
              <a:rPr lang="en-US" dirty="0" smtClean="0"/>
              <a:t> </a:t>
            </a:r>
            <a:r>
              <a:rPr lang="en-US" dirty="0" err="1" smtClean="0"/>
              <a:t>hợp</a:t>
            </a:r>
            <a:r>
              <a:rPr lang="en-US" dirty="0" smtClean="0"/>
              <a:t>:</a:t>
            </a:r>
          </a:p>
          <a:p>
            <a:pPr lvl="0" fontAlgn="base">
              <a:buFont typeface="Wingdings" panose="05000000000000000000" pitchFamily="2" charset="2"/>
              <a:buChar char="Ø"/>
            </a:pPr>
            <a:endParaRPr lang="en-US" sz="2100" dirty="0"/>
          </a:p>
        </p:txBody>
      </p:sp>
      <p:graphicFrame>
        <p:nvGraphicFramePr>
          <p:cNvPr id="8" name="Diagram 7"/>
          <p:cNvGraphicFramePr/>
          <p:nvPr>
            <p:extLst>
              <p:ext uri="{D42A27DB-BD31-4B8C-83A1-F6EECF244321}">
                <p14:modId xmlns="" xmlns:p14="http://schemas.microsoft.com/office/powerpoint/2010/main" val="44115262"/>
              </p:ext>
            </p:extLst>
          </p:nvPr>
        </p:nvGraphicFramePr>
        <p:xfrm>
          <a:off x="5930153" y="784030"/>
          <a:ext cx="2865232" cy="38324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 name="Slide Number Placeholder 2"/>
          <p:cNvSpPr>
            <a:spLocks noGrp="1"/>
          </p:cNvSpPr>
          <p:nvPr>
            <p:ph type="sldNum" sz="quarter" idx="12"/>
          </p:nvPr>
        </p:nvSpPr>
        <p:spPr/>
        <p:txBody>
          <a:bodyPr/>
          <a:lstStyle/>
          <a:p>
            <a:fld id="{6585DF02-7A71-4BE2-BE21-5AE616495B03}" type="slidenum">
              <a:rPr lang="en-US" smtClean="0"/>
              <a:pPr/>
              <a:t>140</a:t>
            </a:fld>
            <a:endParaRPr lang="en-US"/>
          </a:p>
        </p:txBody>
      </p:sp>
      <p:sp>
        <p:nvSpPr>
          <p:cNvPr id="10" name="TextBox 9"/>
          <p:cNvSpPr txBox="1"/>
          <p:nvPr/>
        </p:nvSpPr>
        <p:spPr>
          <a:xfrm>
            <a:off x="0" y="857250"/>
            <a:ext cx="415498" cy="5143500"/>
          </a:xfrm>
          <a:prstGeom prst="rect">
            <a:avLst/>
          </a:prstGeom>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1500" b="1" dirty="0"/>
              <a:t>MÃ HÓA</a:t>
            </a:r>
          </a:p>
        </p:txBody>
      </p:sp>
      <p:sp>
        <p:nvSpPr>
          <p:cNvPr id="11" name="TextBox 10"/>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12" name="TextBox 11"/>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66168300"/>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 xmlns:p14="http://schemas.microsoft.com/office/powerpoint/2010/main" val="1715270492"/>
              </p:ext>
            </p:extLst>
          </p:nvPr>
        </p:nvGraphicFramePr>
        <p:xfrm>
          <a:off x="6017835" y="792131"/>
          <a:ext cx="2865232" cy="383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6585DF02-7A71-4BE2-BE21-5AE616495B03}" type="slidenum">
              <a:rPr lang="en-US" smtClean="0"/>
              <a:pPr/>
              <a:t>141</a:t>
            </a:fld>
            <a:endParaRPr lang="en-US"/>
          </a:p>
        </p:txBody>
      </p:sp>
      <p:sp>
        <p:nvSpPr>
          <p:cNvPr id="10" name="TextBox 9"/>
          <p:cNvSpPr txBox="1"/>
          <p:nvPr/>
        </p:nvSpPr>
        <p:spPr>
          <a:xfrm>
            <a:off x="0" y="857250"/>
            <a:ext cx="415498" cy="5143500"/>
          </a:xfrm>
          <a:prstGeom prst="rect">
            <a:avLst/>
          </a:prstGeom>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1500" b="1" dirty="0"/>
              <a:t>MÃ HÓA</a:t>
            </a:r>
          </a:p>
        </p:txBody>
      </p:sp>
      <p:pic>
        <p:nvPicPr>
          <p:cNvPr id="5" name="Picture 4"/>
          <p:cNvPicPr>
            <a:picLocks noChangeAspect="1"/>
          </p:cNvPicPr>
          <p:nvPr/>
        </p:nvPicPr>
        <p:blipFill>
          <a:blip r:embed="rId8" cstate="print"/>
          <a:stretch>
            <a:fillRect/>
          </a:stretch>
        </p:blipFill>
        <p:spPr>
          <a:xfrm>
            <a:off x="918928" y="1496857"/>
            <a:ext cx="7745155" cy="4742355"/>
          </a:xfrm>
          <a:prstGeom prst="rect">
            <a:avLst/>
          </a:prstGeom>
        </p:spPr>
      </p:pic>
      <p:sp>
        <p:nvSpPr>
          <p:cNvPr id="11" name="TextBox 10"/>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12" name="TextBox 11"/>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3" name="Diagram 12"/>
          <p:cNvGraphicFramePr/>
          <p:nvPr>
            <p:extLst>
              <p:ext uri="{D42A27DB-BD31-4B8C-83A1-F6EECF244321}">
                <p14:modId xmlns="" xmlns:p14="http://schemas.microsoft.com/office/powerpoint/2010/main" val="3786211585"/>
              </p:ext>
            </p:extLst>
          </p:nvPr>
        </p:nvGraphicFramePr>
        <p:xfrm>
          <a:off x="628650" y="527737"/>
          <a:ext cx="7886700" cy="9941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 xmlns:p14="http://schemas.microsoft.com/office/powerpoint/2010/main" val="2415940003"/>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39451" y="1471800"/>
            <a:ext cx="7855933" cy="4152713"/>
          </a:xfrm>
        </p:spPr>
        <p:txBody>
          <a:bodyPr>
            <a:noAutofit/>
          </a:bodyPr>
          <a:lstStyle/>
          <a:p>
            <a:pPr lvl="0" fontAlgn="base">
              <a:buFont typeface="Wingdings" panose="05000000000000000000" pitchFamily="2" charset="2"/>
              <a:buChar char="Ø"/>
            </a:pPr>
            <a:r>
              <a:rPr lang="en-US" sz="2100" dirty="0"/>
              <a:t>S-box </a:t>
            </a:r>
            <a:r>
              <a:rPr lang="en-US" sz="2100" dirty="0" err="1"/>
              <a:t>sử</a:t>
            </a:r>
            <a:r>
              <a:rPr lang="en-US" sz="2100" dirty="0"/>
              <a:t> </a:t>
            </a:r>
            <a:r>
              <a:rPr lang="en-US" sz="2100" dirty="0" err="1"/>
              <a:t>dụng</a:t>
            </a:r>
            <a:r>
              <a:rPr lang="en-US" sz="2100" dirty="0"/>
              <a:t> </a:t>
            </a:r>
            <a:r>
              <a:rPr lang="en-US" sz="2100" dirty="0" err="1"/>
              <a:t>cho</a:t>
            </a:r>
            <a:r>
              <a:rPr lang="en-US" sz="2100" dirty="0"/>
              <a:t> Sub-bytes:</a:t>
            </a:r>
          </a:p>
          <a:p>
            <a:pPr lvl="0" fontAlgn="base">
              <a:buFont typeface="Wingdings" panose="05000000000000000000" pitchFamily="2" charset="2"/>
              <a:buChar char="Ø"/>
            </a:pPr>
            <a:endParaRPr lang="en-US" sz="2100" dirty="0"/>
          </a:p>
        </p:txBody>
      </p:sp>
      <p:graphicFrame>
        <p:nvGraphicFramePr>
          <p:cNvPr id="8" name="Diagram 7"/>
          <p:cNvGraphicFramePr/>
          <p:nvPr>
            <p:extLst>
              <p:ext uri="{D42A27DB-BD31-4B8C-83A1-F6EECF244321}">
                <p14:modId xmlns="" xmlns:p14="http://schemas.microsoft.com/office/powerpoint/2010/main" val="1774982587"/>
              </p:ext>
            </p:extLst>
          </p:nvPr>
        </p:nvGraphicFramePr>
        <p:xfrm>
          <a:off x="5980257" y="808148"/>
          <a:ext cx="2865232" cy="383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6585DF02-7A71-4BE2-BE21-5AE616495B03}" type="slidenum">
              <a:rPr lang="en-US" smtClean="0"/>
              <a:pPr/>
              <a:t>142</a:t>
            </a:fld>
            <a:endParaRPr lang="en-US"/>
          </a:p>
        </p:txBody>
      </p:sp>
      <p:sp>
        <p:nvSpPr>
          <p:cNvPr id="10" name="TextBox 9"/>
          <p:cNvSpPr txBox="1"/>
          <p:nvPr/>
        </p:nvSpPr>
        <p:spPr>
          <a:xfrm>
            <a:off x="0" y="857250"/>
            <a:ext cx="415498" cy="5143500"/>
          </a:xfrm>
          <a:prstGeom prst="rect">
            <a:avLst/>
          </a:prstGeom>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1500" b="1" dirty="0"/>
              <a:t>MÃ HÓA</a:t>
            </a:r>
          </a:p>
        </p:txBody>
      </p:sp>
      <p:pic>
        <p:nvPicPr>
          <p:cNvPr id="4" name="Picture 3"/>
          <p:cNvPicPr>
            <a:picLocks noChangeAspect="1"/>
          </p:cNvPicPr>
          <p:nvPr/>
        </p:nvPicPr>
        <p:blipFill>
          <a:blip r:embed="rId8" cstate="print"/>
          <a:stretch>
            <a:fillRect/>
          </a:stretch>
        </p:blipFill>
        <p:spPr>
          <a:xfrm>
            <a:off x="1117700" y="1889360"/>
            <a:ext cx="7412444" cy="4111390"/>
          </a:xfrm>
          <a:prstGeom prst="rect">
            <a:avLst/>
          </a:prstGeom>
        </p:spPr>
      </p:pic>
      <p:sp>
        <p:nvSpPr>
          <p:cNvPr id="11" name="TextBox 10"/>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12" name="TextBox 11"/>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3" name="Diagram 12"/>
          <p:cNvGraphicFramePr/>
          <p:nvPr>
            <p:extLst>
              <p:ext uri="{D42A27DB-BD31-4B8C-83A1-F6EECF244321}">
                <p14:modId xmlns="" xmlns:p14="http://schemas.microsoft.com/office/powerpoint/2010/main" val="3786211585"/>
              </p:ext>
            </p:extLst>
          </p:nvPr>
        </p:nvGraphicFramePr>
        <p:xfrm>
          <a:off x="628650" y="527737"/>
          <a:ext cx="7886700" cy="9941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 xmlns:p14="http://schemas.microsoft.com/office/powerpoint/2010/main" val="994637907"/>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791767" y="1436752"/>
            <a:ext cx="8058150" cy="3927158"/>
          </a:xfrm>
        </p:spPr>
        <p:txBody>
          <a:bodyPr>
            <a:noAutofit/>
          </a:bodyPr>
          <a:lstStyle/>
          <a:p>
            <a:pPr lvl="0" fontAlgn="base">
              <a:buFont typeface="Wingdings" panose="05000000000000000000" pitchFamily="2" charset="2"/>
              <a:buChar char="Ø"/>
            </a:pPr>
            <a:r>
              <a:rPr lang="en-US" sz="2100" dirty="0" err="1"/>
              <a:t>Mở</a:t>
            </a:r>
            <a:r>
              <a:rPr lang="en-US" sz="2100" dirty="0"/>
              <a:t> </a:t>
            </a:r>
            <a:r>
              <a:rPr lang="en-US" sz="2100" dirty="0" err="1"/>
              <a:t>rộng</a:t>
            </a:r>
            <a:r>
              <a:rPr lang="en-US" sz="2100" dirty="0"/>
              <a:t> </a:t>
            </a:r>
            <a:r>
              <a:rPr lang="en-US" sz="2100" dirty="0" err="1"/>
              <a:t>khóa</a:t>
            </a:r>
            <a:r>
              <a:rPr lang="en-US" sz="2100" dirty="0"/>
              <a:t>:</a:t>
            </a:r>
          </a:p>
          <a:p>
            <a:pPr lvl="0" fontAlgn="base">
              <a:buFont typeface="Wingdings" panose="05000000000000000000" pitchFamily="2" charset="2"/>
              <a:buChar char="Ø"/>
            </a:pPr>
            <a:endParaRPr lang="en-US" sz="2100" dirty="0"/>
          </a:p>
        </p:txBody>
      </p:sp>
      <p:graphicFrame>
        <p:nvGraphicFramePr>
          <p:cNvPr id="8" name="Diagram 7"/>
          <p:cNvGraphicFramePr/>
          <p:nvPr>
            <p:extLst>
              <p:ext uri="{D42A27DB-BD31-4B8C-83A1-F6EECF244321}">
                <p14:modId xmlns="" xmlns:p14="http://schemas.microsoft.com/office/powerpoint/2010/main" val="3154986900"/>
              </p:ext>
            </p:extLst>
          </p:nvPr>
        </p:nvGraphicFramePr>
        <p:xfrm>
          <a:off x="5980257" y="790624"/>
          <a:ext cx="2865232" cy="383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6585DF02-7A71-4BE2-BE21-5AE616495B03}" type="slidenum">
              <a:rPr lang="en-US" smtClean="0"/>
              <a:pPr/>
              <a:t>143</a:t>
            </a:fld>
            <a:endParaRPr lang="en-US"/>
          </a:p>
        </p:txBody>
      </p:sp>
      <p:sp>
        <p:nvSpPr>
          <p:cNvPr id="10" name="TextBox 9"/>
          <p:cNvSpPr txBox="1"/>
          <p:nvPr/>
        </p:nvSpPr>
        <p:spPr>
          <a:xfrm>
            <a:off x="0" y="857250"/>
            <a:ext cx="415498" cy="5143500"/>
          </a:xfrm>
          <a:prstGeom prst="rect">
            <a:avLst/>
          </a:prstGeom>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1500" b="1" dirty="0"/>
              <a:t>MÃ HÓA</a:t>
            </a:r>
          </a:p>
        </p:txBody>
      </p:sp>
      <p:pic>
        <p:nvPicPr>
          <p:cNvPr id="2" name="Picture 1"/>
          <p:cNvPicPr>
            <a:picLocks noChangeAspect="1"/>
          </p:cNvPicPr>
          <p:nvPr/>
        </p:nvPicPr>
        <p:blipFill>
          <a:blip r:embed="rId8" cstate="print"/>
          <a:stretch>
            <a:fillRect/>
          </a:stretch>
        </p:blipFill>
        <p:spPr>
          <a:xfrm>
            <a:off x="1582706" y="1889927"/>
            <a:ext cx="6167445" cy="4408050"/>
          </a:xfrm>
          <a:prstGeom prst="rect">
            <a:avLst/>
          </a:prstGeom>
        </p:spPr>
      </p:pic>
      <p:sp>
        <p:nvSpPr>
          <p:cNvPr id="11" name="TextBox 10"/>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12" name="TextBox 11"/>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3" name="Diagram 12"/>
          <p:cNvGraphicFramePr/>
          <p:nvPr>
            <p:extLst>
              <p:ext uri="{D42A27DB-BD31-4B8C-83A1-F6EECF244321}">
                <p14:modId xmlns="" xmlns:p14="http://schemas.microsoft.com/office/powerpoint/2010/main" val="3786211585"/>
              </p:ext>
            </p:extLst>
          </p:nvPr>
        </p:nvGraphicFramePr>
        <p:xfrm>
          <a:off x="628650" y="527737"/>
          <a:ext cx="7886700" cy="9941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 xmlns:p14="http://schemas.microsoft.com/office/powerpoint/2010/main" val="3719621527"/>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875022" y="1521908"/>
            <a:ext cx="7776535" cy="4478841"/>
          </a:xfrm>
        </p:spPr>
        <p:txBody>
          <a:bodyPr>
            <a:noAutofit/>
          </a:bodyPr>
          <a:lstStyle/>
          <a:p>
            <a:pPr lvl="0" fontAlgn="base">
              <a:buFont typeface="Wingdings" panose="05000000000000000000" pitchFamily="2" charset="2"/>
              <a:buChar char="Ø"/>
            </a:pPr>
            <a:r>
              <a:rPr lang="en-US" sz="2100" dirty="0" err="1"/>
              <a:t>Quá</a:t>
            </a:r>
            <a:r>
              <a:rPr lang="en-US" sz="2100" dirty="0"/>
              <a:t> </a:t>
            </a:r>
            <a:r>
              <a:rPr lang="en-US" sz="2100" dirty="0" err="1"/>
              <a:t>trình</a:t>
            </a:r>
            <a:r>
              <a:rPr lang="en-US" sz="2100" dirty="0"/>
              <a:t> </a:t>
            </a:r>
            <a:r>
              <a:rPr lang="en-US" sz="2100" dirty="0" err="1"/>
              <a:t>giải</a:t>
            </a:r>
            <a:r>
              <a:rPr lang="en-US" sz="2100" dirty="0"/>
              <a:t> </a:t>
            </a:r>
            <a:r>
              <a:rPr lang="en-US" sz="2100" dirty="0" err="1"/>
              <a:t>mã</a:t>
            </a:r>
            <a:r>
              <a:rPr lang="en-US" sz="2100" dirty="0"/>
              <a:t> </a:t>
            </a:r>
            <a:r>
              <a:rPr lang="en-US" sz="2100" dirty="0" err="1"/>
              <a:t>thực</a:t>
            </a:r>
            <a:r>
              <a:rPr lang="en-US" sz="2100" dirty="0"/>
              <a:t> </a:t>
            </a:r>
            <a:r>
              <a:rPr lang="en-US" sz="2100" dirty="0" err="1"/>
              <a:t>hiện</a:t>
            </a:r>
            <a:r>
              <a:rPr lang="en-US" sz="2100" dirty="0"/>
              <a:t> qua </a:t>
            </a:r>
            <a:r>
              <a:rPr lang="en-US" sz="2100" dirty="0" err="1"/>
              <a:t>các</a:t>
            </a:r>
            <a:r>
              <a:rPr lang="en-US" sz="2100" dirty="0"/>
              <a:t> </a:t>
            </a:r>
            <a:r>
              <a:rPr lang="en-US" sz="2100" dirty="0" err="1"/>
              <a:t>phép</a:t>
            </a:r>
            <a:r>
              <a:rPr lang="en-US" sz="2100" dirty="0"/>
              <a:t> </a:t>
            </a:r>
            <a:r>
              <a:rPr lang="en-US" sz="2100" dirty="0" err="1"/>
              <a:t>toán</a:t>
            </a:r>
            <a:r>
              <a:rPr lang="en-US" sz="2100" dirty="0"/>
              <a:t> </a:t>
            </a:r>
            <a:r>
              <a:rPr lang="en-US" sz="2100" dirty="0" err="1"/>
              <a:t>sau</a:t>
            </a:r>
            <a:r>
              <a:rPr lang="en-US" sz="2100" dirty="0"/>
              <a:t>:</a:t>
            </a:r>
          </a:p>
          <a:p>
            <a:pPr lvl="1" fontAlgn="base">
              <a:buFont typeface="Wingdings" panose="05000000000000000000" pitchFamily="2" charset="2"/>
              <a:buChar char="§"/>
            </a:pPr>
            <a:r>
              <a:rPr lang="en-US" b="1" dirty="0" err="1"/>
              <a:t>InvShiftRows</a:t>
            </a:r>
            <a:r>
              <a:rPr lang="en-US" b="1" dirty="0"/>
              <a:t>()</a:t>
            </a:r>
            <a:r>
              <a:rPr lang="en-US" dirty="0"/>
              <a:t>, </a:t>
            </a:r>
            <a:endParaRPr lang="en-US" dirty="0" smtClean="0"/>
          </a:p>
          <a:p>
            <a:pPr lvl="1" fontAlgn="base">
              <a:buFont typeface="Wingdings" panose="05000000000000000000" pitchFamily="2" charset="2"/>
              <a:buChar char="§"/>
            </a:pPr>
            <a:r>
              <a:rPr lang="en-US" b="1" dirty="0" err="1" smtClean="0"/>
              <a:t>InvSubBytes</a:t>
            </a:r>
            <a:r>
              <a:rPr lang="en-US" b="1" dirty="0" smtClean="0"/>
              <a:t>()</a:t>
            </a:r>
            <a:r>
              <a:rPr lang="en-US" dirty="0" smtClean="0"/>
              <a:t>,</a:t>
            </a:r>
          </a:p>
          <a:p>
            <a:pPr lvl="1" fontAlgn="base">
              <a:buFont typeface="Wingdings" panose="05000000000000000000" pitchFamily="2" charset="2"/>
              <a:buChar char="§"/>
            </a:pPr>
            <a:r>
              <a:rPr lang="en-US" b="1" dirty="0" err="1" smtClean="0"/>
              <a:t>InvMixColumns</a:t>
            </a:r>
            <a:r>
              <a:rPr lang="en-US" b="1" dirty="0" smtClean="0"/>
              <a:t>()</a:t>
            </a:r>
            <a:endParaRPr lang="en-US" dirty="0" smtClean="0"/>
          </a:p>
          <a:p>
            <a:pPr lvl="1" fontAlgn="base">
              <a:buFont typeface="Wingdings" panose="05000000000000000000" pitchFamily="2" charset="2"/>
              <a:buChar char="§"/>
            </a:pPr>
            <a:r>
              <a:rPr lang="en-US" b="1" dirty="0" err="1" smtClean="0"/>
              <a:t>AddRoundKey</a:t>
            </a:r>
            <a:r>
              <a:rPr lang="en-US" b="1" dirty="0"/>
              <a:t>() </a:t>
            </a:r>
            <a:r>
              <a:rPr lang="en-US" dirty="0"/>
              <a:t/>
            </a:r>
            <a:br>
              <a:rPr lang="en-US" dirty="0"/>
            </a:br>
            <a:endParaRPr lang="en-US" sz="1800" dirty="0"/>
          </a:p>
        </p:txBody>
      </p:sp>
      <p:graphicFrame>
        <p:nvGraphicFramePr>
          <p:cNvPr id="8" name="Diagram 7"/>
          <p:cNvGraphicFramePr/>
          <p:nvPr>
            <p:extLst>
              <p:ext uri="{D42A27DB-BD31-4B8C-83A1-F6EECF244321}">
                <p14:modId xmlns="" xmlns:p14="http://schemas.microsoft.com/office/powerpoint/2010/main" val="2596972590"/>
              </p:ext>
            </p:extLst>
          </p:nvPr>
        </p:nvGraphicFramePr>
        <p:xfrm>
          <a:off x="5955205" y="808148"/>
          <a:ext cx="2865232" cy="383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6585DF02-7A71-4BE2-BE21-5AE616495B03}" type="slidenum">
              <a:rPr lang="en-US" smtClean="0"/>
              <a:pPr/>
              <a:t>144</a:t>
            </a:fld>
            <a:endParaRPr lang="en-US"/>
          </a:p>
        </p:txBody>
      </p:sp>
      <p:sp>
        <p:nvSpPr>
          <p:cNvPr id="10" name="TextBox 9"/>
          <p:cNvSpPr txBox="1"/>
          <p:nvPr/>
        </p:nvSpPr>
        <p:spPr>
          <a:xfrm>
            <a:off x="0" y="857250"/>
            <a:ext cx="415498" cy="5143500"/>
          </a:xfrm>
          <a:prstGeom prst="rect">
            <a:avLst/>
          </a:prstGeom>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1500" b="1" dirty="0"/>
              <a:t>MÃ HÓA</a:t>
            </a:r>
          </a:p>
        </p:txBody>
      </p:sp>
      <p:sp>
        <p:nvSpPr>
          <p:cNvPr id="11" name="TextBox 10"/>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12" name="TextBox 11"/>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3" name="Diagram 12"/>
          <p:cNvGraphicFramePr/>
          <p:nvPr>
            <p:extLst>
              <p:ext uri="{D42A27DB-BD31-4B8C-83A1-F6EECF244321}">
                <p14:modId xmlns="" xmlns:p14="http://schemas.microsoft.com/office/powerpoint/2010/main" val="3786211585"/>
              </p:ext>
            </p:extLst>
          </p:nvPr>
        </p:nvGraphicFramePr>
        <p:xfrm>
          <a:off x="628650" y="527737"/>
          <a:ext cx="7886700" cy="9941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 xmlns:p14="http://schemas.microsoft.com/office/powerpoint/2010/main" val="437250916"/>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cstate="print"/>
          <a:stretch>
            <a:fillRect/>
          </a:stretch>
        </p:blipFill>
        <p:spPr>
          <a:xfrm>
            <a:off x="1047035" y="1471804"/>
            <a:ext cx="7548090" cy="4686346"/>
          </a:xfrm>
          <a:prstGeom prst="rect">
            <a:avLst/>
          </a:prstGeom>
        </p:spPr>
      </p:pic>
      <p:graphicFrame>
        <p:nvGraphicFramePr>
          <p:cNvPr id="8" name="Diagram 7"/>
          <p:cNvGraphicFramePr/>
          <p:nvPr>
            <p:extLst>
              <p:ext uri="{D42A27DB-BD31-4B8C-83A1-F6EECF244321}">
                <p14:modId xmlns="" xmlns:p14="http://schemas.microsoft.com/office/powerpoint/2010/main" val="663159144"/>
              </p:ext>
            </p:extLst>
          </p:nvPr>
        </p:nvGraphicFramePr>
        <p:xfrm>
          <a:off x="5980257" y="808150"/>
          <a:ext cx="2865232" cy="3832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p:cNvSpPr>
            <a:spLocks noGrp="1"/>
          </p:cNvSpPr>
          <p:nvPr>
            <p:ph type="sldNum" sz="quarter" idx="12"/>
          </p:nvPr>
        </p:nvSpPr>
        <p:spPr/>
        <p:txBody>
          <a:bodyPr/>
          <a:lstStyle/>
          <a:p>
            <a:fld id="{6585DF02-7A71-4BE2-BE21-5AE616495B03}" type="slidenum">
              <a:rPr lang="en-US" smtClean="0"/>
              <a:pPr/>
              <a:t>145</a:t>
            </a:fld>
            <a:endParaRPr lang="en-US"/>
          </a:p>
        </p:txBody>
      </p:sp>
      <p:sp>
        <p:nvSpPr>
          <p:cNvPr id="10" name="TextBox 9"/>
          <p:cNvSpPr txBox="1"/>
          <p:nvPr/>
        </p:nvSpPr>
        <p:spPr>
          <a:xfrm>
            <a:off x="0" y="857250"/>
            <a:ext cx="415498" cy="5143500"/>
          </a:xfrm>
          <a:prstGeom prst="rect">
            <a:avLst/>
          </a:prstGeom>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1500" b="1" dirty="0"/>
              <a:t>MÃ HÓA</a:t>
            </a:r>
          </a:p>
        </p:txBody>
      </p:sp>
      <p:sp>
        <p:nvSpPr>
          <p:cNvPr id="9" name="TextBox 8"/>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11" name="TextBox 10"/>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2" name="Diagram 11"/>
          <p:cNvGraphicFramePr/>
          <p:nvPr>
            <p:extLst>
              <p:ext uri="{D42A27DB-BD31-4B8C-83A1-F6EECF244321}">
                <p14:modId xmlns="" xmlns:p14="http://schemas.microsoft.com/office/powerpoint/2010/main" val="3786211585"/>
              </p:ext>
            </p:extLst>
          </p:nvPr>
        </p:nvGraphicFramePr>
        <p:xfrm>
          <a:off x="628650" y="527737"/>
          <a:ext cx="7886700" cy="9941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 xmlns:p14="http://schemas.microsoft.com/office/powerpoint/2010/main" val="2201024333"/>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1064712" y="1464698"/>
            <a:ext cx="7730672" cy="4159815"/>
          </a:xfrm>
        </p:spPr>
        <p:txBody>
          <a:bodyPr>
            <a:noAutofit/>
          </a:bodyPr>
          <a:lstStyle/>
          <a:p>
            <a:pPr lvl="0" fontAlgn="base">
              <a:buFont typeface="Wingdings" panose="05000000000000000000" pitchFamily="2" charset="2"/>
              <a:buChar char="Ø"/>
            </a:pPr>
            <a:r>
              <a:rPr lang="en-US" sz="1800" dirty="0"/>
              <a:t>S-box </a:t>
            </a:r>
            <a:r>
              <a:rPr lang="en-US" sz="1800" dirty="0" err="1"/>
              <a:t>sử</a:t>
            </a:r>
            <a:r>
              <a:rPr lang="en-US" sz="1800" dirty="0"/>
              <a:t> </a:t>
            </a:r>
            <a:r>
              <a:rPr lang="en-US" sz="1800" dirty="0" err="1"/>
              <a:t>dụng</a:t>
            </a:r>
            <a:r>
              <a:rPr lang="en-US" sz="1800" dirty="0"/>
              <a:t> </a:t>
            </a:r>
            <a:r>
              <a:rPr lang="en-US" sz="1800" dirty="0" err="1"/>
              <a:t>cho</a:t>
            </a:r>
            <a:r>
              <a:rPr lang="en-US" sz="1800" dirty="0"/>
              <a:t> </a:t>
            </a:r>
            <a:r>
              <a:rPr lang="en-US" sz="1800" dirty="0" err="1"/>
              <a:t>InvSubbytes</a:t>
            </a:r>
            <a:r>
              <a:rPr lang="en-US" sz="1800" dirty="0"/>
              <a:t>:</a:t>
            </a:r>
          </a:p>
          <a:p>
            <a:pPr lvl="0" fontAlgn="base">
              <a:buFont typeface="Wingdings" panose="05000000000000000000" pitchFamily="2" charset="2"/>
              <a:buChar char="Ø"/>
            </a:pPr>
            <a:endParaRPr lang="en-US" sz="1800" dirty="0"/>
          </a:p>
        </p:txBody>
      </p:sp>
      <p:graphicFrame>
        <p:nvGraphicFramePr>
          <p:cNvPr id="8" name="Diagram 7"/>
          <p:cNvGraphicFramePr/>
          <p:nvPr>
            <p:extLst>
              <p:ext uri="{D42A27DB-BD31-4B8C-83A1-F6EECF244321}">
                <p14:modId xmlns="" xmlns:p14="http://schemas.microsoft.com/office/powerpoint/2010/main" val="2780280082"/>
              </p:ext>
            </p:extLst>
          </p:nvPr>
        </p:nvGraphicFramePr>
        <p:xfrm>
          <a:off x="5977908" y="804597"/>
          <a:ext cx="2865232" cy="383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6585DF02-7A71-4BE2-BE21-5AE616495B03}" type="slidenum">
              <a:rPr lang="en-US" smtClean="0"/>
              <a:pPr/>
              <a:t>146</a:t>
            </a:fld>
            <a:endParaRPr lang="en-US"/>
          </a:p>
        </p:txBody>
      </p:sp>
      <p:sp>
        <p:nvSpPr>
          <p:cNvPr id="10" name="TextBox 9"/>
          <p:cNvSpPr txBox="1"/>
          <p:nvPr/>
        </p:nvSpPr>
        <p:spPr>
          <a:xfrm>
            <a:off x="0" y="857250"/>
            <a:ext cx="415498" cy="5143500"/>
          </a:xfrm>
          <a:prstGeom prst="rect">
            <a:avLst/>
          </a:prstGeom>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1500" b="1" dirty="0"/>
              <a:t>MÃ HÓA</a:t>
            </a:r>
          </a:p>
        </p:txBody>
      </p:sp>
      <p:pic>
        <p:nvPicPr>
          <p:cNvPr id="2" name="Picture 1"/>
          <p:cNvPicPr>
            <a:picLocks noChangeAspect="1"/>
          </p:cNvPicPr>
          <p:nvPr/>
        </p:nvPicPr>
        <p:blipFill>
          <a:blip r:embed="rId8" cstate="print"/>
          <a:stretch>
            <a:fillRect/>
          </a:stretch>
        </p:blipFill>
        <p:spPr>
          <a:xfrm>
            <a:off x="1064711" y="1861399"/>
            <a:ext cx="7441543" cy="4293198"/>
          </a:xfrm>
          <a:prstGeom prst="rect">
            <a:avLst/>
          </a:prstGeom>
        </p:spPr>
      </p:pic>
      <p:sp>
        <p:nvSpPr>
          <p:cNvPr id="11" name="TextBox 10"/>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12" name="TextBox 11"/>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3" name="Diagram 12"/>
          <p:cNvGraphicFramePr/>
          <p:nvPr>
            <p:extLst>
              <p:ext uri="{D42A27DB-BD31-4B8C-83A1-F6EECF244321}">
                <p14:modId xmlns="" xmlns:p14="http://schemas.microsoft.com/office/powerpoint/2010/main" val="3786211585"/>
              </p:ext>
            </p:extLst>
          </p:nvPr>
        </p:nvGraphicFramePr>
        <p:xfrm>
          <a:off x="628650" y="527737"/>
          <a:ext cx="7886700" cy="9941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 xmlns:p14="http://schemas.microsoft.com/office/powerpoint/2010/main" val="2023000822"/>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14399" y="1496856"/>
            <a:ext cx="7737157" cy="4503894"/>
          </a:xfrm>
        </p:spPr>
        <p:txBody>
          <a:bodyPr>
            <a:noAutofit/>
          </a:bodyPr>
          <a:lstStyle/>
          <a:p>
            <a:pPr lvl="0" fontAlgn="base">
              <a:buFont typeface="Wingdings" panose="05000000000000000000" pitchFamily="2" charset="2"/>
              <a:buChar char="Ø"/>
            </a:pPr>
            <a:r>
              <a:rPr lang="en-US" sz="2400" dirty="0" err="1"/>
              <a:t>Yêu</a:t>
            </a:r>
            <a:r>
              <a:rPr lang="en-US" sz="2400" dirty="0"/>
              <a:t> </a:t>
            </a:r>
            <a:r>
              <a:rPr lang="en-US" sz="2400" dirty="0" err="1"/>
              <a:t>cầu</a:t>
            </a:r>
            <a:r>
              <a:rPr lang="en-US" sz="2400" dirty="0"/>
              <a:t> </a:t>
            </a:r>
            <a:r>
              <a:rPr lang="en-US" sz="2400" dirty="0" err="1"/>
              <a:t>về</a:t>
            </a:r>
            <a:r>
              <a:rPr lang="en-US" sz="2400" dirty="0"/>
              <a:t> </a:t>
            </a:r>
            <a:r>
              <a:rPr lang="en-US" sz="2400" dirty="0" err="1"/>
              <a:t>độ</a:t>
            </a:r>
            <a:r>
              <a:rPr lang="en-US" sz="2400" dirty="0"/>
              <a:t> </a:t>
            </a:r>
            <a:r>
              <a:rPr lang="en-US" sz="2400" dirty="0" err="1"/>
              <a:t>dài</a:t>
            </a:r>
            <a:r>
              <a:rPr lang="en-US" sz="2400" dirty="0"/>
              <a:t> </a:t>
            </a:r>
            <a:r>
              <a:rPr lang="en-US" sz="2400" dirty="0" err="1"/>
              <a:t>khóa</a:t>
            </a:r>
            <a:endParaRPr lang="en-US" sz="2400" dirty="0"/>
          </a:p>
          <a:p>
            <a:pPr lvl="0" fontAlgn="base">
              <a:buFont typeface="Wingdings" panose="05000000000000000000" pitchFamily="2" charset="2"/>
              <a:buChar char="Ø"/>
            </a:pPr>
            <a:r>
              <a:rPr lang="en-US" sz="2400" dirty="0" err="1"/>
              <a:t>Giới</a:t>
            </a:r>
            <a:r>
              <a:rPr lang="en-US" sz="2400" dirty="0"/>
              <a:t> </a:t>
            </a:r>
            <a:r>
              <a:rPr lang="en-US" sz="2400" dirty="0" err="1"/>
              <a:t>hạn</a:t>
            </a:r>
            <a:r>
              <a:rPr lang="en-US" sz="2400" dirty="0"/>
              <a:t> </a:t>
            </a:r>
            <a:r>
              <a:rPr lang="en-US" sz="2400" dirty="0" err="1"/>
              <a:t>khóa</a:t>
            </a:r>
            <a:endParaRPr lang="en-US" sz="2400" dirty="0"/>
          </a:p>
          <a:p>
            <a:pPr lvl="0" fontAlgn="base">
              <a:buFont typeface="Wingdings" panose="05000000000000000000" pitchFamily="2" charset="2"/>
              <a:buChar char="Ø"/>
            </a:pPr>
            <a:r>
              <a:rPr lang="en-US" sz="2400" dirty="0" err="1"/>
              <a:t>Yêu</a:t>
            </a:r>
            <a:r>
              <a:rPr lang="en-US" sz="2400" dirty="0"/>
              <a:t> </a:t>
            </a:r>
            <a:r>
              <a:rPr lang="en-US" sz="2400" dirty="0" err="1"/>
              <a:t>cầu</a:t>
            </a:r>
            <a:r>
              <a:rPr lang="en-US" sz="2400" dirty="0"/>
              <a:t> </a:t>
            </a:r>
            <a:r>
              <a:rPr lang="en-US" sz="2400" dirty="0" err="1"/>
              <a:t>với</a:t>
            </a:r>
            <a:r>
              <a:rPr lang="en-US" sz="2400" dirty="0"/>
              <a:t> </a:t>
            </a:r>
            <a:r>
              <a:rPr lang="en-US" sz="2400" dirty="0" err="1"/>
              <a:t>các</a:t>
            </a:r>
            <a:r>
              <a:rPr lang="en-US" sz="2400" dirty="0"/>
              <a:t> </a:t>
            </a:r>
            <a:r>
              <a:rPr lang="en-US" sz="2400" dirty="0" err="1"/>
              <a:t>tham</a:t>
            </a:r>
            <a:r>
              <a:rPr lang="en-US" sz="2400" dirty="0"/>
              <a:t> </a:t>
            </a:r>
            <a:r>
              <a:rPr lang="en-US" sz="2400" dirty="0" err="1"/>
              <a:t>số</a:t>
            </a:r>
            <a:r>
              <a:rPr lang="en-US" sz="2400" dirty="0"/>
              <a:t>: Key Length, Block Size, </a:t>
            </a:r>
            <a:r>
              <a:rPr lang="en-US" sz="2400" dirty="0" err="1"/>
              <a:t>và</a:t>
            </a:r>
            <a:r>
              <a:rPr lang="en-US" sz="2400" dirty="0"/>
              <a:t> Round Number</a:t>
            </a:r>
          </a:p>
          <a:p>
            <a:pPr lvl="0" fontAlgn="base">
              <a:buFont typeface="Wingdings" panose="05000000000000000000" pitchFamily="2" charset="2"/>
              <a:buChar char="Ø"/>
            </a:pPr>
            <a:endParaRPr lang="en-US" sz="2400" dirty="0"/>
          </a:p>
        </p:txBody>
      </p:sp>
      <p:graphicFrame>
        <p:nvGraphicFramePr>
          <p:cNvPr id="8" name="Diagram 7"/>
          <p:cNvGraphicFramePr/>
          <p:nvPr>
            <p:extLst>
              <p:ext uri="{D42A27DB-BD31-4B8C-83A1-F6EECF244321}">
                <p14:modId xmlns="" xmlns:p14="http://schemas.microsoft.com/office/powerpoint/2010/main" val="3431310849"/>
              </p:ext>
            </p:extLst>
          </p:nvPr>
        </p:nvGraphicFramePr>
        <p:xfrm>
          <a:off x="6015487" y="808148"/>
          <a:ext cx="2865232" cy="383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6585DF02-7A71-4BE2-BE21-5AE616495B03}" type="slidenum">
              <a:rPr lang="en-US" smtClean="0"/>
              <a:pPr/>
              <a:t>147</a:t>
            </a:fld>
            <a:endParaRPr lang="en-US"/>
          </a:p>
        </p:txBody>
      </p:sp>
      <p:sp>
        <p:nvSpPr>
          <p:cNvPr id="10" name="TextBox 9"/>
          <p:cNvSpPr txBox="1"/>
          <p:nvPr/>
        </p:nvSpPr>
        <p:spPr>
          <a:xfrm>
            <a:off x="0" y="857250"/>
            <a:ext cx="415498" cy="5143500"/>
          </a:xfrm>
          <a:prstGeom prst="rect">
            <a:avLst/>
          </a:prstGeom>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1500" b="1" dirty="0"/>
              <a:t>MÃ HÓA</a:t>
            </a:r>
          </a:p>
        </p:txBody>
      </p:sp>
      <p:sp>
        <p:nvSpPr>
          <p:cNvPr id="11" name="TextBox 10"/>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12" name="TextBox 11"/>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3" name="Diagram 12"/>
          <p:cNvGraphicFramePr/>
          <p:nvPr>
            <p:extLst>
              <p:ext uri="{D42A27DB-BD31-4B8C-83A1-F6EECF244321}">
                <p14:modId xmlns="" xmlns:p14="http://schemas.microsoft.com/office/powerpoint/2010/main" val="3786211585"/>
              </p:ext>
            </p:extLst>
          </p:nvPr>
        </p:nvGraphicFramePr>
        <p:xfrm>
          <a:off x="628650" y="527737"/>
          <a:ext cx="7886700" cy="9941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 xmlns:p14="http://schemas.microsoft.com/office/powerpoint/2010/main" val="1137300905"/>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26925" y="1439456"/>
            <a:ext cx="7588425" cy="4898714"/>
          </a:xfrm>
        </p:spPr>
        <p:txBody>
          <a:bodyPr>
            <a:noAutofit/>
          </a:bodyPr>
          <a:lstStyle/>
          <a:p>
            <a:pPr lvl="0" fontAlgn="base">
              <a:buFont typeface="Wingdings" panose="05000000000000000000" pitchFamily="2" charset="2"/>
              <a:buChar char="Ø"/>
            </a:pPr>
            <a:r>
              <a:rPr lang="pt-BR" sz="1800" b="1" dirty="0"/>
              <a:t>Input = 32 43 f6 a8 88 5a 30 8d 31 31 98 a2 e0 37 07 34</a:t>
            </a:r>
            <a:r>
              <a:rPr lang="pt-BR" sz="1800" dirty="0"/>
              <a:t/>
            </a:r>
            <a:br>
              <a:rPr lang="pt-BR" sz="1800" dirty="0"/>
            </a:br>
            <a:r>
              <a:rPr lang="pt-BR" sz="1800" b="1" dirty="0"/>
              <a:t>Cipher Key = 2b 7e 15 16 28 ae d2 a6 ab f7 15 88 09 cf 4f 3c</a:t>
            </a:r>
          </a:p>
          <a:p>
            <a:pPr lvl="0" fontAlgn="base">
              <a:buFont typeface="Wingdings" panose="05000000000000000000" pitchFamily="2" charset="2"/>
              <a:buChar char="Ø"/>
            </a:pPr>
            <a:r>
              <a:rPr lang="pt-BR" sz="1800" dirty="0"/>
              <a:t>Nb = 4 và Nk = 4</a:t>
            </a:r>
            <a:br>
              <a:rPr lang="pt-BR" sz="1800" dirty="0"/>
            </a:br>
            <a:endParaRPr lang="en-US" sz="1800" dirty="0"/>
          </a:p>
        </p:txBody>
      </p:sp>
      <p:graphicFrame>
        <p:nvGraphicFramePr>
          <p:cNvPr id="8" name="Diagram 7"/>
          <p:cNvGraphicFramePr/>
          <p:nvPr>
            <p:extLst>
              <p:ext uri="{D42A27DB-BD31-4B8C-83A1-F6EECF244321}">
                <p14:modId xmlns="" xmlns:p14="http://schemas.microsoft.com/office/powerpoint/2010/main" val="2908917882"/>
              </p:ext>
            </p:extLst>
          </p:nvPr>
        </p:nvGraphicFramePr>
        <p:xfrm>
          <a:off x="5980257" y="791976"/>
          <a:ext cx="2865232" cy="383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6585DF02-7A71-4BE2-BE21-5AE616495B03}" type="slidenum">
              <a:rPr lang="en-US" smtClean="0"/>
              <a:pPr/>
              <a:t>148</a:t>
            </a:fld>
            <a:endParaRPr lang="en-US"/>
          </a:p>
        </p:txBody>
      </p:sp>
      <p:sp>
        <p:nvSpPr>
          <p:cNvPr id="10" name="TextBox 9"/>
          <p:cNvSpPr txBox="1"/>
          <p:nvPr/>
        </p:nvSpPr>
        <p:spPr>
          <a:xfrm>
            <a:off x="0" y="857250"/>
            <a:ext cx="415498" cy="5143500"/>
          </a:xfrm>
          <a:prstGeom prst="rect">
            <a:avLst/>
          </a:prstGeom>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1500" b="1" dirty="0"/>
              <a:t>MÃ HÓA</a:t>
            </a:r>
          </a:p>
        </p:txBody>
      </p:sp>
      <p:pic>
        <p:nvPicPr>
          <p:cNvPr id="4" name="Picture 3"/>
          <p:cNvPicPr>
            <a:picLocks noChangeAspect="1"/>
          </p:cNvPicPr>
          <p:nvPr/>
        </p:nvPicPr>
        <p:blipFill>
          <a:blip r:embed="rId8" cstate="print"/>
          <a:stretch>
            <a:fillRect/>
          </a:stretch>
        </p:blipFill>
        <p:spPr>
          <a:xfrm>
            <a:off x="1370494" y="2526988"/>
            <a:ext cx="6948307" cy="3303293"/>
          </a:xfrm>
          <a:prstGeom prst="rect">
            <a:avLst/>
          </a:prstGeom>
        </p:spPr>
      </p:pic>
      <p:sp>
        <p:nvSpPr>
          <p:cNvPr id="11" name="TextBox 10"/>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12" name="TextBox 11"/>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3" name="Diagram 12"/>
          <p:cNvGraphicFramePr/>
          <p:nvPr>
            <p:extLst>
              <p:ext uri="{D42A27DB-BD31-4B8C-83A1-F6EECF244321}">
                <p14:modId xmlns="" xmlns:p14="http://schemas.microsoft.com/office/powerpoint/2010/main" val="3786211585"/>
              </p:ext>
            </p:extLst>
          </p:nvPr>
        </p:nvGraphicFramePr>
        <p:xfrm>
          <a:off x="628650" y="527737"/>
          <a:ext cx="7886700" cy="9941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 xmlns:p14="http://schemas.microsoft.com/office/powerpoint/2010/main" val="1069249718"/>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cstate="print"/>
          <a:stretch>
            <a:fillRect/>
          </a:stretch>
        </p:blipFill>
        <p:spPr>
          <a:xfrm>
            <a:off x="1548558" y="1461878"/>
            <a:ext cx="5866850" cy="4722854"/>
          </a:xfrm>
          <a:prstGeom prst="rect">
            <a:avLst/>
          </a:prstGeom>
        </p:spPr>
      </p:pic>
      <p:graphicFrame>
        <p:nvGraphicFramePr>
          <p:cNvPr id="8" name="Diagram 7"/>
          <p:cNvGraphicFramePr/>
          <p:nvPr>
            <p:extLst>
              <p:ext uri="{D42A27DB-BD31-4B8C-83A1-F6EECF244321}">
                <p14:modId xmlns="" xmlns:p14="http://schemas.microsoft.com/office/powerpoint/2010/main" val="3171539206"/>
              </p:ext>
            </p:extLst>
          </p:nvPr>
        </p:nvGraphicFramePr>
        <p:xfrm>
          <a:off x="5992783" y="803187"/>
          <a:ext cx="2865232" cy="3832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p:cNvSpPr>
            <a:spLocks noGrp="1"/>
          </p:cNvSpPr>
          <p:nvPr>
            <p:ph type="sldNum" sz="quarter" idx="12"/>
          </p:nvPr>
        </p:nvSpPr>
        <p:spPr/>
        <p:txBody>
          <a:bodyPr/>
          <a:lstStyle/>
          <a:p>
            <a:fld id="{6585DF02-7A71-4BE2-BE21-5AE616495B03}" type="slidenum">
              <a:rPr lang="en-US" smtClean="0"/>
              <a:pPr/>
              <a:t>149</a:t>
            </a:fld>
            <a:endParaRPr lang="en-US"/>
          </a:p>
        </p:txBody>
      </p:sp>
      <p:sp>
        <p:nvSpPr>
          <p:cNvPr id="10" name="TextBox 9"/>
          <p:cNvSpPr txBox="1"/>
          <p:nvPr/>
        </p:nvSpPr>
        <p:spPr>
          <a:xfrm>
            <a:off x="0" y="857250"/>
            <a:ext cx="415498" cy="5143500"/>
          </a:xfrm>
          <a:prstGeom prst="rect">
            <a:avLst/>
          </a:prstGeom>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1500" b="1" dirty="0"/>
              <a:t>MÃ HÓA</a:t>
            </a:r>
          </a:p>
        </p:txBody>
      </p:sp>
      <p:sp>
        <p:nvSpPr>
          <p:cNvPr id="9" name="TextBox 8"/>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11" name="TextBox 10"/>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2" name="Diagram 11"/>
          <p:cNvGraphicFramePr/>
          <p:nvPr>
            <p:extLst>
              <p:ext uri="{D42A27DB-BD31-4B8C-83A1-F6EECF244321}">
                <p14:modId xmlns="" xmlns:p14="http://schemas.microsoft.com/office/powerpoint/2010/main" val="3786211585"/>
              </p:ext>
            </p:extLst>
          </p:nvPr>
        </p:nvGraphicFramePr>
        <p:xfrm>
          <a:off x="628650" y="527737"/>
          <a:ext cx="7886700" cy="9941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 xmlns:p14="http://schemas.microsoft.com/office/powerpoint/2010/main" val="2124602063"/>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1033272" y="1865376"/>
            <a:ext cx="2514600" cy="1112520"/>
          </a:xfrm>
          <a:prstGeom prst="rect">
            <a:avLst/>
          </a:prstGeom>
        </p:spPr>
        <p:txBody>
          <a:bodyPr lIns="0" tIns="0" rIns="0" bIns="0">
            <a:normAutofit fontScale="97500" lnSpcReduction="10000"/>
          </a:bodyPr>
          <a:lstStyle/>
          <a:p>
            <a:pPr indent="0" algn="just">
              <a:lnSpc>
                <a:spcPts val="2904"/>
              </a:lnSpc>
            </a:pPr>
            <a:r>
              <a:rPr lang="en-US" sz="2300" b="1" dirty="0">
                <a:latin typeface="Arial"/>
              </a:rPr>
              <a:t>Phan </a:t>
            </a:r>
            <a:r>
              <a:rPr lang="en-US" sz="2300" b="1" dirty="0" err="1" smtClean="0">
                <a:latin typeface="Arial"/>
              </a:rPr>
              <a:t>tích</a:t>
            </a:r>
            <a:r>
              <a:rPr lang="en-US" sz="2300" b="1" dirty="0" smtClean="0">
                <a:latin typeface="Arial"/>
              </a:rPr>
              <a:t> </a:t>
            </a:r>
            <a:r>
              <a:rPr lang="en-US" sz="2300" b="1" dirty="0" err="1" smtClean="0">
                <a:latin typeface="Arial"/>
              </a:rPr>
              <a:t>với</a:t>
            </a:r>
            <a:r>
              <a:rPr lang="en-US" sz="2300" b="1" dirty="0" smtClean="0">
                <a:latin typeface="Arial"/>
              </a:rPr>
              <a:t> </a:t>
            </a:r>
            <a:r>
              <a:rPr lang="en-US" sz="2300" b="1" dirty="0" err="1" smtClean="0">
                <a:latin typeface="Arial"/>
              </a:rPr>
              <a:t>bản</a:t>
            </a:r>
            <a:r>
              <a:rPr lang="en-US" sz="2300" b="1" dirty="0" smtClean="0">
                <a:latin typeface="Arial"/>
              </a:rPr>
              <a:t> </a:t>
            </a:r>
            <a:r>
              <a:rPr lang="en-US" sz="2300" b="1" dirty="0" err="1" smtClean="0">
                <a:latin typeface="Arial"/>
              </a:rPr>
              <a:t>chọn</a:t>
            </a:r>
            <a:r>
              <a:rPr lang="en-US" sz="2300" b="1" dirty="0" smtClean="0">
                <a:latin typeface="Arial"/>
              </a:rPr>
              <a:t> </a:t>
            </a:r>
            <a:r>
              <a:rPr lang="en-US" sz="2300" b="1" dirty="0" err="1" smtClean="0">
                <a:latin typeface="Arial"/>
              </a:rPr>
              <a:t>lựa</a:t>
            </a:r>
            <a:endParaRPr lang="en-US" sz="2300" b="1" dirty="0">
              <a:latin typeface="Arial"/>
            </a:endParaRPr>
          </a:p>
          <a:p>
            <a:pPr indent="0" algn="just"/>
            <a:r>
              <a:rPr lang="en-US" sz="2300" b="1" dirty="0">
                <a:latin typeface="Arial"/>
              </a:rPr>
              <a:t>(</a:t>
            </a:r>
            <a:r>
              <a:rPr lang="en-US" sz="2700" dirty="0">
                <a:latin typeface="Arial"/>
              </a:rPr>
              <a:t>Chosen text</a:t>
            </a:r>
            <a:r>
              <a:rPr lang="en-US" sz="2300" b="1" dirty="0">
                <a:latin typeface="Arial"/>
              </a:rPr>
              <a:t>)</a:t>
            </a:r>
          </a:p>
        </p:txBody>
      </p:sp>
      <p:sp>
        <p:nvSpPr>
          <p:cNvPr id="4" name="Rectangle 3"/>
          <p:cNvSpPr/>
          <p:nvPr/>
        </p:nvSpPr>
        <p:spPr>
          <a:xfrm>
            <a:off x="3712463" y="1877568"/>
            <a:ext cx="4926569" cy="3834384"/>
          </a:xfrm>
          <a:prstGeom prst="rect">
            <a:avLst/>
          </a:prstGeom>
        </p:spPr>
        <p:txBody>
          <a:bodyPr lIns="0" tIns="0" rIns="0" bIns="0">
            <a:normAutofit fontScale="97500" lnSpcReduction="10000"/>
          </a:bodyPr>
          <a:lstStyle/>
          <a:p>
            <a:pPr marL="342900" indent="-342900" algn="just">
              <a:spcAft>
                <a:spcPts val="1050"/>
              </a:spcAft>
              <a:buFont typeface="Wingdings" panose="05000000000000000000" pitchFamily="2" charset="2"/>
              <a:buChar char="v"/>
            </a:pPr>
            <a:r>
              <a:rPr lang="en-US" sz="2300" b="1" dirty="0" err="1" smtClean="0">
                <a:latin typeface="Arial"/>
              </a:rPr>
              <a:t>Thuật</a:t>
            </a:r>
            <a:r>
              <a:rPr lang="en-US" sz="2300" b="1" dirty="0" smtClean="0">
                <a:latin typeface="Arial"/>
              </a:rPr>
              <a:t> </a:t>
            </a:r>
            <a:r>
              <a:rPr lang="en-US" sz="2300" b="1" dirty="0" err="1" smtClean="0">
                <a:latin typeface="Arial"/>
              </a:rPr>
              <a:t>toán</a:t>
            </a:r>
            <a:r>
              <a:rPr lang="en-US" sz="2300" b="1" dirty="0" smtClean="0">
                <a:latin typeface="Arial"/>
              </a:rPr>
              <a:t> </a:t>
            </a:r>
            <a:r>
              <a:rPr lang="en-US" sz="2300" b="1" dirty="0" err="1" smtClean="0">
                <a:latin typeface="Arial"/>
              </a:rPr>
              <a:t>mã</a:t>
            </a:r>
            <a:r>
              <a:rPr lang="en-US" sz="2300" b="1" dirty="0" smtClean="0">
                <a:latin typeface="Arial"/>
              </a:rPr>
              <a:t> </a:t>
            </a:r>
            <a:r>
              <a:rPr lang="en-US" sz="2300" b="1" dirty="0" err="1" smtClean="0">
                <a:latin typeface="Arial"/>
              </a:rPr>
              <a:t>hóa</a:t>
            </a:r>
            <a:endParaRPr lang="en-US" sz="2300" b="1" dirty="0">
              <a:latin typeface="Arial"/>
            </a:endParaRPr>
          </a:p>
          <a:p>
            <a:pPr marL="342900" indent="-342900" algn="just">
              <a:spcAft>
                <a:spcPts val="1050"/>
              </a:spcAft>
              <a:buFont typeface="Wingdings" panose="05000000000000000000" pitchFamily="2" charset="2"/>
              <a:buChar char="v"/>
            </a:pPr>
            <a:r>
              <a:rPr lang="en-US" sz="2300" b="1" dirty="0" err="1" smtClean="0">
                <a:latin typeface="Arial"/>
              </a:rPr>
              <a:t>Bản</a:t>
            </a:r>
            <a:r>
              <a:rPr lang="en-US" sz="2300" b="1" dirty="0" smtClean="0">
                <a:latin typeface="Arial"/>
              </a:rPr>
              <a:t> </a:t>
            </a:r>
            <a:r>
              <a:rPr lang="en-US" sz="2300" b="1" dirty="0" err="1" smtClean="0">
                <a:latin typeface="Arial"/>
              </a:rPr>
              <a:t>mã</a:t>
            </a:r>
            <a:endParaRPr lang="en-US" sz="2300" b="1" dirty="0">
              <a:latin typeface="Arial"/>
            </a:endParaRPr>
          </a:p>
          <a:p>
            <a:pPr marL="342900" indent="-342900" algn="just">
              <a:spcAft>
                <a:spcPts val="1050"/>
              </a:spcAft>
              <a:buFont typeface="Wingdings" panose="05000000000000000000" pitchFamily="2" charset="2"/>
              <a:buChar char="v"/>
            </a:pPr>
            <a:r>
              <a:rPr lang="vi-VN" sz="2300" b="1" dirty="0" smtClean="0">
                <a:latin typeface="Arial"/>
              </a:rPr>
              <a:t>Văn bản rõ chọn lựa để phù hợp</a:t>
            </a:r>
            <a:r>
              <a:rPr lang="en-US" sz="2300" b="1" dirty="0" smtClean="0">
                <a:latin typeface="Arial"/>
              </a:rPr>
              <a:t> </a:t>
            </a:r>
            <a:r>
              <a:rPr lang="vi-VN" sz="2300" b="1" dirty="0" smtClean="0">
                <a:latin typeface="Arial"/>
              </a:rPr>
              <a:t>với văn bản mã, được tạo ra cùng</a:t>
            </a:r>
            <a:r>
              <a:rPr lang="en-US" sz="2300" b="1" dirty="0" smtClean="0">
                <a:latin typeface="Arial"/>
              </a:rPr>
              <a:t> </a:t>
            </a:r>
            <a:r>
              <a:rPr lang="vi-VN" sz="2300" b="1" dirty="0" smtClean="0">
                <a:latin typeface="Arial"/>
              </a:rPr>
              <a:t>một khoá mật, được thực hiện bởi</a:t>
            </a:r>
            <a:r>
              <a:rPr lang="en-US" sz="2300" b="1" dirty="0" smtClean="0">
                <a:latin typeface="Arial"/>
              </a:rPr>
              <a:t> </a:t>
            </a:r>
            <a:r>
              <a:rPr lang="vi-VN" sz="2300" b="1" dirty="0" smtClean="0">
                <a:latin typeface="Arial"/>
              </a:rPr>
              <a:t>người thám mã</a:t>
            </a:r>
            <a:r>
              <a:rPr lang="en-US" sz="2300" b="1" dirty="0" smtClean="0">
                <a:latin typeface="Arial"/>
              </a:rPr>
              <a:t>.</a:t>
            </a:r>
          </a:p>
          <a:p>
            <a:pPr marL="342900" indent="-342900" algn="just">
              <a:lnSpc>
                <a:spcPts val="2880"/>
              </a:lnSpc>
              <a:spcAft>
                <a:spcPts val="210"/>
              </a:spcAft>
              <a:buFont typeface="Wingdings" panose="05000000000000000000" pitchFamily="2" charset="2"/>
              <a:buChar char="v"/>
            </a:pPr>
            <a:r>
              <a:rPr lang="vi-VN" sz="2300" b="1" dirty="0" smtClean="0">
                <a:latin typeface="Arial"/>
              </a:rPr>
              <a:t>Văn bản rõ chọn lựa để phù hợp</a:t>
            </a:r>
            <a:r>
              <a:rPr lang="en-US" sz="2300" b="1" dirty="0" smtClean="0">
                <a:latin typeface="Arial"/>
              </a:rPr>
              <a:t> </a:t>
            </a:r>
            <a:r>
              <a:rPr lang="vi-VN" sz="2300" b="1" dirty="0" smtClean="0">
                <a:latin typeface="Arial"/>
              </a:rPr>
              <a:t>với văn bản mã, được tạo ra cùng</a:t>
            </a:r>
            <a:r>
              <a:rPr lang="en-US" sz="2300" b="1" dirty="0" smtClean="0">
                <a:latin typeface="Arial"/>
              </a:rPr>
              <a:t> </a:t>
            </a:r>
            <a:r>
              <a:rPr lang="vi-VN" sz="2300" b="1" dirty="0" smtClean="0">
                <a:latin typeface="Arial"/>
              </a:rPr>
              <a:t>một khoá mật, được thực hiện bởi</a:t>
            </a:r>
            <a:r>
              <a:rPr lang="en-US" sz="2300" b="1" dirty="0" smtClean="0">
                <a:latin typeface="Arial"/>
              </a:rPr>
              <a:t> </a:t>
            </a:r>
            <a:r>
              <a:rPr lang="vi-VN" sz="2300" b="1" dirty="0" smtClean="0">
                <a:latin typeface="Arial"/>
              </a:rPr>
              <a:t>người thám mã</a:t>
            </a:r>
            <a:endParaRPr lang="en-US" sz="2300" b="1" dirty="0">
              <a:latin typeface="Arial"/>
            </a:endParaRP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806055" y="345125"/>
            <a:ext cx="7728345" cy="743535"/>
            <a:chOff x="0" y="4361"/>
            <a:chExt cx="7728345" cy="743535"/>
          </a:xfrm>
        </p:grpSpPr>
        <p:sp>
          <p:nvSpPr>
            <p:cNvPr id="8" name="Rounded Rectangle 7"/>
            <p:cNvSpPr/>
            <p:nvPr/>
          </p:nvSpPr>
          <p:spPr>
            <a:xfrm>
              <a:off x="0" y="4361"/>
              <a:ext cx="7728345" cy="74353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6296" y="40657"/>
              <a:ext cx="7655753" cy="6709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(tiếp)</a:t>
              </a:r>
              <a:endParaRPr lang="en-US" sz="3100" kern="1200"/>
            </a:p>
          </p:txBody>
        </p:sp>
      </p:grpSp>
    </p:spTree>
  </p:cSld>
  <p:clrMapOvr>
    <a:overrideClrMapping bg1="lt1" tx1="dk1" bg2="lt2" tx2="dk2" accent1="accent1" accent2="accent2" accent3="accent3" accent4="accent4" accent5="accent5" accent6="accent6" hlink="hlink" folHlink="folHlink"/>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 xmlns:p14="http://schemas.microsoft.com/office/powerpoint/2010/main" val="198928669"/>
              </p:ext>
            </p:extLst>
          </p:nvPr>
        </p:nvGraphicFramePr>
        <p:xfrm>
          <a:off x="6005310" y="808150"/>
          <a:ext cx="2865232" cy="383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6585DF02-7A71-4BE2-BE21-5AE616495B03}" type="slidenum">
              <a:rPr lang="en-US" smtClean="0"/>
              <a:pPr/>
              <a:t>150</a:t>
            </a:fld>
            <a:endParaRPr lang="en-US"/>
          </a:p>
        </p:txBody>
      </p:sp>
      <p:sp>
        <p:nvSpPr>
          <p:cNvPr id="10" name="TextBox 9"/>
          <p:cNvSpPr txBox="1"/>
          <p:nvPr/>
        </p:nvSpPr>
        <p:spPr>
          <a:xfrm>
            <a:off x="0" y="857250"/>
            <a:ext cx="415498" cy="5143500"/>
          </a:xfrm>
          <a:prstGeom prst="rect">
            <a:avLst/>
          </a:prstGeom>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1500" b="1" dirty="0"/>
              <a:t>MÃ HÓA</a:t>
            </a:r>
          </a:p>
        </p:txBody>
      </p:sp>
      <p:pic>
        <p:nvPicPr>
          <p:cNvPr id="11" name="Content Placeholder 10"/>
          <p:cNvPicPr>
            <a:picLocks noGrp="1" noChangeAspect="1"/>
          </p:cNvPicPr>
          <p:nvPr>
            <p:ph idx="1"/>
          </p:nvPr>
        </p:nvPicPr>
        <p:blipFill>
          <a:blip r:embed="rId8" cstate="print"/>
          <a:stretch>
            <a:fillRect/>
          </a:stretch>
        </p:blipFill>
        <p:spPr>
          <a:xfrm>
            <a:off x="1184984" y="1521909"/>
            <a:ext cx="7178859" cy="4327746"/>
          </a:xfrm>
          <a:prstGeom prst="rect">
            <a:avLst/>
          </a:prstGeom>
        </p:spPr>
      </p:pic>
      <p:sp>
        <p:nvSpPr>
          <p:cNvPr id="9" name="TextBox 8"/>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12" name="TextBox 11"/>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3" name="Diagram 12"/>
          <p:cNvGraphicFramePr/>
          <p:nvPr>
            <p:extLst>
              <p:ext uri="{D42A27DB-BD31-4B8C-83A1-F6EECF244321}">
                <p14:modId xmlns="" xmlns:p14="http://schemas.microsoft.com/office/powerpoint/2010/main" val="3786211585"/>
              </p:ext>
            </p:extLst>
          </p:nvPr>
        </p:nvGraphicFramePr>
        <p:xfrm>
          <a:off x="628650" y="527737"/>
          <a:ext cx="7886700" cy="9941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 xmlns:p14="http://schemas.microsoft.com/office/powerpoint/2010/main" val="4193875511"/>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cstate="print"/>
          <a:stretch>
            <a:fillRect/>
          </a:stretch>
        </p:blipFill>
        <p:spPr>
          <a:xfrm>
            <a:off x="882004" y="1521909"/>
            <a:ext cx="7633346" cy="4328665"/>
          </a:xfrm>
          <a:prstGeom prst="rect">
            <a:avLst/>
          </a:prstGeom>
        </p:spPr>
      </p:pic>
      <p:graphicFrame>
        <p:nvGraphicFramePr>
          <p:cNvPr id="8" name="Diagram 7"/>
          <p:cNvGraphicFramePr/>
          <p:nvPr>
            <p:extLst>
              <p:ext uri="{D42A27DB-BD31-4B8C-83A1-F6EECF244321}">
                <p14:modId xmlns="" xmlns:p14="http://schemas.microsoft.com/office/powerpoint/2010/main" val="1019176178"/>
              </p:ext>
            </p:extLst>
          </p:nvPr>
        </p:nvGraphicFramePr>
        <p:xfrm>
          <a:off x="5992783" y="817831"/>
          <a:ext cx="2865232" cy="3832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p:cNvSpPr>
            <a:spLocks noGrp="1"/>
          </p:cNvSpPr>
          <p:nvPr>
            <p:ph type="sldNum" sz="quarter" idx="12"/>
          </p:nvPr>
        </p:nvSpPr>
        <p:spPr/>
        <p:txBody>
          <a:bodyPr/>
          <a:lstStyle/>
          <a:p>
            <a:fld id="{6585DF02-7A71-4BE2-BE21-5AE616495B03}" type="slidenum">
              <a:rPr lang="en-US" smtClean="0"/>
              <a:pPr/>
              <a:t>151</a:t>
            </a:fld>
            <a:endParaRPr lang="en-US"/>
          </a:p>
        </p:txBody>
      </p:sp>
      <p:sp>
        <p:nvSpPr>
          <p:cNvPr id="10" name="TextBox 9"/>
          <p:cNvSpPr txBox="1"/>
          <p:nvPr/>
        </p:nvSpPr>
        <p:spPr>
          <a:xfrm>
            <a:off x="0" y="857250"/>
            <a:ext cx="415498" cy="5143500"/>
          </a:xfrm>
          <a:prstGeom prst="rect">
            <a:avLst/>
          </a:prstGeom>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1500" b="1" dirty="0"/>
              <a:t>MÃ HÓA</a:t>
            </a:r>
          </a:p>
        </p:txBody>
      </p:sp>
      <p:sp>
        <p:nvSpPr>
          <p:cNvPr id="9" name="TextBox 8"/>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11" name="TextBox 10"/>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2" name="Diagram 11"/>
          <p:cNvGraphicFramePr/>
          <p:nvPr>
            <p:extLst>
              <p:ext uri="{D42A27DB-BD31-4B8C-83A1-F6EECF244321}">
                <p14:modId xmlns="" xmlns:p14="http://schemas.microsoft.com/office/powerpoint/2010/main" val="3786211585"/>
              </p:ext>
            </p:extLst>
          </p:nvPr>
        </p:nvGraphicFramePr>
        <p:xfrm>
          <a:off x="628650" y="527737"/>
          <a:ext cx="7886700" cy="9941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 xmlns:p14="http://schemas.microsoft.com/office/powerpoint/2010/main" val="2874236134"/>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3581070161"/>
              </p:ext>
            </p:extLst>
          </p:nvPr>
        </p:nvGraphicFramePr>
        <p:xfrm>
          <a:off x="736386" y="338190"/>
          <a:ext cx="7880310" cy="767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44387" y="1253990"/>
            <a:ext cx="7772309" cy="4901150"/>
          </a:xfrm>
          <a:prstGeom prst="rect">
            <a:avLst/>
          </a:prstGeom>
        </p:spPr>
        <p:txBody>
          <a:bodyPr lIns="0" tIns="0" rIns="0" bIns="0">
            <a:normAutofit fontScale="97500"/>
          </a:bodyPr>
          <a:lstStyle/>
          <a:p>
            <a:pPr marL="458216" indent="-457200" algn="just">
              <a:lnSpc>
                <a:spcPts val="4632"/>
              </a:lnSpc>
              <a:spcBef>
                <a:spcPts val="2520"/>
              </a:spcBef>
              <a:buFont typeface="Wingdings" panose="05000000000000000000" pitchFamily="2" charset="2"/>
              <a:buChar char="v"/>
            </a:pPr>
            <a:r>
              <a:rPr lang="vi" sz="2600" dirty="0" smtClean="0">
                <a:latin typeface="Constantia"/>
              </a:rPr>
              <a:t>Bài </a:t>
            </a:r>
            <a:r>
              <a:rPr lang="vi" sz="2600" dirty="0">
                <a:latin typeface="Constantia"/>
              </a:rPr>
              <a:t>toán phức tạp nhất từ tất cả các bài toán được trình bày trong bảng này là trường hợp khi </a:t>
            </a:r>
            <a:r>
              <a:rPr lang="vi" sz="2600" dirty="0" smtClean="0">
                <a:latin typeface="Constantia"/>
              </a:rPr>
              <a:t>tiến</a:t>
            </a:r>
            <a:r>
              <a:rPr lang="en-US" sz="2600" dirty="0" smtClean="0">
                <a:latin typeface="Constantia"/>
              </a:rPr>
              <a:t> </a:t>
            </a:r>
            <a:r>
              <a:rPr lang="vi" sz="2600" dirty="0" smtClean="0">
                <a:latin typeface="Constantia"/>
              </a:rPr>
              <a:t>hành </a:t>
            </a:r>
            <a:r>
              <a:rPr lang="vi" sz="2600" dirty="0">
                <a:latin typeface="Constantia"/>
              </a:rPr>
              <a:t>người thám mã </a:t>
            </a:r>
            <a:r>
              <a:rPr lang="vi" sz="2700" i="1" dirty="0">
                <a:latin typeface="Constantia"/>
              </a:rPr>
              <a:t>chỉ có văn bán mã.</a:t>
            </a:r>
          </a:p>
          <a:p>
            <a:pPr marL="458216" indent="-457200" algn="just">
              <a:lnSpc>
                <a:spcPts val="4704"/>
              </a:lnSpc>
              <a:buFont typeface="Wingdings" panose="05000000000000000000" pitchFamily="2" charset="2"/>
              <a:buChar char="v"/>
            </a:pPr>
            <a:r>
              <a:rPr lang="vi" sz="2600" dirty="0" smtClean="0">
                <a:latin typeface="Constantia"/>
              </a:rPr>
              <a:t>Trong </a:t>
            </a:r>
            <a:r>
              <a:rPr lang="vi" sz="2600" dirty="0">
                <a:latin typeface="Constantia"/>
              </a:rPr>
              <a:t>một số trường hợp nào đó, thậm chí còn không biết cả thuật toán mã hoá, nhưng về cơ bản chúng ta giả thiết rằng người thám mã biết thuật toán mã hoá.</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54538" y="384957"/>
          <a:ext cx="7859109" cy="802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77779" y="1360590"/>
            <a:ext cx="7735868" cy="4931027"/>
          </a:xfrm>
          <a:prstGeom prst="rect">
            <a:avLst/>
          </a:prstGeom>
        </p:spPr>
        <p:txBody>
          <a:bodyPr lIns="0" tIns="0" rIns="0" bIns="0">
            <a:normAutofit fontScale="97500"/>
          </a:bodyPr>
          <a:lstStyle/>
          <a:p>
            <a:pPr marL="452120" indent="-457200" algn="just">
              <a:lnSpc>
                <a:spcPts val="5760"/>
              </a:lnSpc>
              <a:spcBef>
                <a:spcPts val="2730"/>
              </a:spcBef>
              <a:buFont typeface="Wingdings" panose="05000000000000000000" pitchFamily="2" charset="2"/>
              <a:buChar char="v"/>
            </a:pPr>
            <a:r>
              <a:rPr lang="vi" sz="3100" dirty="0" smtClean="0">
                <a:latin typeface="Constantia"/>
              </a:rPr>
              <a:t>Một </a:t>
            </a:r>
            <a:r>
              <a:rPr lang="vi" sz="3100" dirty="0">
                <a:latin typeface="Constantia"/>
              </a:rPr>
              <a:t>xu thế thám mã là thử chọn tất cả các khả năng của khoá.</a:t>
            </a:r>
          </a:p>
          <a:p>
            <a:pPr marL="452120" indent="-457200" algn="just">
              <a:lnSpc>
                <a:spcPts val="5760"/>
              </a:lnSpc>
              <a:buFont typeface="Wingdings" panose="05000000000000000000" pitchFamily="2" charset="2"/>
              <a:buChar char="Ø"/>
            </a:pPr>
            <a:r>
              <a:rPr lang="vi" sz="3100" dirty="0" smtClean="0">
                <a:latin typeface="Constantia"/>
              </a:rPr>
              <a:t>Tuy </a:t>
            </a:r>
            <a:r>
              <a:rPr lang="vi" sz="3100" dirty="0">
                <a:latin typeface="Constantia"/>
              </a:rPr>
              <a:t>nhiên, nếu không gian ve khả năng của khoá rất lớn, thì xu thế này tỏ ra không thực tế.</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9" name="Diagram 8"/>
          <p:cNvGraphicFramePr/>
          <p:nvPr/>
        </p:nvGraphicFramePr>
        <p:xfrm>
          <a:off x="584549" y="191023"/>
          <a:ext cx="8272848" cy="914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584549" y="1105468"/>
            <a:ext cx="8109075" cy="5158854"/>
          </a:xfrm>
          <a:prstGeom prst="rect">
            <a:avLst/>
          </a:prstGeom>
        </p:spPr>
        <p:txBody>
          <a:bodyPr lIns="0" tIns="0" rIns="0" bIns="0">
            <a:normAutofit fontScale="97500"/>
          </a:bodyPr>
          <a:lstStyle/>
          <a:p>
            <a:pPr marL="577088" indent="-457200" algn="just">
              <a:lnSpc>
                <a:spcPts val="5760"/>
              </a:lnSpc>
              <a:spcAft>
                <a:spcPts val="420"/>
              </a:spcAft>
              <a:buFont typeface="Wingdings" panose="05000000000000000000" pitchFamily="2" charset="2"/>
              <a:buChar char="Ø"/>
            </a:pPr>
            <a:r>
              <a:rPr lang="vi" sz="3100" dirty="0" smtClean="0">
                <a:latin typeface="Constantia"/>
              </a:rPr>
              <a:t>Khi </a:t>
            </a:r>
            <a:r>
              <a:rPr lang="vi" sz="3100" dirty="0">
                <a:latin typeface="Constantia"/>
              </a:rPr>
              <a:t>thiết kế mật mã thì vấn đề đảm bảo độ vững chắc của thuật toán là một vấn đề quan trọng nhất.</a:t>
            </a:r>
          </a:p>
          <a:p>
            <a:pPr marL="577088" indent="-457200" algn="just">
              <a:lnSpc>
                <a:spcPts val="5760"/>
              </a:lnSpc>
              <a:buFont typeface="Wingdings" panose="05000000000000000000" pitchFamily="2" charset="2"/>
              <a:buChar char="v"/>
            </a:pPr>
            <a:r>
              <a:rPr lang="vi" sz="3100" dirty="0" smtClean="0">
                <a:latin typeface="Constantia"/>
              </a:rPr>
              <a:t>Đánh </a:t>
            </a:r>
            <a:r>
              <a:rPr lang="vi" sz="3100" dirty="0">
                <a:latin typeface="Constantia"/>
              </a:rPr>
              <a:t>giá độ bền vững của thuật toán là một trong các vấn đề lâu nhất và khó nhất.</a:t>
            </a:r>
          </a:p>
        </p:txBody>
      </p:sp>
      <p:sp>
        <p:nvSpPr>
          <p:cNvPr id="7" name="TextBox 6"/>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8" name="TextBox 7"/>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1779282978"/>
              </p:ext>
            </p:extLst>
          </p:nvPr>
        </p:nvGraphicFramePr>
        <p:xfrm>
          <a:off x="566927" y="354092"/>
          <a:ext cx="8167639" cy="805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36979" y="1160061"/>
            <a:ext cx="7888406" cy="4954136"/>
          </a:xfrm>
          <a:prstGeom prst="rect">
            <a:avLst/>
          </a:prstGeom>
        </p:spPr>
        <p:txBody>
          <a:bodyPr lIns="0" tIns="0" rIns="0" bIns="0">
            <a:normAutofit/>
          </a:bodyPr>
          <a:lstStyle/>
          <a:p>
            <a:pPr marL="457200" indent="-457200" algn="just">
              <a:lnSpc>
                <a:spcPts val="7368"/>
              </a:lnSpc>
              <a:spcBef>
                <a:spcPts val="2940"/>
              </a:spcBef>
              <a:buFont typeface="Wingdings" panose="05000000000000000000" pitchFamily="2" charset="2"/>
              <a:buChar char="v"/>
            </a:pPr>
            <a:r>
              <a:rPr lang="vi" sz="3300" b="1" dirty="0" smtClean="0">
                <a:latin typeface="Cambria"/>
              </a:rPr>
              <a:t>Phép </a:t>
            </a:r>
            <a:r>
              <a:rPr lang="vi" sz="3300" b="1" dirty="0">
                <a:latin typeface="Cambria"/>
              </a:rPr>
              <a:t>hoán vị.</a:t>
            </a:r>
          </a:p>
          <a:p>
            <a:pPr marL="457200" indent="-457200" algn="just">
              <a:lnSpc>
                <a:spcPts val="7368"/>
              </a:lnSpc>
              <a:buFont typeface="Wingdings" panose="05000000000000000000" pitchFamily="2" charset="2"/>
              <a:buChar char="v"/>
            </a:pPr>
            <a:r>
              <a:rPr lang="vi" sz="3300" b="1" dirty="0" smtClean="0">
                <a:latin typeface="Cambria"/>
              </a:rPr>
              <a:t>Phép </a:t>
            </a:r>
            <a:r>
              <a:rPr lang="vi" sz="3300" b="1" dirty="0">
                <a:latin typeface="Cambria"/>
              </a:rPr>
              <a:t>thay thế.</a:t>
            </a:r>
          </a:p>
          <a:p>
            <a:pPr marL="457200" indent="-457200" algn="just">
              <a:lnSpc>
                <a:spcPts val="7368"/>
              </a:lnSpc>
              <a:buFont typeface="Wingdings" panose="05000000000000000000" pitchFamily="2" charset="2"/>
              <a:buChar char="v"/>
            </a:pPr>
            <a:r>
              <a:rPr lang="vi" sz="3300" b="1" dirty="0" smtClean="0">
                <a:latin typeface="Cambria"/>
              </a:rPr>
              <a:t>Các </a:t>
            </a:r>
            <a:r>
              <a:rPr lang="vi" sz="3300" b="1" dirty="0">
                <a:latin typeface="Cambria"/>
              </a:rPr>
              <a:t>phép toán số học: dịch vòng, XOR</a:t>
            </a:r>
            <a:r>
              <a:rPr lang="vi" sz="3300" b="1" dirty="0" smtClean="0">
                <a:latin typeface="Cambria"/>
              </a:rPr>
              <a:t>,</a:t>
            </a:r>
            <a:r>
              <a:rPr lang="en-US" sz="3300" b="1" dirty="0" smtClean="0">
                <a:latin typeface="Cambria"/>
              </a:rPr>
              <a:t> …</a:t>
            </a:r>
            <a:endParaRPr lang="vi" sz="3300" b="1" dirty="0">
              <a:latin typeface="Cambria"/>
            </a:endParaRP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736251" y="1185948"/>
            <a:ext cx="7853012" cy="5092021"/>
          </a:xfrm>
          <a:prstGeom prst="rect">
            <a:avLst/>
          </a:prstGeom>
        </p:spPr>
        <p:txBody>
          <a:bodyPr lIns="0" tIns="0" rIns="0" bIns="0">
            <a:normAutofit fontScale="97500"/>
          </a:bodyPr>
          <a:lstStyle/>
          <a:p>
            <a:pPr marL="597154" indent="-514350" algn="just">
              <a:lnSpc>
                <a:spcPts val="4992"/>
              </a:lnSpc>
              <a:buFont typeface="+mj-lt"/>
              <a:buAutoNum type="arabicPeriod"/>
            </a:pPr>
            <a:r>
              <a:rPr lang="vi" sz="2600" dirty="0" smtClean="0">
                <a:latin typeface="Constantia"/>
              </a:rPr>
              <a:t>Quá </a:t>
            </a:r>
            <a:r>
              <a:rPr lang="vi" sz="2600" dirty="0">
                <a:latin typeface="Constantia"/>
              </a:rPr>
              <a:t>trình phát triển của mật mã hiện đại</a:t>
            </a:r>
          </a:p>
          <a:p>
            <a:pPr marL="597154" indent="-514350" algn="just">
              <a:lnSpc>
                <a:spcPts val="4992"/>
              </a:lnSpc>
              <a:buFont typeface="+mj-lt"/>
              <a:buAutoNum type="arabicPeriod"/>
            </a:pPr>
            <a:r>
              <a:rPr lang="vi" sz="2600" dirty="0" smtClean="0">
                <a:latin typeface="Constantia"/>
              </a:rPr>
              <a:t>Nguyên </a:t>
            </a:r>
            <a:r>
              <a:rPr lang="vi" sz="2600" dirty="0">
                <a:latin typeface="Constantia"/>
              </a:rPr>
              <a:t>tắc xây dựng thuật toán khóa bí mật</a:t>
            </a:r>
          </a:p>
          <a:p>
            <a:pPr marL="597154" indent="-514350" algn="just">
              <a:lnSpc>
                <a:spcPts val="4992"/>
              </a:lnSpc>
              <a:buFont typeface="+mj-lt"/>
              <a:buAutoNum type="arabicPeriod"/>
            </a:pPr>
            <a:r>
              <a:rPr lang="vi" sz="2600" dirty="0" smtClean="0">
                <a:latin typeface="Constantia"/>
              </a:rPr>
              <a:t>Chuẩn </a:t>
            </a:r>
            <a:r>
              <a:rPr lang="vi" sz="2600" dirty="0">
                <a:latin typeface="Constantia"/>
              </a:rPr>
              <a:t>mã hóa dữ liệu - DES</a:t>
            </a:r>
          </a:p>
          <a:p>
            <a:pPr marL="597154" indent="-514350" algn="just">
              <a:lnSpc>
                <a:spcPts val="4992"/>
              </a:lnSpc>
              <a:buFont typeface="+mj-lt"/>
              <a:buAutoNum type="arabicPeriod"/>
            </a:pPr>
            <a:r>
              <a:rPr lang="vi" sz="2600" dirty="0" smtClean="0">
                <a:latin typeface="Constantia"/>
              </a:rPr>
              <a:t>Chuẩn </a:t>
            </a:r>
            <a:r>
              <a:rPr lang="vi" sz="2600" dirty="0">
                <a:latin typeface="Constantia"/>
              </a:rPr>
              <a:t>mật mã nâng cao - AES</a:t>
            </a:r>
          </a:p>
          <a:p>
            <a:pPr marL="597154" indent="-514350" algn="just">
              <a:lnSpc>
                <a:spcPts val="4992"/>
              </a:lnSpc>
              <a:buFont typeface="+mj-lt"/>
              <a:buAutoNum type="arabicPeriod"/>
            </a:pPr>
            <a:r>
              <a:rPr lang="vi" sz="2600" dirty="0" smtClean="0">
                <a:latin typeface="Constantia"/>
              </a:rPr>
              <a:t>Một </a:t>
            </a:r>
            <a:r>
              <a:rPr lang="vi" sz="2600" dirty="0">
                <a:latin typeface="Constantia"/>
              </a:rPr>
              <a:t>số thuật toán khóa đối xứng: </a:t>
            </a:r>
            <a:r>
              <a:rPr lang="en-US" sz="2600" dirty="0" err="1">
                <a:latin typeface="Constantia"/>
              </a:rPr>
              <a:t>Twofish</a:t>
            </a:r>
            <a:r>
              <a:rPr lang="en-US" sz="2600" dirty="0">
                <a:latin typeface="Constantia"/>
              </a:rPr>
              <a:t>, </a:t>
            </a:r>
            <a:r>
              <a:rPr lang="en-US" sz="2600" dirty="0" smtClean="0">
                <a:latin typeface="Constantia"/>
              </a:rPr>
              <a:t>Mars, </a:t>
            </a:r>
            <a:r>
              <a:rPr lang="vi" sz="2600" dirty="0" smtClean="0">
                <a:latin typeface="Constantia"/>
              </a:rPr>
              <a:t>RC6</a:t>
            </a:r>
            <a:r>
              <a:rPr lang="vi" sz="2600" dirty="0">
                <a:latin typeface="Constantia"/>
              </a:rPr>
              <a:t>, </a:t>
            </a:r>
            <a:r>
              <a:rPr lang="en-US" sz="2600" dirty="0">
                <a:latin typeface="Constantia"/>
              </a:rPr>
              <a:t>Serpent</a:t>
            </a:r>
          </a:p>
          <a:p>
            <a:pPr marL="597154" indent="-514350" algn="just">
              <a:buFont typeface="+mj-lt"/>
              <a:buAutoNum type="arabicPeriod"/>
            </a:pPr>
            <a:r>
              <a:rPr lang="vi" sz="2600" dirty="0" smtClean="0">
                <a:latin typeface="Constantia"/>
              </a:rPr>
              <a:t>Một </a:t>
            </a:r>
            <a:r>
              <a:rPr lang="vi" sz="2600" dirty="0">
                <a:latin typeface="Constantia"/>
              </a:rPr>
              <a:t>số phương pháp thám mã hệ mật khóa bí mật</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 xmlns:p14="http://schemas.microsoft.com/office/powerpoint/2010/main" val="2363092105"/>
              </p:ext>
            </p:extLst>
          </p:nvPr>
        </p:nvGraphicFramePr>
        <p:xfrm>
          <a:off x="630394" y="354829"/>
          <a:ext cx="7958869" cy="757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755995" y="1133261"/>
            <a:ext cx="7808820" cy="4980936"/>
          </a:xfrm>
          <a:prstGeom prst="rect">
            <a:avLst/>
          </a:prstGeom>
        </p:spPr>
        <p:txBody>
          <a:bodyPr lIns="0" tIns="0" rIns="0" bIns="0">
            <a:normAutofit fontScale="97500"/>
          </a:bodyPr>
          <a:lstStyle/>
          <a:p>
            <a:pPr marL="546608" indent="-457200" algn="just">
              <a:lnSpc>
                <a:spcPts val="7344"/>
              </a:lnSpc>
              <a:buFont typeface="Wingdings" panose="05000000000000000000" pitchFamily="2" charset="2"/>
              <a:buChar char="v"/>
            </a:pPr>
            <a:r>
              <a:rPr lang="vi" sz="3300" b="1" dirty="0" smtClean="0">
                <a:latin typeface="Cambria"/>
              </a:rPr>
              <a:t>Sơ </a:t>
            </a:r>
            <a:r>
              <a:rPr lang="vi" sz="3300" b="1" dirty="0">
                <a:latin typeface="Cambria"/>
              </a:rPr>
              <a:t>đồ </a:t>
            </a:r>
            <a:r>
              <a:rPr lang="en-US" sz="3300" b="1" dirty="0" err="1">
                <a:latin typeface="Cambria"/>
              </a:rPr>
              <a:t>Feistel</a:t>
            </a:r>
            <a:endParaRPr lang="en-US" sz="3300" b="1" dirty="0">
              <a:latin typeface="Cambria"/>
            </a:endParaRPr>
          </a:p>
          <a:p>
            <a:pPr marL="546608" indent="-457200" algn="just">
              <a:lnSpc>
                <a:spcPts val="7344"/>
              </a:lnSpc>
              <a:buFont typeface="Wingdings" panose="05000000000000000000" pitchFamily="2" charset="2"/>
              <a:buChar char="v"/>
            </a:pPr>
            <a:r>
              <a:rPr lang="vi" sz="3300" b="1" dirty="0" smtClean="0">
                <a:latin typeface="Cambria"/>
              </a:rPr>
              <a:t>Mạng </a:t>
            </a:r>
            <a:r>
              <a:rPr lang="vi" sz="3300" b="1" dirty="0">
                <a:latin typeface="Cambria"/>
              </a:rPr>
              <a:t>hoán vị - thay thế (SPN)</a:t>
            </a:r>
          </a:p>
          <a:p>
            <a:pPr marL="546608" indent="-457200" algn="just">
              <a:lnSpc>
                <a:spcPts val="7344"/>
              </a:lnSpc>
              <a:buFont typeface="Wingdings" panose="05000000000000000000" pitchFamily="2" charset="2"/>
              <a:buChar char="v"/>
            </a:pPr>
            <a:r>
              <a:rPr lang="vi" sz="3300" b="1" dirty="0" smtClean="0">
                <a:latin typeface="Cambria"/>
              </a:rPr>
              <a:t>Sơ </a:t>
            </a:r>
            <a:r>
              <a:rPr lang="vi" sz="3300" b="1" dirty="0">
                <a:latin typeface="Cambria"/>
              </a:rPr>
              <a:t>đồ kết hợp</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 xmlns:p14="http://schemas.microsoft.com/office/powerpoint/2010/main" val="1147973487"/>
              </p:ext>
            </p:extLst>
          </p:nvPr>
        </p:nvGraphicFramePr>
        <p:xfrm>
          <a:off x="629538" y="412741"/>
          <a:ext cx="7798182" cy="72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12004" y="340965"/>
          <a:ext cx="7907740" cy="737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12004" y="1078171"/>
            <a:ext cx="7804199" cy="5022377"/>
          </a:xfrm>
          <a:prstGeom prst="rect">
            <a:avLst/>
          </a:prstGeom>
        </p:spPr>
        <p:txBody>
          <a:bodyPr lIns="0" tIns="0" rIns="0" bIns="0">
            <a:normAutofit fontScale="97500"/>
          </a:bodyPr>
          <a:lstStyle/>
          <a:p>
            <a:pPr marL="449072" indent="-457200" algn="just">
              <a:lnSpc>
                <a:spcPct val="150000"/>
              </a:lnSpc>
              <a:spcBef>
                <a:spcPts val="2940"/>
              </a:spcBef>
              <a:buFont typeface="Wingdings" panose="05000000000000000000" pitchFamily="2" charset="2"/>
              <a:buChar char="v"/>
            </a:pPr>
            <a:r>
              <a:rPr lang="vi" sz="2800" dirty="0" smtClean="0">
                <a:latin typeface="Cambria"/>
              </a:rPr>
              <a:t>Rất </a:t>
            </a:r>
            <a:r>
              <a:rPr lang="vi" sz="2800" dirty="0">
                <a:latin typeface="Cambria"/>
              </a:rPr>
              <a:t>nhiều thuật toán của mật mã khối đối xứng, được sử dụng ngày nay, được dựa trên cấu trúc gọi là “Mật </a:t>
            </a:r>
            <a:r>
              <a:rPr lang="vi" sz="2800" dirty="0" smtClean="0">
                <a:latin typeface="Cambria"/>
              </a:rPr>
              <a:t>mã</a:t>
            </a:r>
            <a:r>
              <a:rPr lang="en-US" sz="2800" dirty="0" smtClean="0">
                <a:latin typeface="Cambria"/>
              </a:rPr>
              <a:t> </a:t>
            </a:r>
            <a:r>
              <a:rPr lang="vi" sz="2800" dirty="0" smtClean="0">
                <a:latin typeface="Cambria"/>
              </a:rPr>
              <a:t>khối </a:t>
            </a:r>
            <a:r>
              <a:rPr lang="en-US" sz="2800" dirty="0" err="1">
                <a:latin typeface="Cambria"/>
              </a:rPr>
              <a:t>Feistel</a:t>
            </a:r>
            <a:r>
              <a:rPr lang="en-US" sz="2800" dirty="0">
                <a:latin typeface="Cambria"/>
              </a:rPr>
              <a:t>” (</a:t>
            </a:r>
            <a:r>
              <a:rPr lang="en-US" sz="2800" dirty="0" err="1">
                <a:latin typeface="Cambria"/>
              </a:rPr>
              <a:t>Feistel</a:t>
            </a:r>
            <a:r>
              <a:rPr lang="en-US" sz="2800" dirty="0">
                <a:latin typeface="Cambria"/>
              </a:rPr>
              <a:t> block cipher).</a:t>
            </a:r>
          </a:p>
          <a:p>
            <a:pPr marL="449072" indent="-457200" algn="just">
              <a:lnSpc>
                <a:spcPct val="150000"/>
              </a:lnSpc>
              <a:buFont typeface="Wingdings" panose="05000000000000000000" pitchFamily="2" charset="2"/>
              <a:buChar char="v"/>
            </a:pPr>
            <a:r>
              <a:rPr lang="vi" sz="2800" dirty="0" smtClean="0">
                <a:latin typeface="Cambria"/>
              </a:rPr>
              <a:t>Thí </a:t>
            </a:r>
            <a:r>
              <a:rPr lang="vi" sz="2800" dirty="0">
                <a:latin typeface="Cambria"/>
              </a:rPr>
              <a:t>dụ: </a:t>
            </a:r>
            <a:r>
              <a:rPr lang="fr" sz="2800" dirty="0">
                <a:latin typeface="Cambria"/>
              </a:rPr>
              <a:t>DES, </a:t>
            </a:r>
            <a:r>
              <a:rPr lang="vi" sz="2800" dirty="0">
                <a:latin typeface="Cambria"/>
              </a:rPr>
              <a:t>RC6, ...</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673062" y="347609"/>
          <a:ext cx="8116096" cy="867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36342" y="1394732"/>
            <a:ext cx="8052816" cy="4896886"/>
          </a:xfrm>
          <a:prstGeom prst="rect">
            <a:avLst/>
          </a:prstGeom>
        </p:spPr>
        <p:txBody>
          <a:bodyPr lIns="0" tIns="0" rIns="0" bIns="0">
            <a:normAutofit fontScale="97500"/>
          </a:bodyPr>
          <a:lstStyle/>
          <a:p>
            <a:pPr marL="452120" indent="-457200" algn="just">
              <a:lnSpc>
                <a:spcPct val="150000"/>
              </a:lnSpc>
              <a:spcBef>
                <a:spcPts val="2520"/>
              </a:spcBef>
              <a:spcAft>
                <a:spcPts val="1890"/>
              </a:spcAft>
              <a:buFont typeface="Wingdings" panose="05000000000000000000" pitchFamily="2" charset="2"/>
              <a:buChar char="v"/>
            </a:pPr>
            <a:r>
              <a:rPr lang="vi" sz="3100" dirty="0" smtClean="0">
                <a:latin typeface="Constantia"/>
              </a:rPr>
              <a:t>Giả </a:t>
            </a:r>
            <a:r>
              <a:rPr lang="vi" sz="3100" dirty="0">
                <a:latin typeface="Constantia"/>
              </a:rPr>
              <a:t>thiết mật mã khối biến đổi n </a:t>
            </a:r>
            <a:r>
              <a:rPr lang="en-US" sz="3100" dirty="0">
                <a:latin typeface="Constantia"/>
              </a:rPr>
              <a:t>bit </a:t>
            </a:r>
            <a:r>
              <a:rPr lang="vi" sz="3100" dirty="0">
                <a:latin typeface="Constantia"/>
              </a:rPr>
              <a:t>văn </a:t>
            </a:r>
            <a:r>
              <a:rPr lang="vi" sz="3100" dirty="0" smtClean="0">
                <a:latin typeface="Constantia"/>
              </a:rPr>
              <a:t>bản</a:t>
            </a:r>
            <a:r>
              <a:rPr lang="en-US" sz="3100" dirty="0" smtClean="0">
                <a:latin typeface="Constantia"/>
              </a:rPr>
              <a:t> </a:t>
            </a:r>
            <a:r>
              <a:rPr lang="vi" sz="3100" dirty="0" smtClean="0">
                <a:latin typeface="Constantia"/>
              </a:rPr>
              <a:t>rõ </a:t>
            </a:r>
            <a:r>
              <a:rPr lang="vi" sz="3100" dirty="0">
                <a:latin typeface="Constantia"/>
              </a:rPr>
              <a:t>thành khối văn bản mã có cùng độ dài </a:t>
            </a:r>
            <a:r>
              <a:rPr lang="vi" sz="3100" dirty="0" smtClean="0">
                <a:latin typeface="Times New Roman" panose="02020603050405020304" pitchFamily="18" charset="0"/>
                <a:cs typeface="Times New Roman" panose="02020603050405020304" pitchFamily="18" charset="0"/>
              </a:rPr>
              <a:t>→</a:t>
            </a:r>
            <a:r>
              <a:rPr lang="vi" sz="3100" dirty="0" smtClean="0">
                <a:latin typeface="Constantia"/>
              </a:rPr>
              <a:t> </a:t>
            </a:r>
            <a:r>
              <a:rPr lang="vi" sz="3100" dirty="0">
                <a:latin typeface="Constantia"/>
              </a:rPr>
              <a:t>Số lượng các khối khác nhau sẽ là 2</a:t>
            </a:r>
            <a:r>
              <a:rPr lang="vi" sz="3100" baseline="30000" dirty="0">
                <a:latin typeface="Constantia"/>
              </a:rPr>
              <a:t>n</a:t>
            </a:r>
            <a:r>
              <a:rPr lang="vi" sz="3100" dirty="0">
                <a:latin typeface="Constantia"/>
              </a:rPr>
              <a:t>.</a:t>
            </a:r>
          </a:p>
          <a:p>
            <a:pPr marL="452120" indent="-457200" algn="just">
              <a:lnSpc>
                <a:spcPct val="150000"/>
              </a:lnSpc>
              <a:buFont typeface="Wingdings" panose="05000000000000000000" pitchFamily="2" charset="2"/>
              <a:buChar char="v"/>
            </a:pPr>
            <a:r>
              <a:rPr lang="vi" sz="3100" dirty="0" smtClean="0">
                <a:latin typeface="Constantia"/>
              </a:rPr>
              <a:t>Một </a:t>
            </a:r>
            <a:r>
              <a:rPr lang="vi" sz="3100" dirty="0">
                <a:latin typeface="Constantia"/>
              </a:rPr>
              <a:t>phép biến đổi như vậy, để đảm bảo khả năng giải mã phải là phép biến đổi thuận nghịch.</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3333405197"/>
              </p:ext>
            </p:extLst>
          </p:nvPr>
        </p:nvGraphicFramePr>
        <p:xfrm>
          <a:off x="715780" y="336553"/>
          <a:ext cx="7896412" cy="8371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p:cNvGraphicFramePr>
            <a:graphicFrameLocks noGrp="1"/>
          </p:cNvGraphicFramePr>
          <p:nvPr>
            <p:extLst>
              <p:ext uri="{D42A27DB-BD31-4B8C-83A1-F6EECF244321}">
                <p14:modId xmlns="" xmlns:p14="http://schemas.microsoft.com/office/powerpoint/2010/main" val="278320944"/>
              </p:ext>
            </p:extLst>
          </p:nvPr>
        </p:nvGraphicFramePr>
        <p:xfrm>
          <a:off x="919040" y="1501936"/>
          <a:ext cx="7693152" cy="4145280"/>
        </p:xfrm>
        <a:graphic>
          <a:graphicData uri="http://schemas.openxmlformats.org/drawingml/2006/table">
            <a:tbl>
              <a:tblPr/>
              <a:tblGrid>
                <a:gridCol w="3846576">
                  <a:extLst>
                    <a:ext uri="{9D8B030D-6E8A-4147-A177-3AD203B41FA5}">
                      <a16:colId xmlns="" xmlns:a16="http://schemas.microsoft.com/office/drawing/2014/main" val="20000"/>
                    </a:ext>
                  </a:extLst>
                </a:gridCol>
                <a:gridCol w="3846576">
                  <a:extLst>
                    <a:ext uri="{9D8B030D-6E8A-4147-A177-3AD203B41FA5}">
                      <a16:colId xmlns="" xmlns:a16="http://schemas.microsoft.com/office/drawing/2014/main" val="20001"/>
                    </a:ext>
                  </a:extLst>
                </a:gridCol>
              </a:tblGrid>
              <a:tr h="701040">
                <a:tc gridSpan="2">
                  <a:txBody>
                    <a:bodyPr/>
                    <a:lstStyle/>
                    <a:p>
                      <a:pPr indent="0" algn="ctr"/>
                      <a:r>
                        <a:rPr lang="vi" sz="2600" b="1" dirty="0">
                          <a:latin typeface="Arial"/>
                        </a:rPr>
                        <a:t>Biến đổi thuận nghịch</a:t>
                      </a:r>
                    </a:p>
                  </a:txBody>
                  <a:tcPr marL="0" marR="0" marT="0" marB="0"/>
                </a:tc>
                <a:tc hMerge="1">
                  <a:txBody>
                    <a:bodyPr/>
                    <a:lstStyle/>
                    <a:p>
                      <a:endParaRPr sz="3400"/>
                    </a:p>
                  </a:txBody>
                  <a:tcPr marL="0" marR="0" marT="0" marB="0"/>
                </a:tc>
                <a:extLst>
                  <a:ext uri="{0D108BD9-81ED-4DB2-BD59-A6C34878D82A}">
                    <a16:rowId xmlns="" xmlns:a16="http://schemas.microsoft.com/office/drawing/2014/main" val="10000"/>
                  </a:ext>
                </a:extLst>
              </a:tr>
              <a:tr h="685800">
                <a:tc>
                  <a:txBody>
                    <a:bodyPr/>
                    <a:lstStyle/>
                    <a:p>
                      <a:pPr indent="0" algn="ctr"/>
                      <a:r>
                        <a:rPr lang="vi" sz="2700" dirty="0">
                          <a:latin typeface="Arial"/>
                        </a:rPr>
                        <a:t>Văn bản rõ</a:t>
                      </a:r>
                    </a:p>
                  </a:txBody>
                  <a:tcPr marL="0" marR="0" marT="0" marB="0"/>
                </a:tc>
                <a:tc>
                  <a:txBody>
                    <a:bodyPr/>
                    <a:lstStyle/>
                    <a:p>
                      <a:pPr indent="0" algn="ctr"/>
                      <a:r>
                        <a:rPr lang="vi" sz="2700">
                          <a:latin typeface="Arial"/>
                        </a:rPr>
                        <a:t>Văn bản mã</a:t>
                      </a:r>
                    </a:p>
                  </a:txBody>
                  <a:tcPr marL="0" marR="0" marT="0" marB="0"/>
                </a:tc>
                <a:extLst>
                  <a:ext uri="{0D108BD9-81ED-4DB2-BD59-A6C34878D82A}">
                    <a16:rowId xmlns="" xmlns:a16="http://schemas.microsoft.com/office/drawing/2014/main" val="10001"/>
                  </a:ext>
                </a:extLst>
              </a:tr>
              <a:tr h="685800">
                <a:tc>
                  <a:txBody>
                    <a:bodyPr/>
                    <a:lstStyle/>
                    <a:p>
                      <a:pPr indent="0" algn="ctr"/>
                      <a:r>
                        <a:rPr lang="vi" sz="2700">
                          <a:latin typeface="Arial"/>
                        </a:rPr>
                        <a:t>00</a:t>
                      </a:r>
                    </a:p>
                  </a:txBody>
                  <a:tcPr marL="0" marR="0" marT="0" marB="0" anchor="ctr"/>
                </a:tc>
                <a:tc>
                  <a:txBody>
                    <a:bodyPr/>
                    <a:lstStyle/>
                    <a:p>
                      <a:pPr indent="0" algn="ctr"/>
                      <a:r>
                        <a:rPr lang="vi" sz="2700">
                          <a:latin typeface="Arial"/>
                        </a:rPr>
                        <a:t>11</a:t>
                      </a:r>
                    </a:p>
                  </a:txBody>
                  <a:tcPr marL="0" marR="0" marT="0" marB="0" anchor="ctr"/>
                </a:tc>
                <a:extLst>
                  <a:ext uri="{0D108BD9-81ED-4DB2-BD59-A6C34878D82A}">
                    <a16:rowId xmlns="" xmlns:a16="http://schemas.microsoft.com/office/drawing/2014/main" val="10002"/>
                  </a:ext>
                </a:extLst>
              </a:tr>
              <a:tr h="685800">
                <a:tc>
                  <a:txBody>
                    <a:bodyPr/>
                    <a:lstStyle/>
                    <a:p>
                      <a:pPr indent="0" algn="ctr"/>
                      <a:r>
                        <a:rPr lang="vi" sz="2700">
                          <a:latin typeface="Arial"/>
                        </a:rPr>
                        <a:t>01</a:t>
                      </a:r>
                    </a:p>
                  </a:txBody>
                  <a:tcPr marL="0" marR="0" marT="0" marB="0" anchor="ctr"/>
                </a:tc>
                <a:tc>
                  <a:txBody>
                    <a:bodyPr/>
                    <a:lstStyle/>
                    <a:p>
                      <a:pPr indent="0" algn="ctr"/>
                      <a:r>
                        <a:rPr lang="vi" sz="2700">
                          <a:latin typeface="Arial"/>
                        </a:rPr>
                        <a:t>10</a:t>
                      </a:r>
                    </a:p>
                  </a:txBody>
                  <a:tcPr marL="0" marR="0" marT="0" marB="0" anchor="ctr"/>
                </a:tc>
                <a:extLst>
                  <a:ext uri="{0D108BD9-81ED-4DB2-BD59-A6C34878D82A}">
                    <a16:rowId xmlns="" xmlns:a16="http://schemas.microsoft.com/office/drawing/2014/main" val="10003"/>
                  </a:ext>
                </a:extLst>
              </a:tr>
              <a:tr h="685800">
                <a:tc>
                  <a:txBody>
                    <a:bodyPr/>
                    <a:lstStyle/>
                    <a:p>
                      <a:pPr indent="0" algn="ctr"/>
                      <a:r>
                        <a:rPr lang="vi" sz="2700">
                          <a:latin typeface="Arial"/>
                        </a:rPr>
                        <a:t>10</a:t>
                      </a:r>
                    </a:p>
                  </a:txBody>
                  <a:tcPr marL="0" marR="0" marT="0" marB="0" anchor="ctr"/>
                </a:tc>
                <a:tc>
                  <a:txBody>
                    <a:bodyPr/>
                    <a:lstStyle/>
                    <a:p>
                      <a:pPr indent="0" algn="ctr"/>
                      <a:r>
                        <a:rPr lang="vi" sz="2700">
                          <a:latin typeface="Arial"/>
                        </a:rPr>
                        <a:t>00</a:t>
                      </a:r>
                    </a:p>
                  </a:txBody>
                  <a:tcPr marL="0" marR="0" marT="0" marB="0" anchor="ctr"/>
                </a:tc>
                <a:extLst>
                  <a:ext uri="{0D108BD9-81ED-4DB2-BD59-A6C34878D82A}">
                    <a16:rowId xmlns="" xmlns:a16="http://schemas.microsoft.com/office/drawing/2014/main" val="10004"/>
                  </a:ext>
                </a:extLst>
              </a:tr>
              <a:tr h="701040">
                <a:tc>
                  <a:txBody>
                    <a:bodyPr/>
                    <a:lstStyle/>
                    <a:p>
                      <a:pPr indent="0" algn="ctr"/>
                      <a:r>
                        <a:rPr lang="vi" sz="2700">
                          <a:latin typeface="Arial"/>
                        </a:rPr>
                        <a:t>11</a:t>
                      </a:r>
                    </a:p>
                  </a:txBody>
                  <a:tcPr marL="0" marR="0" marT="0" marB="0" anchor="ctr"/>
                </a:tc>
                <a:tc>
                  <a:txBody>
                    <a:bodyPr/>
                    <a:lstStyle/>
                    <a:p>
                      <a:pPr indent="0" algn="ctr"/>
                      <a:r>
                        <a:rPr lang="vi" sz="2700" dirty="0">
                          <a:latin typeface="Arial"/>
                        </a:rPr>
                        <a:t>01</a:t>
                      </a:r>
                    </a:p>
                  </a:txBody>
                  <a:tcPr marL="0" marR="0" marT="0" marB="0" anchor="ctr"/>
                </a:tc>
                <a:extLst>
                  <a:ext uri="{0D108BD9-81ED-4DB2-BD59-A6C34878D82A}">
                    <a16:rowId xmlns="" xmlns:a16="http://schemas.microsoft.com/office/drawing/2014/main" val="10005"/>
                  </a:ext>
                </a:extLst>
              </a:tr>
            </a:tbl>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84017" y="295611"/>
          <a:ext cx="7950549" cy="7962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p:cNvGraphicFramePr>
            <a:graphicFrameLocks noGrp="1"/>
          </p:cNvGraphicFramePr>
          <p:nvPr>
            <p:extLst>
              <p:ext uri="{D42A27DB-BD31-4B8C-83A1-F6EECF244321}">
                <p14:modId xmlns="" xmlns:p14="http://schemas.microsoft.com/office/powerpoint/2010/main" val="1336959323"/>
              </p:ext>
            </p:extLst>
          </p:nvPr>
        </p:nvGraphicFramePr>
        <p:xfrm>
          <a:off x="905392" y="1515584"/>
          <a:ext cx="7693152" cy="4145280"/>
        </p:xfrm>
        <a:graphic>
          <a:graphicData uri="http://schemas.openxmlformats.org/drawingml/2006/table">
            <a:tbl>
              <a:tblPr/>
              <a:tblGrid>
                <a:gridCol w="3846576">
                  <a:extLst>
                    <a:ext uri="{9D8B030D-6E8A-4147-A177-3AD203B41FA5}">
                      <a16:colId xmlns="" xmlns:a16="http://schemas.microsoft.com/office/drawing/2014/main" val="20000"/>
                    </a:ext>
                  </a:extLst>
                </a:gridCol>
                <a:gridCol w="3846576">
                  <a:extLst>
                    <a:ext uri="{9D8B030D-6E8A-4147-A177-3AD203B41FA5}">
                      <a16:colId xmlns="" xmlns:a16="http://schemas.microsoft.com/office/drawing/2014/main" val="20001"/>
                    </a:ext>
                  </a:extLst>
                </a:gridCol>
              </a:tblGrid>
              <a:tr h="701040">
                <a:tc gridSpan="2">
                  <a:txBody>
                    <a:bodyPr/>
                    <a:lstStyle/>
                    <a:p>
                      <a:pPr indent="0" algn="ctr"/>
                      <a:r>
                        <a:rPr lang="vi" sz="2600" b="1">
                          <a:latin typeface="Arial"/>
                        </a:rPr>
                        <a:t>Biến đổi không thuận nghịch</a:t>
                      </a:r>
                    </a:p>
                  </a:txBody>
                  <a:tcPr marL="0" marR="0" marT="0" marB="0"/>
                </a:tc>
                <a:tc hMerge="1">
                  <a:txBody>
                    <a:bodyPr/>
                    <a:lstStyle/>
                    <a:p>
                      <a:endParaRPr sz="3400"/>
                    </a:p>
                  </a:txBody>
                  <a:tcPr marL="0" marR="0" marT="0" marB="0"/>
                </a:tc>
                <a:extLst>
                  <a:ext uri="{0D108BD9-81ED-4DB2-BD59-A6C34878D82A}">
                    <a16:rowId xmlns="" xmlns:a16="http://schemas.microsoft.com/office/drawing/2014/main" val="10000"/>
                  </a:ext>
                </a:extLst>
              </a:tr>
              <a:tr h="685800">
                <a:tc>
                  <a:txBody>
                    <a:bodyPr/>
                    <a:lstStyle/>
                    <a:p>
                      <a:pPr indent="0" algn="ctr"/>
                      <a:r>
                        <a:rPr lang="vi" sz="2700">
                          <a:latin typeface="Arial"/>
                        </a:rPr>
                        <a:t>Văn bản rõ</a:t>
                      </a:r>
                    </a:p>
                  </a:txBody>
                  <a:tcPr marL="0" marR="0" marT="0" marB="0"/>
                </a:tc>
                <a:tc>
                  <a:txBody>
                    <a:bodyPr/>
                    <a:lstStyle/>
                    <a:p>
                      <a:pPr indent="0" algn="ctr"/>
                      <a:r>
                        <a:rPr lang="vi" sz="2700">
                          <a:latin typeface="Arial"/>
                        </a:rPr>
                        <a:t>Văn bản mã</a:t>
                      </a:r>
                    </a:p>
                  </a:txBody>
                  <a:tcPr marL="0" marR="0" marT="0" marB="0"/>
                </a:tc>
                <a:extLst>
                  <a:ext uri="{0D108BD9-81ED-4DB2-BD59-A6C34878D82A}">
                    <a16:rowId xmlns="" xmlns:a16="http://schemas.microsoft.com/office/drawing/2014/main" val="10001"/>
                  </a:ext>
                </a:extLst>
              </a:tr>
              <a:tr h="685800">
                <a:tc>
                  <a:txBody>
                    <a:bodyPr/>
                    <a:lstStyle/>
                    <a:p>
                      <a:pPr indent="0" algn="ctr"/>
                      <a:r>
                        <a:rPr lang="vi" sz="2700">
                          <a:latin typeface="Arial"/>
                        </a:rPr>
                        <a:t>00</a:t>
                      </a:r>
                    </a:p>
                  </a:txBody>
                  <a:tcPr marL="0" marR="0" marT="0" marB="0" anchor="ctr"/>
                </a:tc>
                <a:tc>
                  <a:txBody>
                    <a:bodyPr/>
                    <a:lstStyle/>
                    <a:p>
                      <a:pPr indent="0" algn="ctr"/>
                      <a:r>
                        <a:rPr lang="vi" sz="2700">
                          <a:latin typeface="Arial"/>
                        </a:rPr>
                        <a:t>11</a:t>
                      </a:r>
                    </a:p>
                  </a:txBody>
                  <a:tcPr marL="0" marR="0" marT="0" marB="0" anchor="ctr"/>
                </a:tc>
                <a:extLst>
                  <a:ext uri="{0D108BD9-81ED-4DB2-BD59-A6C34878D82A}">
                    <a16:rowId xmlns="" xmlns:a16="http://schemas.microsoft.com/office/drawing/2014/main" val="10002"/>
                  </a:ext>
                </a:extLst>
              </a:tr>
              <a:tr h="685800">
                <a:tc>
                  <a:txBody>
                    <a:bodyPr/>
                    <a:lstStyle/>
                    <a:p>
                      <a:pPr indent="0" algn="ctr"/>
                      <a:r>
                        <a:rPr lang="vi" sz="2700">
                          <a:latin typeface="Arial"/>
                        </a:rPr>
                        <a:t>01</a:t>
                      </a:r>
                    </a:p>
                  </a:txBody>
                  <a:tcPr marL="0" marR="0" marT="0" marB="0" anchor="ctr"/>
                </a:tc>
                <a:tc>
                  <a:txBody>
                    <a:bodyPr/>
                    <a:lstStyle/>
                    <a:p>
                      <a:pPr indent="0" algn="ctr"/>
                      <a:r>
                        <a:rPr lang="vi" sz="2700">
                          <a:latin typeface="Arial"/>
                        </a:rPr>
                        <a:t>10</a:t>
                      </a:r>
                    </a:p>
                  </a:txBody>
                  <a:tcPr marL="0" marR="0" marT="0" marB="0" anchor="ctr"/>
                </a:tc>
                <a:extLst>
                  <a:ext uri="{0D108BD9-81ED-4DB2-BD59-A6C34878D82A}">
                    <a16:rowId xmlns="" xmlns:a16="http://schemas.microsoft.com/office/drawing/2014/main" val="10003"/>
                  </a:ext>
                </a:extLst>
              </a:tr>
              <a:tr h="685800">
                <a:tc>
                  <a:txBody>
                    <a:bodyPr/>
                    <a:lstStyle/>
                    <a:p>
                      <a:pPr indent="0" algn="ctr"/>
                      <a:r>
                        <a:rPr lang="vi" sz="2700">
                          <a:latin typeface="Arial"/>
                        </a:rPr>
                        <a:t>10</a:t>
                      </a:r>
                    </a:p>
                  </a:txBody>
                  <a:tcPr marL="0" marR="0" marT="0" marB="0" anchor="ctr"/>
                </a:tc>
                <a:tc>
                  <a:txBody>
                    <a:bodyPr/>
                    <a:lstStyle/>
                    <a:p>
                      <a:pPr indent="0" algn="ctr"/>
                      <a:r>
                        <a:rPr lang="vi" sz="2700">
                          <a:latin typeface="Arial"/>
                        </a:rPr>
                        <a:t>01</a:t>
                      </a:r>
                    </a:p>
                  </a:txBody>
                  <a:tcPr marL="0" marR="0" marT="0" marB="0" anchor="ctr"/>
                </a:tc>
                <a:extLst>
                  <a:ext uri="{0D108BD9-81ED-4DB2-BD59-A6C34878D82A}">
                    <a16:rowId xmlns="" xmlns:a16="http://schemas.microsoft.com/office/drawing/2014/main" val="10004"/>
                  </a:ext>
                </a:extLst>
              </a:tr>
              <a:tr h="701040">
                <a:tc>
                  <a:txBody>
                    <a:bodyPr/>
                    <a:lstStyle/>
                    <a:p>
                      <a:pPr indent="0" algn="ctr"/>
                      <a:r>
                        <a:rPr lang="vi" sz="2700">
                          <a:latin typeface="Arial"/>
                        </a:rPr>
                        <a:t>11</a:t>
                      </a:r>
                    </a:p>
                  </a:txBody>
                  <a:tcPr marL="0" marR="0" marT="0" marB="0" anchor="ctr"/>
                </a:tc>
                <a:tc>
                  <a:txBody>
                    <a:bodyPr/>
                    <a:lstStyle/>
                    <a:p>
                      <a:pPr indent="0" algn="ctr"/>
                      <a:r>
                        <a:rPr lang="vi" sz="2700" dirty="0">
                          <a:latin typeface="Arial"/>
                        </a:rPr>
                        <a:t>01</a:t>
                      </a:r>
                    </a:p>
                  </a:txBody>
                  <a:tcPr marL="0" marR="0" marT="0" marB="0" anchor="ctr"/>
                </a:tc>
                <a:extLst>
                  <a:ext uri="{0D108BD9-81ED-4DB2-BD59-A6C34878D82A}">
                    <a16:rowId xmlns="" xmlns:a16="http://schemas.microsoft.com/office/drawing/2014/main" val="10005"/>
                  </a:ext>
                </a:extLst>
              </a:tr>
            </a:tbl>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699658" y="1099417"/>
            <a:ext cx="7761954" cy="5028427"/>
          </a:xfrm>
          <a:prstGeom prst="rect">
            <a:avLst/>
          </a:prstGeom>
        </p:spPr>
        <p:txBody>
          <a:bodyPr lIns="0" tIns="0" rIns="0" bIns="0">
            <a:normAutofit fontScale="97500"/>
          </a:bodyPr>
          <a:lstStyle/>
          <a:p>
            <a:pPr marL="509016" indent="-457200" algn="just">
              <a:lnSpc>
                <a:spcPts val="5040"/>
              </a:lnSpc>
              <a:buFont typeface="Wingdings" panose="05000000000000000000" pitchFamily="2" charset="2"/>
              <a:buChar char="v"/>
            </a:pPr>
            <a:r>
              <a:rPr lang="en-US" sz="2800" dirty="0" err="1" smtClean="0">
                <a:latin typeface="Constantia"/>
              </a:rPr>
              <a:t>Feistel</a:t>
            </a:r>
            <a:r>
              <a:rPr lang="en-US" sz="2800" dirty="0" smtClean="0">
                <a:latin typeface="Constantia"/>
              </a:rPr>
              <a:t> </a:t>
            </a:r>
            <a:r>
              <a:rPr lang="vi" sz="2800" dirty="0">
                <a:latin typeface="Constantia"/>
              </a:rPr>
              <a:t>đã đề nghị về việc xây dựng một loại mật mã khối, trong đó đồng thời sử dụng liên tiếp </a:t>
            </a:r>
            <a:r>
              <a:rPr lang="vi" sz="2800" b="1" dirty="0">
                <a:solidFill>
                  <a:srgbClr val="FF0000"/>
                </a:solidFill>
                <a:latin typeface="Constantia"/>
              </a:rPr>
              <a:t>toán tử chuyển vị và toán tử thay thế</a:t>
            </a:r>
            <a:r>
              <a:rPr lang="vi" sz="2800" dirty="0">
                <a:latin typeface="Constantia"/>
              </a:rPr>
              <a:t>, để nhận được độ an toàn cao hơn so với bất kỳ loại mật mã nào chỉ ứng dụng riêng biệt các toán tử.</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 xmlns:p14="http://schemas.microsoft.com/office/powerpoint/2010/main" val="2544015565"/>
              </p:ext>
            </p:extLst>
          </p:nvPr>
        </p:nvGraphicFramePr>
        <p:xfrm>
          <a:off x="699658" y="241791"/>
          <a:ext cx="7917038" cy="740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27242" y="332755"/>
          <a:ext cx="7880309" cy="772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91426" y="1327198"/>
            <a:ext cx="7611129" cy="4705111"/>
          </a:xfrm>
          <a:prstGeom prst="rect">
            <a:avLst/>
          </a:prstGeom>
        </p:spPr>
        <p:txBody>
          <a:bodyPr lIns="0" tIns="0" rIns="0" bIns="0">
            <a:normAutofit fontScale="97500"/>
          </a:bodyPr>
          <a:lstStyle/>
          <a:p>
            <a:pPr marL="452120" indent="-457200" algn="just">
              <a:lnSpc>
                <a:spcPts val="5760"/>
              </a:lnSpc>
              <a:spcBef>
                <a:spcPts val="2730"/>
              </a:spcBef>
              <a:spcAft>
                <a:spcPts val="420"/>
              </a:spcAft>
              <a:buFont typeface="Wingdings" panose="05000000000000000000" pitchFamily="2" charset="2"/>
              <a:buChar char="v"/>
            </a:pPr>
            <a:r>
              <a:rPr lang="vi" sz="3100" dirty="0" smtClean="0">
                <a:latin typeface="Constantia"/>
              </a:rPr>
              <a:t>Phát </a:t>
            </a:r>
            <a:r>
              <a:rPr lang="vi" sz="3100" dirty="0">
                <a:latin typeface="Constantia"/>
              </a:rPr>
              <a:t>triển mật mã khối </a:t>
            </a:r>
            <a:r>
              <a:rPr lang="en-US" sz="3100" dirty="0" smtClean="0">
                <a:latin typeface="Constantia"/>
              </a:rPr>
              <a:t>(block </a:t>
            </a:r>
            <a:r>
              <a:rPr lang="en-US" sz="3100" dirty="0">
                <a:latin typeface="Constantia"/>
              </a:rPr>
              <a:t>cipher) </a:t>
            </a:r>
            <a:r>
              <a:rPr lang="vi" sz="3100" dirty="0">
                <a:latin typeface="Constantia"/>
              </a:rPr>
              <a:t>với độ dài khóa k </a:t>
            </a:r>
            <a:r>
              <a:rPr lang="en-US" sz="3100" dirty="0">
                <a:latin typeface="Constantia"/>
              </a:rPr>
              <a:t>bit </a:t>
            </a:r>
            <a:r>
              <a:rPr lang="vi" sz="3100" dirty="0">
                <a:latin typeface="Constantia"/>
              </a:rPr>
              <a:t>và khối biến đổi n </a:t>
            </a:r>
            <a:r>
              <a:rPr lang="en-US" sz="3100" dirty="0">
                <a:latin typeface="Constantia"/>
              </a:rPr>
              <a:t>bit, </a:t>
            </a:r>
            <a:r>
              <a:rPr lang="vi" sz="3100" dirty="0">
                <a:latin typeface="Constantia"/>
              </a:rPr>
              <a:t>cho phép có tổng cộng 2</a:t>
            </a:r>
            <a:r>
              <a:rPr lang="vi" sz="3100" baseline="30000" dirty="0">
                <a:latin typeface="Constantia"/>
              </a:rPr>
              <a:t>k</a:t>
            </a:r>
            <a:r>
              <a:rPr lang="vi" sz="3100" dirty="0">
                <a:latin typeface="Constantia"/>
              </a:rPr>
              <a:t> khả năng biến đổi.</a:t>
            </a:r>
          </a:p>
          <a:p>
            <a:pPr marL="452120" indent="-457200" algn="just">
              <a:buFont typeface="Wingdings" panose="05000000000000000000" pitchFamily="2" charset="2"/>
              <a:buChar char="v"/>
            </a:pPr>
            <a:r>
              <a:rPr lang="vi" sz="3100" dirty="0" smtClean="0">
                <a:latin typeface="Constantia"/>
              </a:rPr>
              <a:t>Mật </a:t>
            </a:r>
            <a:r>
              <a:rPr lang="vi" sz="3100" dirty="0">
                <a:latin typeface="Constantia"/>
              </a:rPr>
              <a:t>mã </a:t>
            </a:r>
            <a:r>
              <a:rPr lang="en-US" sz="3100" dirty="0">
                <a:latin typeface="Constantia"/>
              </a:rPr>
              <a:t>(ideal block cipher) </a:t>
            </a:r>
            <a:r>
              <a:rPr lang="vi" sz="3100" dirty="0">
                <a:latin typeface="Constantia"/>
              </a:rPr>
              <a:t>có 2</a:t>
            </a:r>
            <a:r>
              <a:rPr lang="vi" sz="3100" baseline="30000" dirty="0">
                <a:latin typeface="Constantia"/>
              </a:rPr>
              <a:t>n</a:t>
            </a:r>
            <a:r>
              <a:rPr lang="vi" sz="3100" dirty="0">
                <a:latin typeface="Constantia"/>
              </a:rPr>
              <a: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666420" y="366022"/>
          <a:ext cx="7795191" cy="766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09540" y="1198579"/>
            <a:ext cx="7652071" cy="4915617"/>
          </a:xfrm>
          <a:prstGeom prst="rect">
            <a:avLst/>
          </a:prstGeom>
        </p:spPr>
        <p:txBody>
          <a:bodyPr lIns="0" tIns="0" rIns="0" bIns="0">
            <a:normAutofit fontScale="97500"/>
          </a:bodyPr>
          <a:lstStyle/>
          <a:p>
            <a:pPr marL="414020" indent="-457200" algn="just">
              <a:lnSpc>
                <a:spcPts val="5760"/>
              </a:lnSpc>
              <a:spcBef>
                <a:spcPts val="2730"/>
              </a:spcBef>
              <a:buFont typeface="Wingdings" panose="05000000000000000000" pitchFamily="2" charset="2"/>
              <a:buChar char="v"/>
            </a:pPr>
            <a:r>
              <a:rPr lang="vi" sz="3100" dirty="0" smtClean="0">
                <a:latin typeface="Constantia"/>
              </a:rPr>
              <a:t>Dựa </a:t>
            </a:r>
            <a:r>
              <a:rPr lang="vi" sz="3100" dirty="0">
                <a:latin typeface="Constantia"/>
              </a:rPr>
              <a:t>trên ý tưởng của Claude Shannon về ý định gia công về một loại mật mã, trong đó có sự sử dụng cả hai chức năng </a:t>
            </a:r>
            <a:r>
              <a:rPr lang="vi" sz="3100" b="1" dirty="0">
                <a:latin typeface="Constantia"/>
              </a:rPr>
              <a:t>khuếch tán </a:t>
            </a:r>
            <a:r>
              <a:rPr lang="vi" sz="3100" dirty="0">
                <a:latin typeface="Constantia"/>
              </a:rPr>
              <a:t>(diffusion) và </a:t>
            </a:r>
            <a:r>
              <a:rPr lang="vi" sz="3100" b="1" dirty="0">
                <a:latin typeface="Constantia"/>
              </a:rPr>
              <a:t>hỗn loạn </a:t>
            </a:r>
            <a:r>
              <a:rPr lang="vi" sz="3100" dirty="0">
                <a:latin typeface="Constantia"/>
              </a:rPr>
              <a:t>(confusion).</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563880" y="419362"/>
          <a:ext cx="8225278" cy="9317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36342" y="1494020"/>
            <a:ext cx="7916339" cy="4811246"/>
          </a:xfrm>
          <a:prstGeom prst="rect">
            <a:avLst/>
          </a:prstGeom>
        </p:spPr>
        <p:txBody>
          <a:bodyPr lIns="0" tIns="0" rIns="0" bIns="0">
            <a:normAutofit fontScale="97500"/>
          </a:bodyPr>
          <a:lstStyle/>
          <a:p>
            <a:pPr marL="452120" indent="-457200">
              <a:lnSpc>
                <a:spcPts val="5760"/>
              </a:lnSpc>
              <a:spcBef>
                <a:spcPts val="2730"/>
              </a:spcBef>
              <a:spcAft>
                <a:spcPts val="420"/>
              </a:spcAft>
              <a:buFont typeface="Wingdings" panose="05000000000000000000" pitchFamily="2" charset="2"/>
              <a:buChar char="v"/>
            </a:pPr>
            <a:r>
              <a:rPr lang="vi" sz="3100" dirty="0" smtClean="0">
                <a:latin typeface="Constantia"/>
              </a:rPr>
              <a:t>Shannon </a:t>
            </a:r>
            <a:r>
              <a:rPr lang="vi" sz="3100" dirty="0">
                <a:latin typeface="Constantia"/>
              </a:rPr>
              <a:t>đề xuất ra chúng để chống lại thám mã dựa trên phân tích thống kê.</a:t>
            </a:r>
          </a:p>
          <a:p>
            <a:pPr marL="452120" indent="-457200">
              <a:lnSpc>
                <a:spcPts val="5760"/>
              </a:lnSpc>
              <a:buFont typeface="Wingdings" panose="05000000000000000000" pitchFamily="2" charset="2"/>
              <a:buChar char="v"/>
            </a:pPr>
            <a:r>
              <a:rPr lang="vi" sz="3100" dirty="0" smtClean="0">
                <a:latin typeface="Constantia"/>
              </a:rPr>
              <a:t>Tất </a:t>
            </a:r>
            <a:r>
              <a:rPr lang="vi" sz="3100" dirty="0">
                <a:latin typeface="Constantia"/>
              </a:rPr>
              <a:t>cả các đặc trưng thống kê của bản mã là độc lập với khóa riêng biệt được sử </a:t>
            </a:r>
            <a:r>
              <a:rPr lang="vi" sz="3100" dirty="0" smtClean="0">
                <a:latin typeface="Constantia"/>
              </a:rPr>
              <a:t>dụng</a:t>
            </a:r>
            <a:r>
              <a:rPr lang="en-US" sz="3100" dirty="0">
                <a:latin typeface="Constantia"/>
              </a:rPr>
              <a:t>.</a:t>
            </a:r>
            <a:endParaRPr lang="vi" sz="3100" dirty="0">
              <a:latin typeface="Constantia"/>
            </a:endParaRP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27244" y="395558"/>
          <a:ext cx="7886404" cy="750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27244" y="1267670"/>
            <a:ext cx="7886404" cy="4778287"/>
          </a:xfrm>
          <a:prstGeom prst="rect">
            <a:avLst/>
          </a:prstGeom>
        </p:spPr>
        <p:txBody>
          <a:bodyPr lIns="0" tIns="0" rIns="0" bIns="0">
            <a:normAutofit fontScale="97500"/>
          </a:bodyPr>
          <a:lstStyle/>
          <a:p>
            <a:pPr marL="334264" indent="-342900" algn="just">
              <a:lnSpc>
                <a:spcPts val="4296"/>
              </a:lnSpc>
              <a:spcBef>
                <a:spcPts val="2520"/>
              </a:spcBef>
              <a:spcAft>
                <a:spcPts val="210"/>
              </a:spcAft>
              <a:buFont typeface="Wingdings" panose="05000000000000000000" pitchFamily="2" charset="2"/>
              <a:buChar char="v"/>
            </a:pPr>
            <a:r>
              <a:rPr lang="vi" sz="2400" dirty="0" smtClean="0">
                <a:latin typeface="Constantia"/>
              </a:rPr>
              <a:t>Bản </a:t>
            </a:r>
            <a:r>
              <a:rPr lang="vi" sz="2400" dirty="0">
                <a:latin typeface="Constantia"/>
              </a:rPr>
              <a:t>chất của khuếch tán liên quan đến việc tán xạ mạnh của đặc trưng thống kê của văn bản rõ vào đặc trưng thống kê theo dải rộng của văn bản mã.</a:t>
            </a:r>
          </a:p>
          <a:p>
            <a:pPr marL="334264" indent="-342900" algn="just">
              <a:lnSpc>
                <a:spcPts val="4320"/>
              </a:lnSpc>
              <a:buFont typeface="Wingdings" panose="05000000000000000000" pitchFamily="2" charset="2"/>
              <a:buChar char="v"/>
            </a:pPr>
            <a:r>
              <a:rPr lang="vi" sz="2400" dirty="0" smtClean="0">
                <a:latin typeface="Constantia"/>
              </a:rPr>
              <a:t>Điều </a:t>
            </a:r>
            <a:r>
              <a:rPr lang="vi" sz="2400" dirty="0">
                <a:latin typeface="Constantia"/>
              </a:rPr>
              <a:t>này đạt được bằng cách làm sao cho mỗi bit của văn bản rõ có ảnh hưởng tới nhiều bit của văn bản mã, hoặc có thể chỉ ra được mỗi phần tử bất kỳ của văn bản mã phụ thuộc vào một tập các phần tử của văn bản rõ.</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3534080609"/>
              </p:ext>
            </p:extLst>
          </p:nvPr>
        </p:nvGraphicFramePr>
        <p:xfrm>
          <a:off x="675700" y="331821"/>
          <a:ext cx="7940995" cy="746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09540" y="1142737"/>
            <a:ext cx="7979618" cy="5284375"/>
          </a:xfrm>
          <a:prstGeom prst="rect">
            <a:avLst/>
          </a:prstGeom>
        </p:spPr>
        <p:txBody>
          <a:bodyPr lIns="0" tIns="0" rIns="0" bIns="0">
            <a:normAutofit fontScale="97500"/>
          </a:bodyPr>
          <a:lstStyle/>
          <a:p>
            <a:pPr marL="452120" indent="-457200" algn="just">
              <a:lnSpc>
                <a:spcPts val="5760"/>
              </a:lnSpc>
              <a:spcBef>
                <a:spcPts val="2730"/>
              </a:spcBef>
              <a:spcAft>
                <a:spcPts val="420"/>
              </a:spcAft>
              <a:buFont typeface="Wingdings" panose="05000000000000000000" pitchFamily="2" charset="2"/>
              <a:buChar char="v"/>
            </a:pPr>
            <a:r>
              <a:rPr lang="vi" sz="3100" dirty="0" smtClean="0">
                <a:latin typeface="Constantia"/>
              </a:rPr>
              <a:t>Mật </a:t>
            </a:r>
            <a:r>
              <a:rPr lang="vi" sz="3100" dirty="0">
                <a:latin typeface="Constantia"/>
              </a:rPr>
              <a:t>mã truyền thống (mật mã đối xứng, mật mã với một khoá), cho đến khi phát minh ra mật mã với khoá công khai, đã là phương pháp duy nhất của mật mã.</a:t>
            </a:r>
          </a:p>
          <a:p>
            <a:pPr marL="452120" indent="-457200" algn="just">
              <a:lnSpc>
                <a:spcPts val="5760"/>
              </a:lnSpc>
              <a:buFont typeface="Wingdings" panose="05000000000000000000" pitchFamily="2" charset="2"/>
              <a:buChar char="v"/>
            </a:pPr>
            <a:r>
              <a:rPr lang="vi" sz="3100" dirty="0" smtClean="0">
                <a:latin typeface="Constantia"/>
              </a:rPr>
              <a:t>Ngày </a:t>
            </a:r>
            <a:r>
              <a:rPr lang="vi" sz="3100" dirty="0">
                <a:latin typeface="Constantia"/>
              </a:rPr>
              <a:t>nay phương pháp này vẫn tiếp tục được phát triển.</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266543287"/>
              </p:ext>
            </p:extLst>
          </p:nvPr>
        </p:nvGraphicFramePr>
        <p:xfrm>
          <a:off x="627888" y="384573"/>
          <a:ext cx="8168640" cy="734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 xmlns:a14="http://schemas.microsoft.com/office/drawing/2010/main" Requires="a14">
          <p:sp>
            <p:nvSpPr>
              <p:cNvPr id="4" name="Rectangle 3"/>
              <p:cNvSpPr/>
              <p:nvPr/>
            </p:nvSpPr>
            <p:spPr>
              <a:xfrm>
                <a:off x="810768" y="1371827"/>
                <a:ext cx="7800969" cy="4728722"/>
              </a:xfrm>
              <a:prstGeom prst="rect">
                <a:avLst/>
              </a:prstGeom>
            </p:spPr>
            <p:txBody>
              <a:bodyPr lIns="0" tIns="0" rIns="0" bIns="0">
                <a:noAutofit/>
              </a:bodyPr>
              <a:lstStyle/>
              <a:p>
                <a:pPr marL="457200" indent="-457200" algn="just">
                  <a:spcBef>
                    <a:spcPts val="2100"/>
                  </a:spcBef>
                  <a:spcAft>
                    <a:spcPts val="2100"/>
                  </a:spcAft>
                  <a:buFont typeface="Wingdings" panose="05000000000000000000" pitchFamily="2" charset="2"/>
                  <a:buChar char="v"/>
                </a:pPr>
                <a:r>
                  <a:rPr lang="vi" sz="2800" dirty="0" smtClean="0">
                    <a:latin typeface="Constantia"/>
                  </a:rPr>
                  <a:t>Ứng dụng phương pháp khuếch tán là mã</a:t>
                </a:r>
                <a:r>
                  <a:rPr lang="en-US" sz="2800" dirty="0" smtClean="0">
                    <a:latin typeface="Constantia"/>
                  </a:rPr>
                  <a:t/>
                </a:r>
                <a:r>
                  <a:rPr lang="vi" sz="2800" dirty="0" smtClean="0">
                    <a:latin typeface="Constantia"/>
                  </a:rPr>
                  <a:t>hoá </a:t>
                </a:r>
                <a:r>
                  <a:rPr lang="vi" sz="2800" dirty="0">
                    <a:latin typeface="Constantia"/>
                  </a:rPr>
                  <a:t>tin tức M = </a:t>
                </a:r>
                <a14:m>
                  <m:oMath xmlns:m="http://schemas.openxmlformats.org/officeDocument/2006/math">
                    <m:sSub>
                      <m:sSubPr>
                        <m:ctrlPr>
                          <a:rPr lang="vi" sz="2800" i="1" dirty="0" smtClean="0">
                            <a:latin typeface="Cambria Math" panose="02040503050406030204" pitchFamily="18" charset="0"/>
                          </a:rPr>
                        </m:ctrlPr>
                      </m:sSubPr>
                      <m:e>
                        <m:r>
                          <a:rPr lang="en-US" sz="2800" b="0" i="1" dirty="0" smtClean="0">
                            <a:latin typeface="Cambria Math" panose="02040503050406030204" pitchFamily="18" charset="0"/>
                          </a:rPr>
                          <m:t>𝑚</m:t>
                        </m:r>
                      </m:e>
                      <m:sub>
                        <m:r>
                          <a:rPr lang="en-US" sz="2800" b="0" i="1" dirty="0" smtClean="0">
                            <a:latin typeface="Cambria Math" panose="02040503050406030204" pitchFamily="18" charset="0"/>
                          </a:rPr>
                          <m:t>1</m:t>
                        </m:r>
                      </m:sub>
                    </m:sSub>
                    <m:r>
                      <a:rPr lang="en-US" sz="2800" b="0" i="1" dirty="0" smtClean="0">
                        <a:latin typeface="Cambria Math" panose="02040503050406030204" pitchFamily="18" charset="0"/>
                      </a:rPr>
                      <m:t>, </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𝑚</m:t>
                        </m:r>
                      </m:e>
                      <m:sub>
                        <m:r>
                          <a:rPr lang="en-US" sz="2800" b="0" i="1" dirty="0" smtClean="0">
                            <a:latin typeface="Cambria Math" panose="02040503050406030204" pitchFamily="18" charset="0"/>
                          </a:rPr>
                          <m:t>2</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𝑚</m:t>
                        </m:r>
                      </m:e>
                      <m:sub>
                        <m:r>
                          <a:rPr lang="en-US" sz="2800" b="0" i="1" dirty="0" smtClean="0">
                            <a:latin typeface="Cambria Math" panose="02040503050406030204" pitchFamily="18" charset="0"/>
                          </a:rPr>
                          <m:t>3</m:t>
                        </m:r>
                      </m:sub>
                    </m:sSub>
                    <m:r>
                      <a:rPr lang="en-US" sz="2800" b="0" i="1" dirty="0" smtClean="0">
                        <a:latin typeface="Cambria Math" panose="02040503050406030204" pitchFamily="18" charset="0"/>
                      </a:rPr>
                      <m:t>,…</m:t>
                    </m:r>
                    <m:r>
                      <a:rPr lang="vi" sz="2800" i="1" dirty="0">
                        <a:latin typeface="Cambria Math" panose="02040503050406030204" pitchFamily="18" charset="0"/>
                      </a:rPr>
                      <m:t> </m:t>
                    </m:r>
                  </m:oMath>
                </a14:m>
                <a:r>
                  <a:rPr lang="vi" sz="2800" i="1" dirty="0" smtClean="0">
                    <a:latin typeface="Constantia"/>
                  </a:rPr>
                  <a:t>,</a:t>
                </a:r>
                <a:r>
                  <a:rPr lang="vi" sz="2800" dirty="0" smtClean="0">
                    <a:latin typeface="Constantia"/>
                  </a:rPr>
                  <a:t/>
                </a:r>
                <a:r>
                  <a:rPr lang="vi" sz="2800" dirty="0">
                    <a:latin typeface="Constantia"/>
                  </a:rPr>
                  <a:t>nhờ toán </a:t>
                </a:r>
                <a:r>
                  <a:rPr lang="vi" sz="2800" dirty="0" smtClean="0">
                    <a:latin typeface="Constantia"/>
                  </a:rPr>
                  <a:t>tử</a:t>
                </a:r>
                <a:r>
                  <a:rPr lang="en-US" sz="2800" dirty="0" smtClean="0">
                    <a:latin typeface="Constantia"/>
                  </a:rPr>
                  <a:t/>
                </a:r>
                <a:r>
                  <a:rPr lang="vi" sz="2800" dirty="0" smtClean="0">
                    <a:latin typeface="Constantia"/>
                  </a:rPr>
                  <a:t>trung </a:t>
                </a:r>
                <a:r>
                  <a:rPr lang="vi" sz="2800" dirty="0">
                    <a:latin typeface="Constantia"/>
                  </a:rPr>
                  <a:t>bình</a:t>
                </a:r>
                <a:r>
                  <a:rPr lang="vi" sz="2800" dirty="0" smtClean="0">
                    <a:latin typeface="Constantia"/>
                  </a:rPr>
                  <a:t>:</a:t>
                </a:r>
                <a:endParaRPr lang="en-US" sz="2800" dirty="0" smtClean="0">
                  <a:latin typeface="Constantia"/>
                </a:endParaRPr>
              </a:p>
              <a:p>
                <a:pPr algn="just">
                  <a:spcBef>
                    <a:spcPts val="2100"/>
                  </a:spcBef>
                  <a:spcAft>
                    <a:spcPts val="2100"/>
                  </a:spcAft>
                </a:pPr>
                <a14:m>
                  <m:oMathPara xmlns:m="http://schemas.openxmlformats.org/officeDocument/2006/math">
                    <m:oMathParaPr>
                      <m:jc m:val="centerGroup"/>
                    </m:oMathParaPr>
                    <m:oMath xmlns:m="http://schemas.openxmlformats.org/officeDocument/2006/math">
                      <m:sSub>
                        <m:sSubPr>
                          <m:ctrlPr>
                            <a:rPr lang="vi"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𝑛</m:t>
                          </m:r>
                        </m:sub>
                      </m:sSub>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𝑘</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𝑚</m:t>
                              </m:r>
                            </m:e>
                            <m:sub>
                              <m:r>
                                <a:rPr lang="en-US" sz="2800" b="0" i="1" smtClean="0">
                                  <a:latin typeface="Cambria Math" panose="02040503050406030204" pitchFamily="18" charset="0"/>
                                </a:rPr>
                                <m:t>𝑛</m:t>
                              </m:r>
                              <m:r>
                                <a:rPr lang="en-US" sz="2800" b="0" i="1" smtClean="0">
                                  <a:latin typeface="Cambria Math" panose="02040503050406030204" pitchFamily="18" charset="0"/>
                                </a:rPr>
                                <m:t>+</m:t>
                              </m:r>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r>
                            <a:rPr lang="en-US" sz="2800" b="0" i="1" smtClean="0">
                              <a:latin typeface="Cambria Math" panose="02040503050406030204" pitchFamily="18" charset="0"/>
                            </a:rPr>
                            <m:t>𝑚𝑜𝑑</m:t>
                          </m:r>
                          <m:r>
                            <a:rPr lang="en-US" sz="2800" b="0" i="1" smtClean="0">
                              <a:latin typeface="Cambria Math" panose="02040503050406030204" pitchFamily="18" charset="0"/>
                            </a:rPr>
                            <m:t> 26)</m:t>
                          </m:r>
                        </m:e>
                      </m:nary>
                    </m:oMath>
                  </m:oMathPara>
                </a14:m>
                <a:endParaRPr lang="vi" sz="2800" dirty="0">
                  <a:latin typeface="Constantia"/>
                </a:endParaRPr>
              </a:p>
            </p:txBody>
          </p:sp>
        </mc:Choice>
        <mc:Fallback>
          <p:sp>
            <p:nvSpPr>
              <p:cNvPr id="4" name="Rectangle 3"/>
              <p:cNvSpPr>
                <a:spLocks noRot="1" noChangeAspect="1" noMove="1" noResize="1" noEditPoints="1" noAdjustHandles="1" noChangeArrowheads="1" noChangeShapeType="1" noTextEdit="1"/>
              </p:cNvSpPr>
              <p:nvPr/>
            </p:nvSpPr>
            <p:spPr>
              <a:xfrm>
                <a:off x="810768" y="1371827"/>
                <a:ext cx="7800969" cy="4728722"/>
              </a:xfrm>
              <a:prstGeom prst="rect">
                <a:avLst/>
              </a:prstGeom>
              <a:blipFill>
                <a:blip r:embed="rId7" cstate="print"/>
                <a:stretch>
                  <a:fillRect l="-2500" t="-2191" r="-2656"/>
                </a:stretch>
              </a:blipFill>
            </p:spPr>
            <p:txBody>
              <a:bodyPr/>
              <a:lstStyle/>
              <a:p>
                <a:r>
                  <a:rPr lang="en-US">
                    <a:noFill/>
                  </a:rPr>
                  <a:t> </a:t>
                </a:r>
              </a:p>
            </p:txBody>
          </p:sp>
        </mc:Fallback>
      </mc:AlternateContent>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695444" y="406430"/>
          <a:ext cx="7752519" cy="712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95892" y="1262009"/>
            <a:ext cx="7562800" cy="4988666"/>
          </a:xfrm>
          <a:prstGeom prst="rect">
            <a:avLst/>
          </a:prstGeom>
        </p:spPr>
        <p:txBody>
          <a:bodyPr lIns="0" tIns="0" rIns="0" bIns="0">
            <a:normAutofit fontScale="97500"/>
          </a:bodyPr>
          <a:lstStyle/>
          <a:p>
            <a:pPr marL="452120" indent="-457200" algn="just">
              <a:lnSpc>
                <a:spcPct val="150000"/>
              </a:lnSpc>
              <a:spcBef>
                <a:spcPts val="2730"/>
              </a:spcBef>
              <a:buFont typeface="Wingdings" panose="05000000000000000000" pitchFamily="2" charset="2"/>
              <a:buChar char="v"/>
            </a:pPr>
            <a:r>
              <a:rPr lang="vi" sz="3100" dirty="0" smtClean="0">
                <a:latin typeface="Constantia"/>
              </a:rPr>
              <a:t>Có </a:t>
            </a:r>
            <a:r>
              <a:rPr lang="vi" sz="3100" dirty="0">
                <a:latin typeface="Constantia"/>
              </a:rPr>
              <a:t>thể chứng minh được rằng, </a:t>
            </a:r>
            <a:r>
              <a:rPr lang="vi" sz="3100" dirty="0" smtClean="0">
                <a:latin typeface="Constantia"/>
              </a:rPr>
              <a:t>trong</a:t>
            </a:r>
            <a:r>
              <a:rPr lang="en-US" sz="3100" dirty="0" smtClean="0">
                <a:latin typeface="Constantia"/>
              </a:rPr>
              <a:t> </a:t>
            </a:r>
            <a:r>
              <a:rPr lang="vi" sz="3100" dirty="0" smtClean="0">
                <a:latin typeface="Constantia"/>
              </a:rPr>
              <a:t>trường </a:t>
            </a:r>
            <a:r>
              <a:rPr lang="vi" sz="3100" dirty="0">
                <a:latin typeface="Constantia"/>
              </a:rPr>
              <a:t>hợp này, đặc trưng thống kê của </a:t>
            </a:r>
            <a:r>
              <a:rPr lang="vi" sz="3100" dirty="0" smtClean="0">
                <a:latin typeface="Constantia"/>
              </a:rPr>
              <a:t>văn</a:t>
            </a:r>
            <a:r>
              <a:rPr lang="en-US" sz="3100" dirty="0" smtClean="0">
                <a:latin typeface="Constantia"/>
              </a:rPr>
              <a:t> </a:t>
            </a:r>
            <a:r>
              <a:rPr lang="vi" sz="3100" dirty="0" smtClean="0">
                <a:latin typeface="Constantia"/>
              </a:rPr>
              <a:t>bản </a:t>
            </a:r>
            <a:r>
              <a:rPr lang="vi" sz="3100" dirty="0">
                <a:latin typeface="Constantia"/>
              </a:rPr>
              <a:t>rõ được phân bố theo văn bản mã.</a:t>
            </a:r>
          </a:p>
          <a:p>
            <a:pPr marL="457200" indent="-457200" algn="just">
              <a:lnSpc>
                <a:spcPct val="150000"/>
              </a:lnSpc>
              <a:spcAft>
                <a:spcPts val="2100"/>
              </a:spcAft>
              <a:buFont typeface="Wingdings" panose="05000000000000000000" pitchFamily="2" charset="2"/>
              <a:buChar char="v"/>
            </a:pPr>
            <a:r>
              <a:rPr lang="vi" sz="3100" dirty="0" smtClean="0">
                <a:latin typeface="Constantia"/>
              </a:rPr>
              <a:t>Bởi </a:t>
            </a:r>
            <a:r>
              <a:rPr lang="vi" sz="3100" dirty="0">
                <a:latin typeface="Constantia"/>
              </a:rPr>
              <a:t>vậy, trong văn bản mã, đặc trưng </a:t>
            </a:r>
            <a:r>
              <a:rPr lang="vi" sz="3100" dirty="0" smtClean="0">
                <a:latin typeface="Constantia"/>
              </a:rPr>
              <a:t>tần</a:t>
            </a:r>
            <a:r>
              <a:rPr lang="en-US" sz="3100" dirty="0" smtClean="0">
                <a:latin typeface="Constantia"/>
              </a:rPr>
              <a:t> </a:t>
            </a:r>
            <a:r>
              <a:rPr lang="fr" sz="3100" dirty="0" smtClean="0">
                <a:latin typeface="Constantia"/>
              </a:rPr>
              <a:t>suất </a:t>
            </a:r>
            <a:r>
              <a:rPr lang="vi" sz="3100" dirty="0">
                <a:latin typeface="Constantia"/>
              </a:rPr>
              <a:t>sử dụng các chữ cái, sẽ tiến tới phân bố đều.</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4254138246"/>
              </p:ext>
            </p:extLst>
          </p:nvPr>
        </p:nvGraphicFramePr>
        <p:xfrm>
          <a:off x="713595" y="401380"/>
          <a:ext cx="7829904" cy="867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22777" y="1498886"/>
            <a:ext cx="7816256" cy="4697197"/>
          </a:xfrm>
          <a:prstGeom prst="rect">
            <a:avLst/>
          </a:prstGeom>
        </p:spPr>
        <p:txBody>
          <a:bodyPr lIns="0" tIns="0" rIns="0" bIns="0">
            <a:normAutofit fontScale="97500"/>
          </a:bodyPr>
          <a:lstStyle/>
          <a:p>
            <a:pPr marL="458216" indent="-457200" algn="just">
              <a:spcBef>
                <a:spcPts val="1470"/>
              </a:spcBef>
              <a:buFont typeface="Wingdings" panose="05000000000000000000" pitchFamily="2" charset="2"/>
              <a:buChar char="v"/>
            </a:pPr>
            <a:r>
              <a:rPr lang="vi" sz="2600" dirty="0" smtClean="0">
                <a:latin typeface="Constantia"/>
              </a:rPr>
              <a:t>Hiệu </a:t>
            </a:r>
            <a:r>
              <a:rPr lang="vi" sz="2600" dirty="0">
                <a:latin typeface="Constantia"/>
              </a:rPr>
              <a:t>ứng hỗn loạn nhằm làm cho mối quan hệ giữa các đặc trưng thống kê của bản mã và giá trị của khóa mã trở nên phức tạp, chống lại khả năng cố </a:t>
            </a:r>
            <a:r>
              <a:rPr lang="vi" sz="2600" dirty="0" smtClean="0">
                <a:latin typeface="Constantia"/>
              </a:rPr>
              <a:t>g</a:t>
            </a:r>
            <a:r>
              <a:rPr lang="en-US" sz="2600" dirty="0" smtClean="0">
                <a:latin typeface="Constantia"/>
              </a:rPr>
              <a:t>ắ</a:t>
            </a:r>
            <a:r>
              <a:rPr lang="vi" sz="2600" dirty="0" smtClean="0">
                <a:latin typeface="Constantia"/>
              </a:rPr>
              <a:t>ng khôi</a:t>
            </a:r>
            <a:r>
              <a:rPr lang="en-US" sz="2600" dirty="0" smtClean="0">
                <a:latin typeface="Constantia"/>
              </a:rPr>
              <a:t> </a:t>
            </a:r>
            <a:r>
              <a:rPr lang="vi" sz="2600" dirty="0" smtClean="0">
                <a:latin typeface="Constantia"/>
              </a:rPr>
              <a:t>phục </a:t>
            </a:r>
            <a:r>
              <a:rPr lang="vi" sz="2600" dirty="0">
                <a:latin typeface="Constantia"/>
              </a:rPr>
              <a:t>khóa.</a:t>
            </a:r>
          </a:p>
          <a:p>
            <a:pPr marL="458216" indent="-457200" algn="just">
              <a:spcAft>
                <a:spcPts val="210"/>
              </a:spcAft>
              <a:buFont typeface="Wingdings" panose="05000000000000000000" pitchFamily="2" charset="2"/>
              <a:buChar char="v"/>
            </a:pPr>
            <a:r>
              <a:rPr lang="vi" sz="2600" dirty="0" smtClean="0">
                <a:latin typeface="Constantia"/>
              </a:rPr>
              <a:t>Đồng </a:t>
            </a:r>
            <a:r>
              <a:rPr lang="vi" sz="2600" dirty="0">
                <a:latin typeface="Constantia"/>
              </a:rPr>
              <a:t>thời, ngay cả khi nếu đối phương có khả năng xác định được các đặc tính thống kê nào đó của văn bản mã, thì việc phức tạp của sự sử dụng khoá để’ nhận được văn bản mã cần chứng tỏ đạt được điều, mà mọi thử nghiệm muốn xác định khoá dựa trên các quan hệ thống kê đặc biệt này là không tưởng.</a:t>
            </a:r>
          </a:p>
          <a:p>
            <a:pPr marL="458216" indent="-457200" algn="just">
              <a:buFont typeface="Wingdings" panose="05000000000000000000" pitchFamily="2" charset="2"/>
              <a:buChar char="v"/>
            </a:pPr>
            <a:r>
              <a:rPr lang="vi" sz="2600" dirty="0" smtClean="0">
                <a:latin typeface="Constantia"/>
              </a:rPr>
              <a:t>Điều </a:t>
            </a:r>
            <a:r>
              <a:rPr lang="vi" sz="2600" dirty="0">
                <a:latin typeface="Constantia"/>
              </a:rPr>
              <a:t>đó đạt được bằng các thuật toán chuyển vị phức tạp.</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696036" y="1102465"/>
            <a:ext cx="7915701" cy="5025380"/>
          </a:xfrm>
          <a:prstGeom prst="rect">
            <a:avLst/>
          </a:prstGeom>
        </p:spPr>
        <p:txBody>
          <a:bodyPr lIns="0" tIns="0" rIns="0" bIns="0">
            <a:normAutofit fontScale="97500"/>
          </a:bodyPr>
          <a:lstStyle/>
          <a:p>
            <a:pPr marL="525272" indent="-457200" algn="just">
              <a:lnSpc>
                <a:spcPts val="5400"/>
              </a:lnSpc>
              <a:spcAft>
                <a:spcPts val="210"/>
              </a:spcAft>
              <a:buFont typeface="Wingdings" panose="05000000000000000000" pitchFamily="2" charset="2"/>
              <a:buChar char="v"/>
            </a:pPr>
            <a:r>
              <a:rPr lang="vi" sz="2800" dirty="0" smtClean="0">
                <a:latin typeface="Constantia"/>
              </a:rPr>
              <a:t>Khái </a:t>
            </a:r>
            <a:r>
              <a:rPr lang="vi" sz="2800" dirty="0">
                <a:latin typeface="Constantia"/>
              </a:rPr>
              <a:t>niệm khuếch tán và hỗn loạn đã thể hiện sự thành công đến mức trở thành quan điểm miêu tả bản chất của các đặc trưng mong đợi của mật mã khối.</a:t>
            </a:r>
          </a:p>
          <a:p>
            <a:pPr marL="525272" indent="-457200" algn="just">
              <a:lnSpc>
                <a:spcPts val="5424"/>
              </a:lnSpc>
              <a:buFont typeface="Wingdings" panose="05000000000000000000" pitchFamily="2" charset="2"/>
              <a:buChar char="v"/>
            </a:pPr>
            <a:r>
              <a:rPr lang="vi" sz="2800" dirty="0" smtClean="0">
                <a:latin typeface="Constantia"/>
              </a:rPr>
              <a:t>Các </a:t>
            </a:r>
            <a:r>
              <a:rPr lang="vi" sz="2800" dirty="0">
                <a:latin typeface="Constantia"/>
              </a:rPr>
              <a:t>thuật ngữ này trở thành cơ sở đối với tất cả việc xây dựng các mật mã khối hiện đại.</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 xmlns:p14="http://schemas.microsoft.com/office/powerpoint/2010/main" val="3498673893"/>
              </p:ext>
            </p:extLst>
          </p:nvPr>
        </p:nvGraphicFramePr>
        <p:xfrm>
          <a:off x="696036" y="353100"/>
          <a:ext cx="7915701" cy="749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TextBox 10"/>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12" name="TextBox 11"/>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4" name="Diagram 13"/>
          <p:cNvGraphicFramePr/>
          <p:nvPr>
            <p:extLst>
              <p:ext uri="{D42A27DB-BD31-4B8C-83A1-F6EECF244321}">
                <p14:modId xmlns="" xmlns:p14="http://schemas.microsoft.com/office/powerpoint/2010/main" val="1914858253"/>
              </p:ext>
            </p:extLst>
          </p:nvPr>
        </p:nvGraphicFramePr>
        <p:xfrm>
          <a:off x="877337" y="255473"/>
          <a:ext cx="7666162" cy="7135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14"/>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1851049" y="1071354"/>
            <a:ext cx="5305425" cy="531495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2081556" y="1326151"/>
            <a:ext cx="5357349" cy="4405907"/>
          </a:xfrm>
          <a:prstGeom prst="rect">
            <a:avLst/>
          </a:prstGeom>
        </p:spPr>
      </p:pic>
      <p:graphicFrame>
        <p:nvGraphicFramePr>
          <p:cNvPr id="7" name="Diagram 6"/>
          <p:cNvGraphicFramePr/>
          <p:nvPr/>
        </p:nvGraphicFramePr>
        <p:xfrm>
          <a:off x="784746" y="263992"/>
          <a:ext cx="8059003" cy="745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979089" y="1231847"/>
            <a:ext cx="7386219" cy="4977884"/>
          </a:xfrm>
          <a:prstGeom prst="rect">
            <a:avLst/>
          </a:prstGeom>
        </p:spPr>
      </p:pic>
      <p:graphicFrame>
        <p:nvGraphicFramePr>
          <p:cNvPr id="8" name="Diagram 7"/>
          <p:cNvGraphicFramePr/>
          <p:nvPr>
            <p:extLst>
              <p:ext uri="{D42A27DB-BD31-4B8C-83A1-F6EECF244321}">
                <p14:modId xmlns="" xmlns:p14="http://schemas.microsoft.com/office/powerpoint/2010/main" val="2140417107"/>
              </p:ext>
            </p:extLst>
          </p:nvPr>
        </p:nvGraphicFramePr>
        <p:xfrm>
          <a:off x="783291" y="357203"/>
          <a:ext cx="7855742" cy="7482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4140388596"/>
              </p:ext>
            </p:extLst>
          </p:nvPr>
        </p:nvGraphicFramePr>
        <p:xfrm>
          <a:off x="686300" y="249936"/>
          <a:ext cx="8089210" cy="82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13550" y="1078174"/>
            <a:ext cx="7966426" cy="5090614"/>
          </a:xfrm>
          <a:prstGeom prst="rect">
            <a:avLst/>
          </a:prstGeom>
        </p:spPr>
        <p:txBody>
          <a:bodyPr lIns="0" tIns="0" rIns="0" bIns="0">
            <a:normAutofit fontScale="97500"/>
          </a:bodyPr>
          <a:lstStyle/>
          <a:p>
            <a:pPr marL="604520" indent="-609600" algn="just">
              <a:lnSpc>
                <a:spcPts val="5376"/>
              </a:lnSpc>
              <a:spcBef>
                <a:spcPts val="2730"/>
              </a:spcBef>
              <a:spcAft>
                <a:spcPts val="420"/>
              </a:spcAft>
              <a:buFont typeface="Wingdings" panose="05000000000000000000" pitchFamily="2" charset="2"/>
              <a:buChar char="v"/>
            </a:pPr>
            <a:r>
              <a:rPr lang="vi" sz="3100" dirty="0" smtClean="0">
                <a:latin typeface="Constantia"/>
              </a:rPr>
              <a:t>Quá </a:t>
            </a:r>
            <a:r>
              <a:rPr lang="vi" sz="3100" dirty="0">
                <a:latin typeface="Constantia"/>
              </a:rPr>
              <a:t>trình mã hóa và giải mã trùng nhau, chỉ khác nhau ở thứ tự khóa </a:t>
            </a:r>
            <a:r>
              <a:rPr lang="en-US" sz="3100" dirty="0">
                <a:latin typeface="Constantia"/>
              </a:rPr>
              <a:t>con, </a:t>
            </a:r>
            <a:r>
              <a:rPr lang="vi" sz="3100" dirty="0">
                <a:latin typeface="Constantia"/>
              </a:rPr>
              <a:t>điều này sẽ tiết kiệm được nữa tài nguyên </a:t>
            </a:r>
            <a:r>
              <a:rPr lang="fr" sz="3100" dirty="0">
                <a:latin typeface="Constantia"/>
              </a:rPr>
              <a:t>khi </a:t>
            </a:r>
            <a:r>
              <a:rPr lang="vi" sz="3100" dirty="0">
                <a:latin typeface="Constantia"/>
              </a:rPr>
              <a:t>thực hiện thuật toán trên phần cứng.</a:t>
            </a:r>
          </a:p>
          <a:p>
            <a:pPr marL="604520" indent="-609600" algn="just">
              <a:lnSpc>
                <a:spcPts val="5376"/>
              </a:lnSpc>
              <a:buFont typeface="Wingdings" panose="05000000000000000000" pitchFamily="2" charset="2"/>
              <a:buChar char="v"/>
            </a:pPr>
            <a:r>
              <a:rPr lang="vi" sz="3100" dirty="0" smtClean="0">
                <a:latin typeface="Constantia"/>
              </a:rPr>
              <a:t>Hàm </a:t>
            </a:r>
            <a:r>
              <a:rPr lang="fr" sz="3100" dirty="0">
                <a:latin typeface="Constantia"/>
              </a:rPr>
              <a:t>F </a:t>
            </a:r>
            <a:r>
              <a:rPr lang="vi" sz="3100" dirty="0">
                <a:latin typeface="Constantia"/>
              </a:rPr>
              <a:t>có </a:t>
            </a:r>
            <a:r>
              <a:rPr lang="vi" sz="3100" dirty="0" smtClean="0">
                <a:latin typeface="Constantia"/>
              </a:rPr>
              <a:t>thể </a:t>
            </a:r>
            <a:r>
              <a:rPr lang="vi" sz="3100" dirty="0">
                <a:latin typeface="Constantia"/>
              </a:rPr>
              <a:t>chọn với độ khó bất kỳ, vì không phải tìm hàm nghịch.</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683252" y="265448"/>
          <a:ext cx="8092257" cy="880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33787" y="1291807"/>
            <a:ext cx="7941722" cy="5027106"/>
          </a:xfrm>
          <a:prstGeom prst="rect">
            <a:avLst/>
          </a:prstGeom>
        </p:spPr>
        <p:txBody>
          <a:bodyPr lIns="0" tIns="0" rIns="0" bIns="0">
            <a:normAutofit fontScale="97500"/>
          </a:bodyPr>
          <a:lstStyle/>
          <a:p>
            <a:pPr marL="620268" indent="-622300" algn="just">
              <a:lnSpc>
                <a:spcPts val="4656"/>
              </a:lnSpc>
              <a:buFont typeface="Wingdings" panose="05000000000000000000" pitchFamily="2" charset="2"/>
              <a:buChar char="v"/>
            </a:pPr>
            <a:r>
              <a:rPr lang="vi" sz="3100" dirty="0" smtClean="0">
                <a:latin typeface="Constantia"/>
              </a:rPr>
              <a:t>Vì </a:t>
            </a:r>
            <a:r>
              <a:rPr lang="vi" sz="3100" dirty="0">
                <a:latin typeface="Constantia"/>
              </a:rPr>
              <a:t>mỗi vòng mã chỉ thực hiện biến đổi nữa khối dữ liệu, </a:t>
            </a:r>
            <a:r>
              <a:rPr lang="fr" sz="3100" dirty="0">
                <a:latin typeface="Constantia"/>
              </a:rPr>
              <a:t>nên </a:t>
            </a:r>
            <a:r>
              <a:rPr lang="vi" sz="3100" dirty="0">
                <a:latin typeface="Constantia"/>
              </a:rPr>
              <a:t>cần số vòng mã hóa lớn để đảm bảo độ </a:t>
            </a:r>
            <a:r>
              <a:rPr lang="fr" sz="3100" dirty="0">
                <a:latin typeface="Constantia"/>
              </a:rPr>
              <a:t>an </a:t>
            </a:r>
            <a:r>
              <a:rPr lang="vi" sz="3100" dirty="0">
                <a:latin typeface="Constantia"/>
              </a:rPr>
              <a:t>toàn của hệ mật, điều này </a:t>
            </a:r>
            <a:r>
              <a:rPr lang="vi" sz="3100" dirty="0" smtClean="0">
                <a:latin typeface="Constantia"/>
              </a:rPr>
              <a:t>làm</a:t>
            </a:r>
            <a:r>
              <a:rPr lang="en-US" sz="3100" dirty="0" smtClean="0">
                <a:latin typeface="Constantia"/>
              </a:rPr>
              <a:t> </a:t>
            </a:r>
            <a:r>
              <a:rPr lang="vi" sz="3100" dirty="0" smtClean="0">
                <a:latin typeface="Constantia"/>
              </a:rPr>
              <a:t>giảm </a:t>
            </a:r>
            <a:r>
              <a:rPr lang="vi" sz="3100" dirty="0">
                <a:latin typeface="Constantia"/>
              </a:rPr>
              <a:t>đáng kể tốc độ mã.</a:t>
            </a:r>
          </a:p>
          <a:p>
            <a:pPr marL="620268" indent="-622300" algn="just">
              <a:lnSpc>
                <a:spcPts val="4680"/>
              </a:lnSpc>
              <a:buFont typeface="Wingdings" panose="05000000000000000000" pitchFamily="2" charset="2"/>
              <a:buChar char="v"/>
            </a:pPr>
            <a:r>
              <a:rPr lang="vi" sz="3100" dirty="0" smtClean="0">
                <a:latin typeface="Constantia"/>
              </a:rPr>
              <a:t>Ngoài </a:t>
            </a:r>
            <a:r>
              <a:rPr lang="vi" sz="3100" dirty="0">
                <a:latin typeface="Constantia"/>
              </a:rPr>
              <a:t>ra xây dựng trên cơ sở mạng </a:t>
            </a:r>
            <a:r>
              <a:rPr lang="fr" sz="3100" dirty="0">
                <a:latin typeface="Constantia"/>
              </a:rPr>
              <a:t>Feistel </a:t>
            </a:r>
            <a:r>
              <a:rPr lang="vi" sz="3100" dirty="0">
                <a:latin typeface="Constantia"/>
              </a:rPr>
              <a:t>tồn tại lớp khóa tương đương, </a:t>
            </a:r>
            <a:r>
              <a:rPr lang="fr" sz="3100" dirty="0">
                <a:latin typeface="Constantia"/>
              </a:rPr>
              <a:t>nên làm </a:t>
            </a:r>
            <a:r>
              <a:rPr lang="vi" sz="3100" dirty="0">
                <a:latin typeface="Constantia"/>
              </a:rPr>
              <a:t>không gian khóa giảm đi một nữa.</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663509" y="1311687"/>
            <a:ext cx="7982531" cy="4106474"/>
          </a:xfrm>
          <a:prstGeom prst="rect">
            <a:avLst/>
          </a:prstGeom>
        </p:spPr>
      </p:pic>
      <p:graphicFrame>
        <p:nvGraphicFramePr>
          <p:cNvPr id="7" name="Diagram 6"/>
          <p:cNvGraphicFramePr/>
          <p:nvPr/>
        </p:nvGraphicFramePr>
        <p:xfrm>
          <a:off x="663509" y="367625"/>
          <a:ext cx="8057410" cy="696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788022" y="1495884"/>
            <a:ext cx="7973026" cy="4195231"/>
          </a:xfrm>
          <a:prstGeom prst="rect">
            <a:avLst/>
          </a:prstGeom>
        </p:spPr>
      </p:pic>
      <p:graphicFrame>
        <p:nvGraphicFramePr>
          <p:cNvPr id="7" name="Diagram 6"/>
          <p:cNvGraphicFramePr/>
          <p:nvPr/>
        </p:nvGraphicFramePr>
        <p:xfrm>
          <a:off x="639125" y="236698"/>
          <a:ext cx="8313806" cy="896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1625357" y="1231391"/>
            <a:ext cx="5830243" cy="4896453"/>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 xmlns:p14="http://schemas.microsoft.com/office/powerpoint/2010/main" val="720042611"/>
              </p:ext>
            </p:extLst>
          </p:nvPr>
        </p:nvGraphicFramePr>
        <p:xfrm>
          <a:off x="743804" y="321692"/>
          <a:ext cx="7826990" cy="756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602772538"/>
              </p:ext>
            </p:extLst>
          </p:nvPr>
        </p:nvGraphicFramePr>
        <p:xfrm>
          <a:off x="727653" y="277232"/>
          <a:ext cx="8055864" cy="869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40033" y="1146413"/>
            <a:ext cx="7826295" cy="4981432"/>
          </a:xfrm>
          <a:prstGeom prst="rect">
            <a:avLst/>
          </a:prstGeom>
        </p:spPr>
        <p:txBody>
          <a:bodyPr lIns="0" tIns="0" rIns="0" bIns="0">
            <a:normAutofit/>
          </a:bodyPr>
          <a:lstStyle/>
          <a:p>
            <a:pPr marL="274320" indent="-304800" algn="just">
              <a:lnSpc>
                <a:spcPct val="150000"/>
              </a:lnSpc>
              <a:spcBef>
                <a:spcPts val="2730"/>
              </a:spcBef>
            </a:pPr>
            <a:r>
              <a:rPr lang="vi" sz="3100" b="1" dirty="0" smtClean="0">
                <a:latin typeface="Constantia"/>
              </a:rPr>
              <a:t>3.1. Lịch sử phát triển</a:t>
            </a:r>
            <a:endParaRPr lang="en-US" sz="3100" b="1" dirty="0" smtClean="0">
              <a:solidFill>
                <a:srgbClr val="0BD0D9"/>
              </a:solidFill>
              <a:latin typeface="Constantia"/>
            </a:endParaRPr>
          </a:p>
          <a:p>
            <a:pPr marL="426720" indent="-457200" algn="just">
              <a:lnSpc>
                <a:spcPct val="150000"/>
              </a:lnSpc>
              <a:spcBef>
                <a:spcPts val="2730"/>
              </a:spcBef>
              <a:buFont typeface="Wingdings" panose="05000000000000000000" pitchFamily="2" charset="2"/>
              <a:buChar char="Ø"/>
            </a:pPr>
            <a:r>
              <a:rPr lang="vi" sz="3100" dirty="0" smtClean="0">
                <a:latin typeface="Constantia"/>
              </a:rPr>
              <a:t>Chuẩn </a:t>
            </a:r>
            <a:r>
              <a:rPr lang="vi" sz="3100" dirty="0">
                <a:latin typeface="Constantia"/>
              </a:rPr>
              <a:t>mật mã dữ liệu DES (Data Encryption Standard), được chấp nhận vào năm 1977 bởi văn phòng tiêu chuẩn quốc gia (NBS) của Mỹ (hiện là viện quốc gia của tiêu chuẩn và công nghệ - NIST).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13595" y="344013"/>
          <a:ext cx="7775311" cy="720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09540" y="1064524"/>
            <a:ext cx="7900518" cy="5199798"/>
          </a:xfrm>
          <a:prstGeom prst="rect">
            <a:avLst/>
          </a:prstGeom>
        </p:spPr>
        <p:txBody>
          <a:bodyPr lIns="0" tIns="0" rIns="0" bIns="0">
            <a:normAutofit fontScale="97500"/>
          </a:bodyPr>
          <a:lstStyle/>
          <a:p>
            <a:pPr marL="452120" indent="-457200">
              <a:lnSpc>
                <a:spcPts val="5376"/>
              </a:lnSpc>
              <a:spcBef>
                <a:spcPts val="2520"/>
              </a:spcBef>
              <a:spcAft>
                <a:spcPts val="420"/>
              </a:spcAft>
              <a:buFont typeface="Wingdings" panose="05000000000000000000" pitchFamily="2" charset="2"/>
              <a:buChar char="v"/>
            </a:pPr>
            <a:r>
              <a:rPr lang="vi" sz="3100" dirty="0" smtClean="0">
                <a:latin typeface="Constantia"/>
              </a:rPr>
              <a:t>Tên </a:t>
            </a:r>
            <a:r>
              <a:rPr lang="vi" sz="3100" dirty="0">
                <a:latin typeface="Constantia"/>
              </a:rPr>
              <a:t>chính thức là chuẩn xử lý thông tin của liên bang số 46 (FIPS PUB 46).</a:t>
            </a:r>
          </a:p>
          <a:p>
            <a:pPr marL="452120" indent="-457200">
              <a:lnSpc>
                <a:spcPts val="5376"/>
              </a:lnSpc>
              <a:buFont typeface="Wingdings" panose="05000000000000000000" pitchFamily="2" charset="2"/>
              <a:buChar char="v"/>
            </a:pPr>
            <a:r>
              <a:rPr lang="vi" sz="3100" dirty="0" smtClean="0">
                <a:latin typeface="Constantia"/>
              </a:rPr>
              <a:t>Những </a:t>
            </a:r>
            <a:r>
              <a:rPr lang="vi" sz="3100" dirty="0">
                <a:latin typeface="Constantia"/>
              </a:rPr>
              <a:t>năm 60 của thế kỷ XX, IBM bắt đầu dự án trong lĩnh vực mật mã do Feistel </a:t>
            </a:r>
            <a:r>
              <a:rPr lang="vi" sz="3100" dirty="0" smtClean="0">
                <a:latin typeface="Constantia"/>
              </a:rPr>
              <a:t>dẫn</a:t>
            </a:r>
            <a:r>
              <a:rPr lang="en-US" sz="3100" dirty="0" smtClean="0">
                <a:latin typeface="Constantia"/>
              </a:rPr>
              <a:t> </a:t>
            </a:r>
            <a:r>
              <a:rPr lang="vi" sz="3100" dirty="0" smtClean="0">
                <a:latin typeface="Constantia"/>
              </a:rPr>
              <a:t>đầu </a:t>
            </a:r>
            <a:r>
              <a:rPr lang="vi" sz="3100" dirty="0">
                <a:latin typeface="Constantia"/>
                <a:cs typeface="Times New Roman" panose="02020603050405020304" pitchFamily="18" charset="0"/>
              </a:rPr>
              <a:t>→</a:t>
            </a:r>
            <a:r>
              <a:rPr lang="vi" sz="3100" dirty="0" smtClean="0">
                <a:latin typeface="Constantia"/>
              </a:rPr>
              <a:t> </a:t>
            </a:r>
            <a:r>
              <a:rPr lang="vi" sz="3100" dirty="0">
                <a:latin typeface="Constantia"/>
              </a:rPr>
              <a:t>tạo ra LUCIPHER (kích thước khối dữ liệu 64 bit và sử dụng khoá dài 128 bit).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81835" y="357663"/>
          <a:ext cx="7720720" cy="706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81835" y="1184090"/>
            <a:ext cx="7870846" cy="5121176"/>
          </a:xfrm>
          <a:prstGeom prst="rect">
            <a:avLst/>
          </a:prstGeom>
        </p:spPr>
        <p:txBody>
          <a:bodyPr lIns="0" tIns="0" rIns="0" bIns="0">
            <a:normAutofit fontScale="97500"/>
          </a:bodyPr>
          <a:lstStyle/>
          <a:p>
            <a:pPr marL="445516" indent="-457200" algn="just">
              <a:lnSpc>
                <a:spcPts val="4680"/>
              </a:lnSpc>
              <a:spcBef>
                <a:spcPts val="2520"/>
              </a:spcBef>
              <a:buFont typeface="Wingdings" panose="05000000000000000000" pitchFamily="2" charset="2"/>
              <a:buChar char="v"/>
            </a:pPr>
            <a:r>
              <a:rPr lang="vi" sz="2600" dirty="0" smtClean="0">
                <a:latin typeface="Constantia"/>
              </a:rPr>
              <a:t>Dựa </a:t>
            </a:r>
            <a:r>
              <a:rPr lang="vi" sz="2600" dirty="0">
                <a:latin typeface="Constantia"/>
              </a:rPr>
              <a:t>trên kết quả của LUCIPHER, IBM tạo ra phương án thương mại hóa mật mã (tích hợp trong một IC). Dự án được dẫn đầu bởi </a:t>
            </a:r>
            <a:r>
              <a:rPr lang="vi" sz="2600" dirty="0" smtClean="0">
                <a:latin typeface="Constantia"/>
              </a:rPr>
              <a:t>Tuchman</a:t>
            </a:r>
            <a:r>
              <a:rPr lang="en-US" sz="2600" dirty="0" smtClean="0">
                <a:latin typeface="Constantia"/>
              </a:rPr>
              <a:t> </a:t>
            </a:r>
            <a:r>
              <a:rPr lang="vi" sz="2600" dirty="0" smtClean="0">
                <a:latin typeface="Constantia"/>
              </a:rPr>
              <a:t>và </a:t>
            </a:r>
            <a:r>
              <a:rPr lang="vi" sz="2600" dirty="0">
                <a:latin typeface="Constantia"/>
              </a:rPr>
              <a:t>Carl Meyer.</a:t>
            </a:r>
          </a:p>
          <a:p>
            <a:pPr marL="445516" indent="-457200" algn="just">
              <a:lnSpc>
                <a:spcPts val="4704"/>
              </a:lnSpc>
              <a:buFont typeface="Wingdings" panose="05000000000000000000" pitchFamily="2" charset="2"/>
              <a:buChar char="v"/>
            </a:pPr>
            <a:r>
              <a:rPr lang="vi" sz="2600" dirty="0" smtClean="0">
                <a:latin typeface="Constantia"/>
              </a:rPr>
              <a:t>IBM </a:t>
            </a:r>
            <a:r>
              <a:rPr lang="vi" sz="2600" dirty="0">
                <a:latin typeface="Constantia"/>
              </a:rPr>
              <a:t>đưa ra trong cuộc thi các kết quả của dự án Tuchman-Meyer </a:t>
            </a:r>
            <a:r>
              <a:rPr lang="vi" sz="2800" dirty="0" smtClean="0">
                <a:latin typeface="Constantia"/>
                <a:cs typeface="Times New Roman" panose="02020603050405020304" pitchFamily="18" charset="0"/>
              </a:rPr>
              <a:t>→</a:t>
            </a:r>
            <a:r>
              <a:rPr lang="vi" sz="2600" dirty="0" smtClean="0">
                <a:latin typeface="Constantia"/>
              </a:rPr>
              <a:t> </a:t>
            </a:r>
            <a:r>
              <a:rPr lang="vi" sz="2600" dirty="0">
                <a:latin typeface="Constantia"/>
              </a:rPr>
              <a:t>vào năm 1977 nó đã được công nhận là chuẩn mật mã dữ liệu (DES).</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1974773130"/>
              </p:ext>
            </p:extLst>
          </p:nvPr>
        </p:nvGraphicFramePr>
        <p:xfrm>
          <a:off x="763683" y="380315"/>
          <a:ext cx="7860792" cy="957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98977" y="1337481"/>
            <a:ext cx="7725497" cy="5089632"/>
          </a:xfrm>
          <a:prstGeom prst="rect">
            <a:avLst/>
          </a:prstGeom>
        </p:spPr>
        <p:txBody>
          <a:bodyPr lIns="0" tIns="0" rIns="0" bIns="0">
            <a:normAutofit/>
          </a:bodyPr>
          <a:lstStyle/>
          <a:p>
            <a:pPr marL="794766" indent="-514350">
              <a:lnSpc>
                <a:spcPct val="150000"/>
              </a:lnSpc>
              <a:spcBef>
                <a:spcPts val="1890"/>
              </a:spcBef>
              <a:buFont typeface="Wingdings" panose="05000000000000000000" pitchFamily="2" charset="2"/>
              <a:buChar char="q"/>
            </a:pPr>
            <a:r>
              <a:rPr lang="vi" sz="2600" dirty="0" smtClean="0">
                <a:latin typeface="Constantia"/>
              </a:rPr>
              <a:t>Thuật toán </a:t>
            </a:r>
            <a:r>
              <a:rPr lang="fr" sz="2600" dirty="0" smtClean="0">
                <a:latin typeface="Constantia"/>
              </a:rPr>
              <a:t>LUCIFER, </a:t>
            </a:r>
            <a:r>
              <a:rPr lang="vi" sz="2600" dirty="0" smtClean="0">
                <a:latin typeface="Constantia"/>
              </a:rPr>
              <a:t>hãng IBM đã sử dụng khoá</a:t>
            </a:r>
            <a:r>
              <a:rPr lang="en-US" sz="2600" dirty="0" smtClean="0">
                <a:latin typeface="Constantia"/>
              </a:rPr>
              <a:t> </a:t>
            </a:r>
            <a:r>
              <a:rPr lang="vi" sz="2600" dirty="0" smtClean="0">
                <a:latin typeface="Constantia"/>
              </a:rPr>
              <a:t>dài </a:t>
            </a:r>
            <a:r>
              <a:rPr lang="vi" sz="2600" dirty="0">
                <a:latin typeface="Constantia"/>
              </a:rPr>
              <a:t>128 </a:t>
            </a:r>
            <a:r>
              <a:rPr lang="fr" sz="2600" dirty="0" smtClean="0">
                <a:latin typeface="Constantia"/>
              </a:rPr>
              <a:t>bit.</a:t>
            </a:r>
          </a:p>
          <a:p>
            <a:pPr marL="794766" indent="-514350">
              <a:lnSpc>
                <a:spcPct val="150000"/>
              </a:lnSpc>
              <a:spcBef>
                <a:spcPts val="1890"/>
              </a:spcBef>
              <a:buFont typeface="Wingdings" panose="05000000000000000000" pitchFamily="2" charset="2"/>
              <a:buChar char="q"/>
            </a:pPr>
            <a:r>
              <a:rPr lang="vi" sz="2600" dirty="0" smtClean="0">
                <a:latin typeface="Constantia"/>
              </a:rPr>
              <a:t>Trong </a:t>
            </a:r>
            <a:r>
              <a:rPr lang="fr" sz="2600" dirty="0">
                <a:latin typeface="Constantia"/>
              </a:rPr>
              <a:t>DES, </a:t>
            </a:r>
            <a:r>
              <a:rPr lang="vi" sz="2600" dirty="0">
                <a:latin typeface="Constantia"/>
              </a:rPr>
              <a:t>khóa có độ dài 56 </a:t>
            </a:r>
            <a:r>
              <a:rPr lang="fr" sz="2600" dirty="0" smtClean="0">
                <a:latin typeface="Constantia"/>
              </a:rPr>
              <a:t>bit.</a:t>
            </a:r>
          </a:p>
          <a:p>
            <a:pPr marL="794766" indent="-514350">
              <a:lnSpc>
                <a:spcPct val="150000"/>
              </a:lnSpc>
              <a:spcBef>
                <a:spcPts val="1890"/>
              </a:spcBef>
              <a:buFont typeface="Wingdings" panose="05000000000000000000" pitchFamily="2" charset="2"/>
              <a:buChar char="q"/>
            </a:pPr>
            <a:r>
              <a:rPr lang="vi" sz="2600" dirty="0" smtClean="0">
                <a:latin typeface="Constantia"/>
              </a:rPr>
              <a:t>Có </a:t>
            </a:r>
            <a:r>
              <a:rPr lang="vi" sz="2600" dirty="0">
                <a:latin typeface="Constantia"/>
              </a:rPr>
              <a:t>2 phê phán chính:</a:t>
            </a:r>
          </a:p>
          <a:p>
            <a:pPr marL="914400" lvl="1" indent="-457200" algn="just">
              <a:lnSpc>
                <a:spcPct val="150000"/>
              </a:lnSpc>
              <a:buFont typeface="Wingdings" panose="05000000000000000000" pitchFamily="2" charset="2"/>
              <a:buChar char="Ø"/>
            </a:pPr>
            <a:r>
              <a:rPr lang="vi" sz="2600" dirty="0" smtClean="0">
                <a:latin typeface="Constantia"/>
              </a:rPr>
              <a:t>Độ </a:t>
            </a:r>
            <a:r>
              <a:rPr lang="vi" sz="2600" dirty="0">
                <a:latin typeface="Constantia"/>
              </a:rPr>
              <a:t>dài khóa</a:t>
            </a:r>
          </a:p>
          <a:p>
            <a:pPr marL="914400" lvl="1" indent="-457200" algn="just">
              <a:lnSpc>
                <a:spcPct val="150000"/>
              </a:lnSpc>
              <a:buFont typeface="Wingdings" panose="05000000000000000000" pitchFamily="2" charset="2"/>
              <a:buChar char="Ø"/>
            </a:pPr>
            <a:r>
              <a:rPr lang="vi" sz="2600" dirty="0" smtClean="0">
                <a:latin typeface="Constantia"/>
              </a:rPr>
              <a:t>Cấu </a:t>
            </a:r>
            <a:r>
              <a:rPr lang="vi" sz="2600" dirty="0">
                <a:latin typeface="Constantia"/>
              </a:rPr>
              <a:t>trúc của ma trận S</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49" name="Diagram 48"/>
          <p:cNvGraphicFramePr/>
          <p:nvPr>
            <p:extLst>
              <p:ext uri="{D42A27DB-BD31-4B8C-83A1-F6EECF244321}">
                <p14:modId xmlns="" xmlns:p14="http://schemas.microsoft.com/office/powerpoint/2010/main" val="4007516594"/>
              </p:ext>
            </p:extLst>
          </p:nvPr>
        </p:nvGraphicFramePr>
        <p:xfrm>
          <a:off x="725105" y="333756"/>
          <a:ext cx="7913927" cy="7117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7" name="TextBox 46"/>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pic>
        <p:nvPicPr>
          <p:cNvPr id="50" name="Picture 49"/>
          <p:cNvPicPr>
            <a:picLocks noChangeAspect="1"/>
          </p:cNvPicPr>
          <p:nvPr/>
        </p:nvPicPr>
        <p:blipFill>
          <a:blip r:embed="rId8" cstate="print"/>
          <a:stretch>
            <a:fillRect/>
          </a:stretch>
        </p:blipFill>
        <p:spPr>
          <a:xfrm>
            <a:off x="1709711" y="1077432"/>
            <a:ext cx="5728321" cy="532467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1206873362"/>
              </p:ext>
            </p:extLst>
          </p:nvPr>
        </p:nvGraphicFramePr>
        <p:xfrm>
          <a:off x="699948" y="320313"/>
          <a:ext cx="7919796" cy="880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09540" y="1229606"/>
            <a:ext cx="7706663" cy="5034716"/>
          </a:xfrm>
          <a:prstGeom prst="rect">
            <a:avLst/>
          </a:prstGeom>
        </p:spPr>
        <p:txBody>
          <a:bodyPr lIns="0" tIns="0" rIns="0" bIns="0">
            <a:normAutofit fontScale="97500"/>
          </a:bodyPr>
          <a:lstStyle/>
          <a:p>
            <a:pPr marL="452120" indent="-457200" algn="just">
              <a:lnSpc>
                <a:spcPct val="150000"/>
              </a:lnSpc>
              <a:spcBef>
                <a:spcPts val="2520"/>
              </a:spcBef>
              <a:buFont typeface="Wingdings" panose="05000000000000000000" pitchFamily="2" charset="2"/>
              <a:buChar char="v"/>
            </a:pPr>
            <a:r>
              <a:rPr lang="vi" sz="3100" dirty="0" smtClean="0">
                <a:latin typeface="Constantia"/>
              </a:rPr>
              <a:t>Khối </a:t>
            </a:r>
            <a:r>
              <a:rPr lang="vi" sz="3100" dirty="0">
                <a:latin typeface="Constantia"/>
              </a:rPr>
              <a:t>64 </a:t>
            </a:r>
            <a:r>
              <a:rPr lang="en-US" sz="3100" dirty="0">
                <a:latin typeface="Constantia"/>
              </a:rPr>
              <a:t>bit </a:t>
            </a:r>
            <a:r>
              <a:rPr lang="vi" sz="3100" dirty="0">
                <a:latin typeface="Constantia"/>
              </a:rPr>
              <a:t>của bản rõ được thực hiện biến đổi ở khối hoán vị khởi đầu </a:t>
            </a:r>
            <a:r>
              <a:rPr lang="en-US" sz="3100" dirty="0">
                <a:latin typeface="Constantia"/>
              </a:rPr>
              <a:t>(IP</a:t>
            </a:r>
            <a:r>
              <a:rPr lang="en-US" sz="3100" dirty="0" smtClean="0">
                <a:latin typeface="Constantia"/>
              </a:rPr>
              <a:t>),</a:t>
            </a:r>
          </a:p>
          <a:p>
            <a:pPr marL="452120" indent="-457200" algn="just">
              <a:lnSpc>
                <a:spcPct val="150000"/>
              </a:lnSpc>
              <a:spcBef>
                <a:spcPts val="2520"/>
              </a:spcBef>
              <a:buFont typeface="Wingdings" panose="05000000000000000000" pitchFamily="2" charset="2"/>
              <a:buChar char="v"/>
            </a:pPr>
            <a:r>
              <a:rPr lang="vi" sz="3100" dirty="0" smtClean="0">
                <a:latin typeface="Constantia"/>
              </a:rPr>
              <a:t>Thực </a:t>
            </a:r>
            <a:r>
              <a:rPr lang="vi" sz="3100" dirty="0">
                <a:latin typeface="Constantia"/>
              </a:rPr>
              <a:t>hiện 16 vòng biến đổi với cùng một chức năng, trong đó sử dụng các toán tử thay thế và hoán vị.</a:t>
            </a:r>
          </a:p>
          <a:p>
            <a:pPr marL="452120" indent="-457200" algn="just">
              <a:lnSpc>
                <a:spcPct val="150000"/>
              </a:lnSpc>
              <a:buFont typeface="Wingdings" panose="05000000000000000000" pitchFamily="2" charset="2"/>
              <a:buChar char="v"/>
            </a:pPr>
            <a:r>
              <a:rPr lang="vi" sz="3100" dirty="0" smtClean="0">
                <a:latin typeface="Constantia"/>
              </a:rPr>
              <a:t>Hoán </a:t>
            </a:r>
            <a:r>
              <a:rPr lang="vi" sz="3100" dirty="0">
                <a:latin typeface="Constantia"/>
              </a:rPr>
              <a:t>vị cuối </a:t>
            </a:r>
            <a:r>
              <a:rPr lang="en-US" sz="3100" dirty="0">
                <a:latin typeface="Constantia"/>
              </a:rPr>
              <a:t>(IP</a:t>
            </a:r>
            <a:r>
              <a:rPr lang="en-US" sz="3100" baseline="30000" dirty="0">
                <a:latin typeface="Constantia"/>
              </a:rPr>
              <a:t>-1</a:t>
            </a:r>
            <a:r>
              <a:rPr lang="en-US" sz="3100" dirty="0">
                <a:latin typeface="Constantia"/>
              </a:rPr>
              <a: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663372" y="350782"/>
          <a:ext cx="7921070" cy="891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62713" y="1353176"/>
            <a:ext cx="7430660" cy="4911146"/>
          </a:xfrm>
          <a:prstGeom prst="rect">
            <a:avLst/>
          </a:prstGeom>
        </p:spPr>
        <p:txBody>
          <a:bodyPr lIns="0" tIns="0" rIns="0" bIns="0">
            <a:normAutofit/>
          </a:bodyPr>
          <a:lstStyle/>
          <a:p>
            <a:pPr marL="457200" indent="-457200" algn="just">
              <a:lnSpc>
                <a:spcPts val="7344"/>
              </a:lnSpc>
              <a:spcBef>
                <a:spcPts val="2940"/>
              </a:spcBef>
              <a:buFont typeface="Wingdings" panose="05000000000000000000" pitchFamily="2" charset="2"/>
              <a:buChar char="v"/>
            </a:pPr>
            <a:r>
              <a:rPr lang="vi" sz="3300" dirty="0" smtClean="0">
                <a:latin typeface="Cambria"/>
              </a:rPr>
              <a:t>Hoán</a:t>
            </a:r>
            <a:r>
              <a:rPr lang="en-US" sz="3300" dirty="0" smtClean="0">
                <a:latin typeface="Cambria"/>
              </a:rPr>
              <a:t> </a:t>
            </a:r>
            <a:r>
              <a:rPr lang="en-US" sz="3300" dirty="0" err="1" smtClean="0">
                <a:latin typeface="Cambria"/>
              </a:rPr>
              <a:t>vị</a:t>
            </a:r>
            <a:r>
              <a:rPr lang="vi" sz="3300" dirty="0" smtClean="0">
                <a:latin typeface="Cambria"/>
              </a:rPr>
              <a:t> </a:t>
            </a:r>
            <a:r>
              <a:rPr lang="vi" sz="3300" dirty="0">
                <a:latin typeface="Cambria"/>
              </a:rPr>
              <a:t>đầu.</a:t>
            </a:r>
          </a:p>
          <a:p>
            <a:pPr marL="457200" indent="-457200" algn="just">
              <a:lnSpc>
                <a:spcPts val="7344"/>
              </a:lnSpc>
              <a:buFont typeface="Wingdings" panose="05000000000000000000" pitchFamily="2" charset="2"/>
              <a:buChar char="v"/>
            </a:pPr>
            <a:r>
              <a:rPr lang="de" sz="3300" dirty="0" smtClean="0">
                <a:latin typeface="Cambria"/>
              </a:rPr>
              <a:t>Dịch </a:t>
            </a:r>
            <a:r>
              <a:rPr lang="vi" sz="3300" dirty="0">
                <a:latin typeface="Cambria"/>
              </a:rPr>
              <a:t>vòng trái.</a:t>
            </a:r>
          </a:p>
          <a:p>
            <a:pPr marL="457200" indent="-457200" algn="just">
              <a:lnSpc>
                <a:spcPts val="7344"/>
              </a:lnSpc>
              <a:buFont typeface="Wingdings" panose="05000000000000000000" pitchFamily="2" charset="2"/>
              <a:buChar char="v"/>
            </a:pPr>
            <a:r>
              <a:rPr lang="vi" sz="3300" dirty="0" smtClean="0">
                <a:latin typeface="Cambria"/>
              </a:rPr>
              <a:t>Hoán </a:t>
            </a:r>
            <a:r>
              <a:rPr lang="vi" sz="3300" dirty="0">
                <a:latin typeface="Cambria"/>
              </a:rPr>
              <a:t>vị lần 2 với chọn.</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5" name="Diagram 24"/>
          <p:cNvGraphicFramePr/>
          <p:nvPr/>
        </p:nvGraphicFramePr>
        <p:xfrm>
          <a:off x="786384" y="336280"/>
          <a:ext cx="7784410" cy="718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TextBox 22"/>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pic>
        <p:nvPicPr>
          <p:cNvPr id="26" name="Picture 25"/>
          <p:cNvPicPr>
            <a:picLocks noChangeAspect="1"/>
          </p:cNvPicPr>
          <p:nvPr/>
        </p:nvPicPr>
        <p:blipFill>
          <a:blip r:embed="rId7" cstate="print"/>
          <a:stretch>
            <a:fillRect/>
          </a:stretch>
        </p:blipFill>
        <p:spPr>
          <a:xfrm>
            <a:off x="1257286" y="1027311"/>
            <a:ext cx="6907704" cy="5434061"/>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1297948" y="1456898"/>
            <a:ext cx="6715015" cy="4534469"/>
          </a:xfrm>
          <a:prstGeom prst="rect">
            <a:avLst/>
          </a:prstGeom>
        </p:spPr>
      </p:pic>
      <p:graphicFrame>
        <p:nvGraphicFramePr>
          <p:cNvPr id="8" name="Diagram 7"/>
          <p:cNvGraphicFramePr/>
          <p:nvPr/>
        </p:nvGraphicFramePr>
        <p:xfrm>
          <a:off x="777330" y="362438"/>
          <a:ext cx="7697929" cy="7566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777240" y="1325880"/>
            <a:ext cx="7839456" cy="4829260"/>
          </a:xfrm>
          <a:prstGeom prst="rect">
            <a:avLst/>
          </a:prstGeom>
        </p:spPr>
        <p:txBody>
          <a:bodyPr lIns="0" tIns="0" rIns="0" bIns="0">
            <a:normAutofit/>
          </a:bodyPr>
          <a:lstStyle/>
          <a:p>
            <a:pPr marL="457200" indent="-457200" algn="just">
              <a:spcAft>
                <a:spcPts val="2310"/>
              </a:spcAft>
              <a:buFont typeface="Wingdings" panose="05000000000000000000" pitchFamily="2" charset="2"/>
              <a:buChar char="v"/>
            </a:pPr>
            <a:r>
              <a:rPr lang="vi" sz="2800" i="1" dirty="0" smtClean="0">
                <a:latin typeface="Constantia"/>
              </a:rPr>
              <a:t>Bản </a:t>
            </a:r>
            <a:r>
              <a:rPr lang="vi" sz="2800" i="1" dirty="0">
                <a:latin typeface="Constantia"/>
              </a:rPr>
              <a:t>rõ</a:t>
            </a:r>
            <a:r>
              <a:rPr lang="vi" sz="2800" dirty="0">
                <a:latin typeface="Constantia"/>
              </a:rPr>
              <a:t> </a:t>
            </a:r>
            <a:r>
              <a:rPr lang="vi" sz="2800" i="1" dirty="0">
                <a:latin typeface="Constantia"/>
              </a:rPr>
              <a:t>(</a:t>
            </a:r>
            <a:r>
              <a:rPr lang="en-US" sz="2800" i="1" dirty="0">
                <a:latin typeface="Constantia"/>
              </a:rPr>
              <a:t>plain text):</a:t>
            </a:r>
            <a:r>
              <a:rPr lang="en-US" sz="2800" dirty="0">
                <a:latin typeface="Constantia"/>
              </a:rPr>
              <a:t> </a:t>
            </a:r>
            <a:r>
              <a:rPr lang="vi" sz="2800" dirty="0">
                <a:latin typeface="Constantia"/>
              </a:rPr>
              <a:t>các tin tức rõ nghĩa ban đầu.</a:t>
            </a:r>
          </a:p>
          <a:p>
            <a:pPr marL="457200" indent="-457200" algn="just">
              <a:spcAft>
                <a:spcPts val="2310"/>
              </a:spcAft>
              <a:buFont typeface="Wingdings" panose="05000000000000000000" pitchFamily="2" charset="2"/>
              <a:buChar char="v"/>
            </a:pPr>
            <a:r>
              <a:rPr lang="vi" sz="2800" i="1" dirty="0" smtClean="0">
                <a:latin typeface="Constantia"/>
              </a:rPr>
              <a:t>Bản </a:t>
            </a:r>
            <a:r>
              <a:rPr lang="vi" sz="2800" i="1" dirty="0">
                <a:latin typeface="Constantia"/>
              </a:rPr>
              <a:t>mã </a:t>
            </a:r>
            <a:r>
              <a:rPr lang="en-US" sz="2800" i="1" dirty="0">
                <a:latin typeface="Constantia"/>
              </a:rPr>
              <a:t>(cipher text):</a:t>
            </a:r>
            <a:r>
              <a:rPr lang="en-US" sz="2800" dirty="0">
                <a:latin typeface="Constantia"/>
              </a:rPr>
              <a:t> </a:t>
            </a:r>
            <a:r>
              <a:rPr lang="vi" sz="2800" dirty="0">
                <a:latin typeface="Constantia"/>
              </a:rPr>
              <a:t>dạng biến đổi của bản rõ</a:t>
            </a:r>
            <a:r>
              <a:rPr lang="vi" sz="2800" dirty="0" smtClean="0">
                <a:latin typeface="Constantia"/>
              </a:rPr>
              <a:t>.</a:t>
            </a:r>
            <a:endParaRPr lang="en-US" sz="2800" dirty="0" smtClean="0">
              <a:latin typeface="Constantia"/>
            </a:endParaRPr>
          </a:p>
          <a:p>
            <a:pPr marL="457200" indent="-457200" algn="just">
              <a:spcAft>
                <a:spcPts val="2310"/>
              </a:spcAft>
              <a:buFont typeface="Wingdings" panose="05000000000000000000" pitchFamily="2" charset="2"/>
              <a:buChar char="v"/>
            </a:pPr>
            <a:r>
              <a:rPr lang="vi" sz="2800" dirty="0" smtClean="0">
                <a:latin typeface="Constantia"/>
              </a:rPr>
              <a:t>Quá trình mã hoá bao gồm việc sử dụng thuật toán và khoá nào đó.</a:t>
            </a:r>
            <a:endParaRPr lang="en-US" sz="2800" dirty="0" smtClean="0">
              <a:latin typeface="Constantia"/>
            </a:endParaRPr>
          </a:p>
          <a:p>
            <a:pPr marL="457200" indent="-457200" algn="just">
              <a:spcAft>
                <a:spcPts val="2310"/>
              </a:spcAft>
              <a:buFont typeface="Wingdings" panose="05000000000000000000" pitchFamily="2" charset="2"/>
              <a:buChar char="v"/>
            </a:pPr>
            <a:r>
              <a:rPr lang="vi" sz="2800" dirty="0" smtClean="0">
                <a:latin typeface="Constantia"/>
              </a:rPr>
              <a:t>Khoá </a:t>
            </a:r>
            <a:r>
              <a:rPr lang="en-US" sz="2800" i="1" dirty="0" smtClean="0">
                <a:latin typeface="Constantia"/>
              </a:rPr>
              <a:t>(key):</a:t>
            </a:r>
            <a:r>
              <a:rPr lang="en-US" sz="2800" dirty="0" smtClean="0">
                <a:latin typeface="Constantia"/>
              </a:rPr>
              <a:t> </a:t>
            </a:r>
            <a:r>
              <a:rPr lang="vi" sz="2800" dirty="0" smtClean="0">
                <a:latin typeface="Constantia"/>
              </a:rPr>
              <a:t>đó là một giá trị, được gọi là </a:t>
            </a:r>
            <a:r>
              <a:rPr lang="vi" sz="2800" i="1" dirty="0" smtClean="0">
                <a:latin typeface="Constantia"/>
              </a:rPr>
              <a:t>khoá mật, </a:t>
            </a:r>
            <a:r>
              <a:rPr lang="vi" sz="2800" dirty="0" smtClean="0">
                <a:latin typeface="Constantia"/>
              </a:rPr>
              <a:t>không phụ thuộc vào bản rõ.</a:t>
            </a:r>
          </a:p>
          <a:p>
            <a:pPr marL="457200" indent="-457200" algn="just">
              <a:spcAft>
                <a:spcPts val="2310"/>
              </a:spcAft>
              <a:buFont typeface="Wingdings" panose="05000000000000000000" pitchFamily="2" charset="2"/>
              <a:buChar char="v"/>
            </a:pPr>
            <a:endParaRPr lang="vi" sz="2800" dirty="0">
              <a:latin typeface="Constantia"/>
            </a:endParaRP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8" name="Diagram 7"/>
          <p:cNvGraphicFramePr/>
          <p:nvPr>
            <p:extLst>
              <p:ext uri="{D42A27DB-BD31-4B8C-83A1-F6EECF244321}">
                <p14:modId xmlns="" xmlns:p14="http://schemas.microsoft.com/office/powerpoint/2010/main" val="3938983859"/>
              </p:ext>
            </p:extLst>
          </p:nvPr>
        </p:nvGraphicFramePr>
        <p:xfrm>
          <a:off x="750627" y="359663"/>
          <a:ext cx="7866069" cy="770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1134037" y="1227933"/>
            <a:ext cx="6931789" cy="4867967"/>
          </a:xfrm>
          <a:prstGeom prst="rect">
            <a:avLst/>
          </a:prstGeom>
        </p:spPr>
      </p:pic>
      <p:graphicFrame>
        <p:nvGraphicFramePr>
          <p:cNvPr id="7" name="Diagram 6"/>
          <p:cNvGraphicFramePr/>
          <p:nvPr/>
        </p:nvGraphicFramePr>
        <p:xfrm>
          <a:off x="755995" y="331959"/>
          <a:ext cx="7637378" cy="7735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8" name="Diagram 7"/>
          <p:cNvGraphicFramePr/>
          <p:nvPr/>
        </p:nvGraphicFramePr>
        <p:xfrm>
          <a:off x="765047" y="347734"/>
          <a:ext cx="7737507" cy="771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pic>
        <p:nvPicPr>
          <p:cNvPr id="2" name="Picture 1"/>
          <p:cNvPicPr>
            <a:picLocks noChangeAspect="1"/>
          </p:cNvPicPr>
          <p:nvPr/>
        </p:nvPicPr>
        <p:blipFill>
          <a:blip r:embed="rId7" cstate="print"/>
          <a:stretch>
            <a:fillRect/>
          </a:stretch>
        </p:blipFill>
        <p:spPr>
          <a:xfrm>
            <a:off x="1274928" y="1354327"/>
            <a:ext cx="6994429" cy="427645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4014722772"/>
              </p:ext>
            </p:extLst>
          </p:nvPr>
        </p:nvGraphicFramePr>
        <p:xfrm>
          <a:off x="725650" y="430291"/>
          <a:ext cx="7887998" cy="784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34832" y="1456262"/>
            <a:ext cx="7778816" cy="4139320"/>
          </a:xfrm>
          <a:prstGeom prst="rect">
            <a:avLst/>
          </a:prstGeom>
        </p:spPr>
        <p:txBody>
          <a:bodyPr lIns="0" tIns="0" rIns="0" bIns="0">
            <a:normAutofit fontScale="97500"/>
          </a:bodyPr>
          <a:lstStyle/>
          <a:p>
            <a:pPr marL="457200" indent="-457200">
              <a:spcBef>
                <a:spcPts val="2940"/>
              </a:spcBef>
              <a:spcAft>
                <a:spcPts val="2520"/>
              </a:spcAft>
              <a:buFont typeface="Wingdings" panose="05000000000000000000" pitchFamily="2" charset="2"/>
              <a:buChar char="v"/>
            </a:pPr>
            <a:r>
              <a:rPr lang="vi" sz="3300" dirty="0" smtClean="0">
                <a:latin typeface="Cambria"/>
              </a:rPr>
              <a:t>Để </a:t>
            </a:r>
            <a:r>
              <a:rPr lang="vi" sz="3300" dirty="0">
                <a:latin typeface="Cambria"/>
              </a:rPr>
              <a:t>giải mã sử dụng cùng một </a:t>
            </a:r>
            <a:r>
              <a:rPr lang="vi" sz="3300" dirty="0" smtClean="0">
                <a:latin typeface="Cambria"/>
              </a:rPr>
              <a:t>thuật</a:t>
            </a:r>
            <a:r>
              <a:rPr lang="en-US" sz="3300" dirty="0" smtClean="0">
                <a:latin typeface="Cambria"/>
              </a:rPr>
              <a:t> </a:t>
            </a:r>
            <a:r>
              <a:rPr lang="vi" sz="3300" dirty="0" smtClean="0">
                <a:latin typeface="Cambria"/>
              </a:rPr>
              <a:t>toán</a:t>
            </a:r>
            <a:r>
              <a:rPr lang="vi" sz="3300" dirty="0">
                <a:latin typeface="Cambria"/>
              </a:rPr>
              <a:t>, nhưng đối với khoá để giải mã, </a:t>
            </a:r>
            <a:r>
              <a:rPr lang="fr" sz="3300" dirty="0">
                <a:latin typeface="Cambria"/>
              </a:rPr>
              <a:t>khi </a:t>
            </a:r>
            <a:r>
              <a:rPr lang="vi" sz="3300" dirty="0">
                <a:latin typeface="Cambria"/>
              </a:rPr>
              <a:t>tham gia vào thuật toán sẽ </a:t>
            </a:r>
            <a:r>
              <a:rPr lang="de" sz="3300" dirty="0">
                <a:latin typeface="Cambria"/>
              </a:rPr>
              <a:t>theo </a:t>
            </a:r>
            <a:r>
              <a:rPr lang="vi" sz="3300" dirty="0">
                <a:latin typeface="Cambria"/>
              </a:rPr>
              <a:t>trình tự ngược.</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1006704" y="1553525"/>
            <a:ext cx="7454908" cy="4246774"/>
          </a:xfrm>
          <a:prstGeom prst="rect">
            <a:avLst/>
          </a:prstGeom>
        </p:spPr>
        <p:txBody>
          <a:bodyPr wrap="none" lIns="0" tIns="0" rIns="0" bIns="0">
            <a:normAutofit/>
          </a:bodyPr>
          <a:lstStyle/>
          <a:p>
            <a:pPr marL="457200" indent="-457200">
              <a:spcAft>
                <a:spcPts val="3570"/>
              </a:spcAft>
              <a:buFont typeface="Wingdings" panose="05000000000000000000" pitchFamily="2" charset="2"/>
              <a:buChar char="v"/>
            </a:pPr>
            <a:r>
              <a:rPr lang="vi" sz="3300" dirty="0" smtClean="0">
                <a:latin typeface="Cambria"/>
              </a:rPr>
              <a:t>Hiệu </a:t>
            </a:r>
            <a:r>
              <a:rPr lang="vi" sz="3300" dirty="0">
                <a:latin typeface="Cambria"/>
              </a:rPr>
              <a:t>ứng thác </a:t>
            </a:r>
            <a:r>
              <a:rPr lang="vi" sz="3300" dirty="0" smtClean="0">
                <a:latin typeface="Cambria"/>
              </a:rPr>
              <a:t>lũ</a:t>
            </a:r>
            <a:endParaRPr lang="en-US" sz="3300" dirty="0" smtClean="0">
              <a:latin typeface="Cambria"/>
            </a:endParaRPr>
          </a:p>
          <a:p>
            <a:pPr marL="457200" indent="-457200">
              <a:spcAft>
                <a:spcPts val="3570"/>
              </a:spcAft>
              <a:buFont typeface="Wingdings" panose="05000000000000000000" pitchFamily="2" charset="2"/>
              <a:buChar char="v"/>
            </a:pPr>
            <a:r>
              <a:rPr lang="vi" sz="3300" dirty="0" smtClean="0">
                <a:latin typeface="Cambria"/>
              </a:rPr>
              <a:t>Độ an toàn của </a:t>
            </a:r>
            <a:r>
              <a:rPr lang="fr" sz="3300" dirty="0" smtClean="0">
                <a:latin typeface="Cambria"/>
              </a:rPr>
              <a:t>DES</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graphicFrame>
        <p:nvGraphicFramePr>
          <p:cNvPr id="8" name="Diagram 7"/>
          <p:cNvGraphicFramePr/>
          <p:nvPr>
            <p:extLst>
              <p:ext uri="{D42A27DB-BD31-4B8C-83A1-F6EECF244321}">
                <p14:modId xmlns="" xmlns:p14="http://schemas.microsoft.com/office/powerpoint/2010/main" val="3568623754"/>
              </p:ext>
            </p:extLst>
          </p:nvPr>
        </p:nvGraphicFramePr>
        <p:xfrm>
          <a:off x="791570" y="385047"/>
          <a:ext cx="7806520" cy="7477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50036" y="379135"/>
          <a:ext cx="7863612" cy="821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50036" y="1339526"/>
            <a:ext cx="7738871" cy="4720079"/>
          </a:xfrm>
          <a:prstGeom prst="rect">
            <a:avLst/>
          </a:prstGeom>
        </p:spPr>
        <p:txBody>
          <a:bodyPr lIns="0" tIns="0" rIns="0" bIns="0">
            <a:normAutofit fontScale="97500"/>
          </a:bodyPr>
          <a:lstStyle/>
          <a:p>
            <a:pPr marL="436372" indent="-457200" algn="just">
              <a:lnSpc>
                <a:spcPts val="6480"/>
              </a:lnSpc>
              <a:spcBef>
                <a:spcPts val="2940"/>
              </a:spcBef>
              <a:buFont typeface="Wingdings" panose="05000000000000000000" pitchFamily="2" charset="2"/>
              <a:buChar char="v"/>
            </a:pPr>
            <a:r>
              <a:rPr lang="vi" sz="3300" dirty="0" smtClean="0">
                <a:latin typeface="Cambria"/>
              </a:rPr>
              <a:t>Đặc </a:t>
            </a:r>
            <a:r>
              <a:rPr lang="vi" sz="3300" dirty="0">
                <a:latin typeface="Cambria"/>
              </a:rPr>
              <a:t>tính mong đợi </a:t>
            </a:r>
            <a:r>
              <a:rPr lang="vi" sz="3300" dirty="0" smtClean="0">
                <a:latin typeface="Times New Roman" panose="02020603050405020304" pitchFamily="18" charset="0"/>
                <a:cs typeface="Times New Roman" panose="02020603050405020304" pitchFamily="18" charset="0"/>
              </a:rPr>
              <a:t>→</a:t>
            </a:r>
            <a:r>
              <a:rPr lang="vi" sz="3300" dirty="0" smtClean="0">
                <a:latin typeface="Cambria"/>
              </a:rPr>
              <a:t> </a:t>
            </a:r>
            <a:r>
              <a:rPr lang="vi" sz="3300" dirty="0">
                <a:latin typeface="Cambria"/>
              </a:rPr>
              <a:t>cần phải có độ nhạy cao của đầu ra (bản rõ, khóa) với sự thay đổi của dữ liệu đầu vào (bản mã), (hiệu ứng thác lũ </a:t>
            </a:r>
            <a:r>
              <a:rPr lang="vi" sz="3300" dirty="0" smtClean="0">
                <a:latin typeface="Cambria"/>
              </a:rPr>
              <a:t>– avanlache</a:t>
            </a:r>
            <a:r>
              <a:rPr lang="en-US" sz="3300" dirty="0" smtClean="0">
                <a:latin typeface="Cambria"/>
              </a:rPr>
              <a:t> effect</a:t>
            </a:r>
            <a:r>
              <a:rPr lang="en-US" sz="3300" dirty="0">
                <a:latin typeface="Cambria"/>
              </a:rPr>
              <a: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50074" y="418099"/>
          <a:ext cx="7611538" cy="7692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50074" y="1459399"/>
            <a:ext cx="7611538" cy="4859513"/>
          </a:xfrm>
          <a:prstGeom prst="rect">
            <a:avLst/>
          </a:prstGeom>
        </p:spPr>
        <p:txBody>
          <a:bodyPr lIns="0" tIns="0" rIns="0" bIns="0">
            <a:normAutofit fontScale="97500"/>
          </a:bodyPr>
          <a:lstStyle/>
          <a:p>
            <a:pPr marL="458216" indent="-457200">
              <a:lnSpc>
                <a:spcPts val="2664"/>
              </a:lnSpc>
              <a:spcBef>
                <a:spcPts val="1470"/>
              </a:spcBef>
              <a:spcAft>
                <a:spcPts val="210"/>
              </a:spcAft>
              <a:buFont typeface="Wingdings" panose="05000000000000000000" pitchFamily="2" charset="2"/>
              <a:buChar char="v"/>
            </a:pPr>
            <a:r>
              <a:rPr lang="vi" sz="2600" dirty="0" smtClean="0">
                <a:latin typeface="+mj-lt"/>
              </a:rPr>
              <a:t>Thuật </a:t>
            </a:r>
            <a:r>
              <a:rPr lang="vi" sz="2600" dirty="0">
                <a:latin typeface="+mj-lt"/>
              </a:rPr>
              <a:t>toán DES thể hiện đạt được hiệu ứng thác lũ mạnh.</a:t>
            </a:r>
          </a:p>
          <a:p>
            <a:pPr marL="457200" indent="-457200" algn="just">
              <a:spcAft>
                <a:spcPts val="630"/>
              </a:spcAft>
              <a:buFont typeface="Wingdings" panose="05000000000000000000" pitchFamily="2" charset="2"/>
              <a:buChar char="v"/>
            </a:pPr>
            <a:r>
              <a:rPr lang="vi" sz="2600" dirty="0" smtClean="0">
                <a:latin typeface="+mj-lt"/>
              </a:rPr>
              <a:t>Trường </a:t>
            </a:r>
            <a:r>
              <a:rPr lang="vi" sz="2600" dirty="0">
                <a:latin typeface="+mj-lt"/>
              </a:rPr>
              <a:t>hợp 1:</a:t>
            </a:r>
          </a:p>
          <a:p>
            <a:pPr marL="458216" indent="-457200">
              <a:lnSpc>
                <a:spcPts val="2664"/>
              </a:lnSpc>
              <a:buFont typeface="Wingdings" panose="05000000000000000000" pitchFamily="2" charset="2"/>
              <a:buChar char="Ø"/>
            </a:pPr>
            <a:r>
              <a:rPr lang="vi" sz="2600" dirty="0" smtClean="0">
                <a:latin typeface="+mj-lt"/>
              </a:rPr>
              <a:t>Hai </a:t>
            </a:r>
            <a:r>
              <a:rPr lang="vi" sz="2600" dirty="0">
                <a:latin typeface="+mj-lt"/>
              </a:rPr>
              <a:t>đoạn văn bản rõ, chỉ khác nhau có một bit là: “00000000 00000000 00000000    </a:t>
            </a:r>
            <a:r>
              <a:rPr lang="vi" sz="2600" dirty="0" smtClean="0">
                <a:latin typeface="+mj-lt"/>
              </a:rPr>
              <a:t>00000000</a:t>
            </a:r>
            <a:r>
              <a:rPr lang="en-US" sz="2600" dirty="0" smtClean="0">
                <a:latin typeface="+mj-lt"/>
              </a:rPr>
              <a:t> </a:t>
            </a:r>
            <a:r>
              <a:rPr lang="vi" sz="2600" dirty="0" smtClean="0">
                <a:latin typeface="+mj-lt"/>
              </a:rPr>
              <a:t>00000000 </a:t>
            </a:r>
            <a:r>
              <a:rPr lang="vi" sz="2600" dirty="0">
                <a:latin typeface="+mj-lt"/>
              </a:rPr>
              <a:t>00000000 00000000” và “10000000 00000000    00000000    00000000    </a:t>
            </a:r>
            <a:r>
              <a:rPr lang="vi" sz="2600" dirty="0" smtClean="0">
                <a:latin typeface="+mj-lt"/>
              </a:rPr>
              <a:t>00000000</a:t>
            </a:r>
            <a:r>
              <a:rPr lang="en-US" sz="2600" dirty="0" smtClean="0">
                <a:latin typeface="+mj-lt"/>
              </a:rPr>
              <a:t> </a:t>
            </a:r>
            <a:r>
              <a:rPr lang="vi" sz="2600" dirty="0" smtClean="0">
                <a:latin typeface="+mj-lt"/>
              </a:rPr>
              <a:t>00000000 </a:t>
            </a:r>
            <a:r>
              <a:rPr lang="vi" sz="2600" dirty="0">
                <a:latin typeface="+mj-lt"/>
              </a:rPr>
              <a:t>00000000”.</a:t>
            </a:r>
          </a:p>
          <a:p>
            <a:pPr marL="457200" indent="-457200" algn="just">
              <a:lnSpc>
                <a:spcPts val="2688"/>
              </a:lnSpc>
              <a:buFont typeface="Wingdings" panose="05000000000000000000" pitchFamily="2" charset="2"/>
              <a:buChar char="Ø"/>
            </a:pPr>
            <a:r>
              <a:rPr lang="vi" sz="2600" dirty="0" smtClean="0">
                <a:latin typeface="+mj-lt"/>
              </a:rPr>
              <a:t>Khóa </a:t>
            </a:r>
            <a:r>
              <a:rPr lang="vi" sz="2600" dirty="0">
                <a:latin typeface="+mj-lt"/>
              </a:rPr>
              <a:t>“0000001 1001011 0100100 1100010    </a:t>
            </a:r>
            <a:r>
              <a:rPr lang="vi" sz="2600" dirty="0" smtClean="0">
                <a:latin typeface="+mj-lt"/>
              </a:rPr>
              <a:t>0011100</a:t>
            </a:r>
            <a:r>
              <a:rPr lang="en-US" sz="2600" dirty="0" smtClean="0">
                <a:latin typeface="+mj-lt"/>
              </a:rPr>
              <a:t> </a:t>
            </a:r>
            <a:r>
              <a:rPr lang="vi" sz="2600" dirty="0" smtClean="0">
                <a:latin typeface="+mj-lt"/>
              </a:rPr>
              <a:t>0011000 </a:t>
            </a:r>
            <a:r>
              <a:rPr lang="vi" sz="2600" dirty="0">
                <a:latin typeface="+mj-lt"/>
              </a:rPr>
              <a:t>0011000 0110010”.</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773779" y="1299359"/>
            <a:ext cx="7797015" cy="4842134"/>
          </a:xfrm>
          <a:prstGeom prst="rect">
            <a:avLst/>
          </a:prstGeom>
        </p:spPr>
        <p:txBody>
          <a:bodyPr lIns="0" tIns="0" rIns="0" bIns="0">
            <a:normAutofit fontScale="97500"/>
          </a:bodyPr>
          <a:lstStyle/>
          <a:p>
            <a:pPr marL="534416" indent="-457200" algn="just">
              <a:spcAft>
                <a:spcPts val="1050"/>
              </a:spcAft>
              <a:buFont typeface="Wingdings" panose="05000000000000000000" pitchFamily="2" charset="2"/>
              <a:buChar char="v"/>
            </a:pPr>
            <a:r>
              <a:rPr lang="vi" sz="2800" dirty="0" smtClean="0">
                <a:latin typeface="+mj-lt"/>
              </a:rPr>
              <a:t>Trường </a:t>
            </a:r>
            <a:r>
              <a:rPr lang="vi" sz="2800" dirty="0">
                <a:latin typeface="+mj-lt"/>
              </a:rPr>
              <a:t>hợp 2:</a:t>
            </a:r>
          </a:p>
          <a:p>
            <a:pPr marL="534416" indent="-457200" algn="just">
              <a:lnSpc>
                <a:spcPts val="3024"/>
              </a:lnSpc>
              <a:buFont typeface="Wingdings" panose="05000000000000000000" pitchFamily="2" charset="2"/>
              <a:buChar char="Ø"/>
            </a:pPr>
            <a:r>
              <a:rPr lang="vi" sz="2800" dirty="0" smtClean="0">
                <a:latin typeface="+mj-lt"/>
              </a:rPr>
              <a:t>Bản </a:t>
            </a:r>
            <a:r>
              <a:rPr lang="vi" sz="2800" dirty="0">
                <a:latin typeface="+mj-lt"/>
              </a:rPr>
              <a:t>rõ: “01101000    10000101    00101110    </a:t>
            </a:r>
            <a:r>
              <a:rPr lang="vi" sz="2800" dirty="0" smtClean="0">
                <a:latin typeface="+mj-lt"/>
              </a:rPr>
              <a:t>01111010</a:t>
            </a:r>
            <a:r>
              <a:rPr lang="en-US" sz="2800" dirty="0" smtClean="0">
                <a:latin typeface="+mj-lt"/>
              </a:rPr>
              <a:t> </a:t>
            </a:r>
            <a:r>
              <a:rPr lang="vi" sz="2800" dirty="0" smtClean="0">
                <a:latin typeface="+mj-lt"/>
              </a:rPr>
              <a:t>00010011 </a:t>
            </a:r>
            <a:r>
              <a:rPr lang="vi" sz="2800" dirty="0">
                <a:latin typeface="+mj-lt"/>
              </a:rPr>
              <a:t>01110110 11101011 10100100”.</a:t>
            </a:r>
          </a:p>
          <a:p>
            <a:pPr marL="534416" indent="-457200" algn="just">
              <a:lnSpc>
                <a:spcPts val="3024"/>
              </a:lnSpc>
              <a:buFont typeface="Wingdings" panose="05000000000000000000" pitchFamily="2" charset="2"/>
              <a:buChar char="Ø"/>
            </a:pPr>
            <a:r>
              <a:rPr lang="vi" sz="2800" dirty="0" smtClean="0">
                <a:latin typeface="+mj-lt"/>
              </a:rPr>
              <a:t>Hai </a:t>
            </a:r>
            <a:r>
              <a:rPr lang="vi" sz="2800" dirty="0">
                <a:latin typeface="+mj-lt"/>
              </a:rPr>
              <a:t>khoá khác nhau, chúng khác nhau chỉ một bit ở vị trí thứ nhất là</a:t>
            </a:r>
            <a:r>
              <a:rPr lang="vi" sz="2800" dirty="0" smtClean="0">
                <a:latin typeface="+mj-lt"/>
              </a:rPr>
              <a:t>:</a:t>
            </a:r>
            <a:r>
              <a:rPr lang="en-US" sz="2800" dirty="0" smtClean="0">
                <a:latin typeface="+mj-lt"/>
              </a:rPr>
              <a:t> </a:t>
            </a:r>
            <a:r>
              <a:rPr lang="vi" sz="2800" dirty="0" smtClean="0">
                <a:latin typeface="+mj-lt"/>
              </a:rPr>
              <a:t>”</a:t>
            </a:r>
            <a:r>
              <a:rPr lang="vi" sz="2800" dirty="0">
                <a:latin typeface="+mj-lt"/>
              </a:rPr>
              <a:t>1110010 1111011 1101111 0011000 0011101 0000100 0110001 1101110” và “0110010 1111011 1101111   </a:t>
            </a:r>
            <a:r>
              <a:rPr lang="vi" sz="2800" dirty="0" smtClean="0">
                <a:latin typeface="+mj-lt"/>
              </a:rPr>
              <a:t> 0011000    </a:t>
            </a:r>
            <a:r>
              <a:rPr lang="vi" sz="2800" dirty="0">
                <a:latin typeface="+mj-lt"/>
              </a:rPr>
              <a:t>0011101    0000100    </a:t>
            </a:r>
            <a:r>
              <a:rPr lang="vi" sz="2800" dirty="0" smtClean="0">
                <a:latin typeface="+mj-lt"/>
              </a:rPr>
              <a:t>0110001</a:t>
            </a:r>
            <a:r>
              <a:rPr lang="en-US" sz="2800" dirty="0" smtClean="0">
                <a:latin typeface="+mj-lt"/>
              </a:rPr>
              <a:t>  </a:t>
            </a:r>
            <a:r>
              <a:rPr lang="vi" sz="2800" dirty="0" smtClean="0">
                <a:latin typeface="+mj-lt"/>
              </a:rPr>
              <a:t>1101110</a:t>
            </a:r>
            <a:r>
              <a:rPr lang="vi" sz="2800" dirty="0">
                <a:latin typeface="+mj-lt"/>
              </a:rPr>
              <a:t>”.</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 xmlns:p14="http://schemas.microsoft.com/office/powerpoint/2010/main" val="2904968970"/>
              </p:ext>
            </p:extLst>
          </p:nvPr>
        </p:nvGraphicFramePr>
        <p:xfrm>
          <a:off x="773779" y="394342"/>
          <a:ext cx="7797015" cy="642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1643401149"/>
              </p:ext>
            </p:extLst>
          </p:nvPr>
        </p:nvGraphicFramePr>
        <p:xfrm>
          <a:off x="790978" y="263720"/>
          <a:ext cx="7888997" cy="828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7" cstate="print"/>
          <a:stretch>
            <a:fillRect/>
          </a:stretch>
        </p:blipFill>
        <p:spPr>
          <a:xfrm>
            <a:off x="945980" y="1242306"/>
            <a:ext cx="7512748" cy="4858244"/>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 xmlns:p14="http://schemas.microsoft.com/office/powerpoint/2010/main" val="3238647241"/>
              </p:ext>
            </p:extLst>
          </p:nvPr>
        </p:nvGraphicFramePr>
        <p:xfrm>
          <a:off x="761953" y="354842"/>
          <a:ext cx="7849783" cy="791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58034" y="1426646"/>
            <a:ext cx="7494396" cy="634166"/>
          </a:xfrm>
          <a:prstGeom prst="rect">
            <a:avLst/>
          </a:prstGeom>
        </p:spPr>
        <p:txBody>
          <a:bodyPr wrap="none" lIns="0" tIns="0" rIns="0" bIns="0">
            <a:normAutofit fontScale="97500"/>
          </a:bodyPr>
          <a:lstStyle/>
          <a:p>
            <a:pPr marL="457200" indent="-457200">
              <a:spcBef>
                <a:spcPts val="1890"/>
              </a:spcBef>
              <a:spcAft>
                <a:spcPts val="2520"/>
              </a:spcAft>
              <a:buFont typeface="Wingdings" panose="05000000000000000000" pitchFamily="2" charset="2"/>
              <a:buChar char="v"/>
            </a:pPr>
            <a:r>
              <a:rPr lang="vi" sz="2600" dirty="0" smtClean="0">
                <a:latin typeface="Constantia"/>
              </a:rPr>
              <a:t>Sử </a:t>
            </a:r>
            <a:r>
              <a:rPr lang="vi" sz="2600" dirty="0">
                <a:latin typeface="Constantia"/>
              </a:rPr>
              <a:t>dụng 56 </a:t>
            </a:r>
            <a:r>
              <a:rPr lang="es" sz="2600" dirty="0">
                <a:latin typeface="Constantia"/>
              </a:rPr>
              <a:t>bit </a:t>
            </a:r>
            <a:r>
              <a:rPr lang="vi" sz="2600" dirty="0">
                <a:latin typeface="Constantia"/>
              </a:rPr>
              <a:t>khoá.</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7" cstate="print"/>
          <a:stretch>
            <a:fillRect/>
          </a:stretch>
        </p:blipFill>
        <p:spPr>
          <a:xfrm>
            <a:off x="1173820" y="2060812"/>
            <a:ext cx="7178610" cy="277049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18274" y="324543"/>
          <a:ext cx="7798422" cy="767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53569" y="1245040"/>
            <a:ext cx="7663127" cy="4951044"/>
          </a:xfrm>
          <a:prstGeom prst="rect">
            <a:avLst/>
          </a:prstGeom>
        </p:spPr>
        <p:txBody>
          <a:bodyPr lIns="0" tIns="0" rIns="0" bIns="0">
            <a:normAutofit fontScale="97500"/>
          </a:bodyPr>
          <a:lstStyle/>
          <a:p>
            <a:pPr marL="458216" indent="-457200" algn="just">
              <a:lnSpc>
                <a:spcPts val="4704"/>
              </a:lnSpc>
              <a:spcBef>
                <a:spcPts val="2520"/>
              </a:spcBef>
              <a:spcAft>
                <a:spcPts val="210"/>
              </a:spcAft>
              <a:buFont typeface="Wingdings" panose="05000000000000000000" pitchFamily="2" charset="2"/>
              <a:buChar char="v"/>
            </a:pPr>
            <a:r>
              <a:rPr lang="vi" sz="2600" dirty="0" smtClean="0">
                <a:latin typeface="Constantia"/>
              </a:rPr>
              <a:t>1977 </a:t>
            </a:r>
            <a:r>
              <a:rPr lang="en-US" sz="2600" dirty="0" err="1">
                <a:latin typeface="Constantia"/>
              </a:rPr>
              <a:t>Diffie</a:t>
            </a:r>
            <a:r>
              <a:rPr lang="en-US" sz="2600" dirty="0">
                <a:latin typeface="Constantia"/>
              </a:rPr>
              <a:t> </a:t>
            </a:r>
            <a:r>
              <a:rPr lang="vi" sz="2600" dirty="0">
                <a:latin typeface="Constantia"/>
              </a:rPr>
              <a:t>và Hellman đã tin tưởng rằng đến một lúc nào đó công nghệ sẽ cho phép tạo ra thiết bị gồm từ một triệu (10</a:t>
            </a:r>
            <a:r>
              <a:rPr lang="vi" sz="2600" baseline="30000" dirty="0">
                <a:latin typeface="Constantia"/>
              </a:rPr>
              <a:t>6</a:t>
            </a:r>
            <a:r>
              <a:rPr lang="vi" sz="2600" dirty="0">
                <a:latin typeface="Constantia"/>
              </a:rPr>
              <a:t>) các thiết bị mã hoá song song, trong đó mỗi thiết bị thực hiện mã hoá trong một </a:t>
            </a:r>
            <a:r>
              <a:rPr lang="en-US" sz="2600" dirty="0" err="1">
                <a:latin typeface="Constantia"/>
              </a:rPr>
              <a:t>chu</a:t>
            </a:r>
            <a:r>
              <a:rPr lang="en-US" sz="2600" dirty="0">
                <a:latin typeface="Constantia"/>
              </a:rPr>
              <a:t> </a:t>
            </a:r>
            <a:r>
              <a:rPr lang="vi" sz="2600" dirty="0">
                <a:latin typeface="Constantia"/>
              </a:rPr>
              <a:t>trình mất 1 ns.</a:t>
            </a:r>
          </a:p>
          <a:p>
            <a:pPr marL="458216" indent="-457200" algn="just">
              <a:lnSpc>
                <a:spcPts val="4752"/>
              </a:lnSpc>
              <a:buFont typeface="Wingdings" panose="05000000000000000000" pitchFamily="2" charset="2"/>
              <a:buChar char="v"/>
            </a:pPr>
            <a:r>
              <a:rPr lang="vi" sz="2600" dirty="0" smtClean="0">
                <a:latin typeface="Constantia"/>
              </a:rPr>
              <a:t>Theo </a:t>
            </a:r>
            <a:r>
              <a:rPr lang="vi" sz="2600" dirty="0">
                <a:latin typeface="Constantia"/>
              </a:rPr>
              <a:t>đánh giá tại thời gian đó giá cả của thiết bị như vậy vào khoảng 20 triệu đôla Mỹ.</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13595" y="357662"/>
          <a:ext cx="7788959" cy="693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09129" y="1301234"/>
            <a:ext cx="7829904" cy="4976736"/>
          </a:xfrm>
          <a:prstGeom prst="rect">
            <a:avLst/>
          </a:prstGeom>
        </p:spPr>
        <p:txBody>
          <a:bodyPr lIns="0" tIns="0" rIns="0" bIns="0">
            <a:normAutofit fontScale="97500"/>
          </a:bodyPr>
          <a:lstStyle/>
          <a:p>
            <a:pPr marL="334264" indent="-342900">
              <a:lnSpc>
                <a:spcPts val="3720"/>
              </a:lnSpc>
              <a:spcBef>
                <a:spcPts val="2100"/>
              </a:spcBef>
              <a:buFont typeface="Wingdings" panose="05000000000000000000" pitchFamily="2" charset="2"/>
              <a:buChar char="v"/>
            </a:pPr>
            <a:r>
              <a:rPr lang="vi" sz="2300" dirty="0" smtClean="0">
                <a:latin typeface="Constantia"/>
              </a:rPr>
              <a:t>Khi </a:t>
            </a:r>
            <a:r>
              <a:rPr lang="vi" sz="2300" dirty="0">
                <a:latin typeface="Constantia"/>
              </a:rPr>
              <a:t>có bản rõ X và khoá mật K, nhờ thuật toán mã hoá mà bản mã Y = [Y</a:t>
            </a:r>
            <a:r>
              <a:rPr lang="vi" sz="2300" baseline="-25000" dirty="0">
                <a:latin typeface="Constantia"/>
              </a:rPr>
              <a:t>1</a:t>
            </a:r>
            <a:r>
              <a:rPr lang="vi" sz="2300" dirty="0">
                <a:latin typeface="Constantia"/>
              </a:rPr>
              <a:t>, Y</a:t>
            </a:r>
            <a:r>
              <a:rPr lang="vi" sz="2200" baseline="-25000" dirty="0">
                <a:latin typeface="Arial"/>
              </a:rPr>
              <a:t>2</a:t>
            </a:r>
            <a:r>
              <a:rPr lang="vi" sz="2300" dirty="0">
                <a:latin typeface="Constantia"/>
              </a:rPr>
              <a:t>,...,Y</a:t>
            </a:r>
            <a:r>
              <a:rPr lang="vi" sz="2300" baseline="-25000" dirty="0">
                <a:latin typeface="Constantia"/>
              </a:rPr>
              <a:t>M</a:t>
            </a:r>
            <a:r>
              <a:rPr lang="vi" sz="2300" dirty="0">
                <a:latin typeface="Constantia"/>
              </a:rPr>
              <a:t>]. Điều này có thể viết dưới </a:t>
            </a:r>
            <a:r>
              <a:rPr lang="vi" sz="2300" dirty="0" smtClean="0">
                <a:latin typeface="Constantia"/>
              </a:rPr>
              <a:t>dạng</a:t>
            </a:r>
            <a:r>
              <a:rPr lang="en-US" sz="2300" dirty="0" smtClean="0">
                <a:latin typeface="Constantia"/>
              </a:rPr>
              <a:t> </a:t>
            </a:r>
            <a:r>
              <a:rPr lang="vi" sz="2300" dirty="0" smtClean="0">
                <a:latin typeface="Constantia"/>
              </a:rPr>
              <a:t>công </a:t>
            </a:r>
            <a:r>
              <a:rPr lang="vi" sz="2300" dirty="0">
                <a:latin typeface="Constantia"/>
              </a:rPr>
              <a:t>thức sau:</a:t>
            </a:r>
          </a:p>
          <a:p>
            <a:pPr algn="ctr">
              <a:spcAft>
                <a:spcPts val="1470"/>
              </a:spcAft>
            </a:pPr>
            <a:r>
              <a:rPr lang="vi" sz="2300" cap="small" dirty="0">
                <a:latin typeface="Constantia"/>
              </a:rPr>
              <a:t>Y = Ek(X)</a:t>
            </a:r>
          </a:p>
          <a:p>
            <a:pPr marL="334264" indent="-342900">
              <a:lnSpc>
                <a:spcPts val="3720"/>
              </a:lnSpc>
              <a:buFont typeface="Wingdings" panose="05000000000000000000" pitchFamily="2" charset="2"/>
              <a:buChar char="v"/>
            </a:pPr>
            <a:r>
              <a:rPr lang="vi" sz="2300" dirty="0" smtClean="0">
                <a:latin typeface="Constantia"/>
              </a:rPr>
              <a:t>Người </a:t>
            </a:r>
            <a:r>
              <a:rPr lang="vi" sz="2300" dirty="0">
                <a:latin typeface="Constantia"/>
              </a:rPr>
              <a:t>nhận tin tức, giả thiết rằng bằng một cách nào đó, cũng có khoá mật K, cần phải có khả năng thực hiện </a:t>
            </a:r>
            <a:r>
              <a:rPr lang="vi" sz="2300" dirty="0" smtClean="0">
                <a:latin typeface="Constantia"/>
              </a:rPr>
              <a:t>biến</a:t>
            </a:r>
            <a:r>
              <a:rPr lang="en-US" sz="2300" dirty="0" smtClean="0">
                <a:latin typeface="Constantia"/>
              </a:rPr>
              <a:t> </a:t>
            </a:r>
            <a:r>
              <a:rPr lang="vi" sz="2300" dirty="0" smtClean="0">
                <a:latin typeface="Constantia"/>
              </a:rPr>
              <a:t>đổi </a:t>
            </a:r>
            <a:r>
              <a:rPr lang="vi" sz="2300" dirty="0">
                <a:latin typeface="Constantia"/>
              </a:rPr>
              <a:t>ngược:</a:t>
            </a:r>
          </a:p>
          <a:p>
            <a:pPr algn="ctr"/>
            <a:r>
              <a:rPr lang="vi" sz="2300" cap="small" dirty="0">
                <a:latin typeface="Constantia"/>
              </a:rPr>
              <a:t>X = Dk(Y).</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947927" y="1735540"/>
            <a:ext cx="7662672" cy="2456688"/>
          </a:xfrm>
          <a:prstGeom prst="rect">
            <a:avLst/>
          </a:prstGeom>
        </p:spPr>
      </p:pic>
      <p:graphicFrame>
        <p:nvGraphicFramePr>
          <p:cNvPr id="7" name="Diagram 6"/>
          <p:cNvGraphicFramePr/>
          <p:nvPr>
            <p:extLst>
              <p:ext uri="{D42A27DB-BD31-4B8C-83A1-F6EECF244321}">
                <p14:modId xmlns="" xmlns:p14="http://schemas.microsoft.com/office/powerpoint/2010/main" val="2707218302"/>
              </p:ext>
            </p:extLst>
          </p:nvPr>
        </p:nvGraphicFramePr>
        <p:xfrm>
          <a:off x="775602" y="428506"/>
          <a:ext cx="7834997" cy="7724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1474362264"/>
              </p:ext>
            </p:extLst>
          </p:nvPr>
        </p:nvGraphicFramePr>
        <p:xfrm>
          <a:off x="683252" y="371991"/>
          <a:ext cx="7930395" cy="815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73457" y="1386566"/>
            <a:ext cx="7740190" cy="4563857"/>
          </a:xfrm>
          <a:prstGeom prst="rect">
            <a:avLst/>
          </a:prstGeom>
        </p:spPr>
        <p:txBody>
          <a:bodyPr lIns="0" tIns="0" rIns="0" bIns="0">
            <a:normAutofit fontScale="97500"/>
          </a:bodyPr>
          <a:lstStyle/>
          <a:p>
            <a:pPr marL="449072" indent="-457200">
              <a:lnSpc>
                <a:spcPts val="6480"/>
              </a:lnSpc>
              <a:spcBef>
                <a:spcPts val="2940"/>
              </a:spcBef>
              <a:spcAft>
                <a:spcPts val="420"/>
              </a:spcAft>
              <a:buFont typeface="Wingdings" panose="05000000000000000000" pitchFamily="2" charset="2"/>
              <a:buChar char="v"/>
            </a:pPr>
            <a:r>
              <a:rPr lang="vi" sz="3300" dirty="0" smtClean="0">
                <a:latin typeface="Cambria"/>
              </a:rPr>
              <a:t>Chỉ </a:t>
            </a:r>
            <a:r>
              <a:rPr lang="vi" sz="3300" dirty="0">
                <a:latin typeface="Cambria"/>
              </a:rPr>
              <a:t>trích hộp S của </a:t>
            </a:r>
            <a:r>
              <a:rPr lang="fr" sz="3300" dirty="0">
                <a:latin typeface="Cambria"/>
              </a:rPr>
              <a:t>DES </a:t>
            </a:r>
            <a:r>
              <a:rPr lang="vi" sz="3300" dirty="0">
                <a:latin typeface="Cambria"/>
              </a:rPr>
              <a:t>được giữ bí mật.</a:t>
            </a:r>
          </a:p>
          <a:p>
            <a:pPr marL="449072" indent="-457200">
              <a:lnSpc>
                <a:spcPts val="6480"/>
              </a:lnSpc>
              <a:buFont typeface="Wingdings" panose="05000000000000000000" pitchFamily="2" charset="2"/>
              <a:buChar char="v"/>
            </a:pPr>
            <a:r>
              <a:rPr lang="vi" sz="3300" dirty="0" smtClean="0">
                <a:latin typeface="Cambria"/>
              </a:rPr>
              <a:t>Tuy </a:t>
            </a:r>
            <a:r>
              <a:rPr lang="vi" sz="3300" dirty="0">
                <a:latin typeface="Cambria"/>
              </a:rPr>
              <a:t>nhiên hộp S của </a:t>
            </a:r>
            <a:r>
              <a:rPr lang="fr" sz="3300" dirty="0">
                <a:latin typeface="Cambria"/>
              </a:rPr>
              <a:t>DES </a:t>
            </a:r>
            <a:r>
              <a:rPr lang="vi" sz="3300" dirty="0">
                <a:latin typeface="Cambria"/>
              </a:rPr>
              <a:t>khá hoàn thiện.</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806081" y="276458"/>
          <a:ext cx="7928485" cy="1156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1112292" y="1699646"/>
            <a:ext cx="7349319" cy="1364476"/>
          </a:xfrm>
          <a:prstGeom prst="rect">
            <a:avLst/>
          </a:prstGeom>
        </p:spPr>
        <p:txBody>
          <a:bodyPr wrap="square">
            <a:spAutoFit/>
          </a:bodyPr>
          <a:lstStyle/>
          <a:p>
            <a:pPr marL="457200" indent="-457200" algn="just">
              <a:spcAft>
                <a:spcPts val="3150"/>
              </a:spcAft>
              <a:buFont typeface="Wingdings" panose="05000000000000000000" pitchFamily="2" charset="2"/>
              <a:buChar char="v"/>
            </a:pPr>
            <a:r>
              <a:rPr lang="vi" sz="2800" dirty="0" smtClean="0">
                <a:latin typeface="Cambria"/>
              </a:rPr>
              <a:t>Cấu </a:t>
            </a:r>
            <a:r>
              <a:rPr lang="vi" sz="2800" dirty="0">
                <a:latin typeface="Cambria"/>
              </a:rPr>
              <a:t>trúc của ma trận S.</a:t>
            </a:r>
          </a:p>
          <a:p>
            <a:pPr marL="457200" indent="-457200" algn="just">
              <a:buFont typeface="Wingdings" panose="05000000000000000000" pitchFamily="2" charset="2"/>
              <a:buChar char="v"/>
            </a:pPr>
            <a:r>
              <a:rPr lang="vi" sz="2800" dirty="0" smtClean="0">
                <a:latin typeface="Cambria"/>
              </a:rPr>
              <a:t>Hàm </a:t>
            </a:r>
            <a:r>
              <a:rPr lang="vi" sz="2800" dirty="0">
                <a:latin typeface="Cambria"/>
              </a:rPr>
              <a:t>P.</a:t>
            </a:r>
          </a:p>
        </p:txBody>
      </p:sp>
    </p:spTree>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1442438971"/>
              </p:ext>
            </p:extLst>
          </p:nvPr>
        </p:nvGraphicFramePr>
        <p:xfrm>
          <a:off x="845569" y="365486"/>
          <a:ext cx="7643337" cy="890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45569" y="1406390"/>
            <a:ext cx="7643337" cy="4666864"/>
          </a:xfrm>
          <a:prstGeom prst="rect">
            <a:avLst/>
          </a:prstGeom>
        </p:spPr>
        <p:txBody>
          <a:bodyPr lIns="0" tIns="0" rIns="0" bIns="0">
            <a:normAutofit fontScale="97500"/>
          </a:bodyPr>
          <a:lstStyle/>
          <a:p>
            <a:pPr marL="610616" indent="-609600" algn="just">
              <a:lnSpc>
                <a:spcPts val="5040"/>
              </a:lnSpc>
              <a:spcBef>
                <a:spcPts val="2730"/>
              </a:spcBef>
              <a:spcAft>
                <a:spcPts val="210"/>
              </a:spcAft>
              <a:buFont typeface="Wingdings" panose="05000000000000000000" pitchFamily="2" charset="2"/>
              <a:buChar char="v"/>
            </a:pPr>
            <a:r>
              <a:rPr lang="vi" sz="2600" dirty="0" smtClean="0">
                <a:latin typeface="Constantia"/>
              </a:rPr>
              <a:t>Không </a:t>
            </a:r>
            <a:r>
              <a:rPr lang="vi" sz="2600" dirty="0">
                <a:latin typeface="Constantia"/>
              </a:rPr>
              <a:t>có một </a:t>
            </a:r>
            <a:r>
              <a:rPr lang="en-US" sz="2600" dirty="0">
                <a:latin typeface="Constantia"/>
              </a:rPr>
              <a:t>bit </a:t>
            </a:r>
            <a:r>
              <a:rPr lang="vi" sz="2600" dirty="0">
                <a:latin typeface="Constantia"/>
              </a:rPr>
              <a:t>nào ở đầu ra của các ma trận S này lại có thể tiệm cận </a:t>
            </a:r>
            <a:r>
              <a:rPr lang="de" sz="2600" dirty="0">
                <a:latin typeface="Constantia"/>
              </a:rPr>
              <a:t>theo </a:t>
            </a:r>
            <a:r>
              <a:rPr lang="vi" sz="2600" dirty="0">
                <a:latin typeface="Constantia"/>
              </a:rPr>
              <a:t>quan hệ hàm tuyến tính với các </a:t>
            </a:r>
            <a:r>
              <a:rPr lang="en-US" sz="2600" dirty="0">
                <a:latin typeface="Constantia"/>
              </a:rPr>
              <a:t>bit </a:t>
            </a:r>
            <a:r>
              <a:rPr lang="vi" sz="2600" dirty="0">
                <a:latin typeface="Constantia"/>
              </a:rPr>
              <a:t>đầu vào (vì ma trận S là thành phần phi tuyến duy nhất).</a:t>
            </a:r>
          </a:p>
          <a:p>
            <a:pPr marL="610616" indent="-609600" algn="just">
              <a:lnSpc>
                <a:spcPts val="5040"/>
              </a:lnSpc>
              <a:buFont typeface="Wingdings" panose="05000000000000000000" pitchFamily="2" charset="2"/>
              <a:buChar char="v"/>
            </a:pPr>
            <a:r>
              <a:rPr lang="vi" sz="2600" dirty="0" smtClean="0">
                <a:latin typeface="Constantia"/>
              </a:rPr>
              <a:t>Mỗi </a:t>
            </a:r>
            <a:r>
              <a:rPr lang="vi" sz="2600" dirty="0">
                <a:latin typeface="Constantia"/>
              </a:rPr>
              <a:t>dòng của ma trận S cần phải bao gồm tất cả 16 khả năng tổ hợp các </a:t>
            </a:r>
            <a:r>
              <a:rPr lang="en-US" sz="2600" dirty="0">
                <a:latin typeface="Constantia"/>
              </a:rPr>
              <a:t>bit </a:t>
            </a:r>
            <a:r>
              <a:rPr lang="vi" sz="2600" dirty="0">
                <a:latin typeface="Constantia"/>
              </a:rPr>
              <a:t>đầu vào.</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95482" y="330367"/>
          <a:ext cx="7679777" cy="870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95482" y="1407914"/>
            <a:ext cx="7679777" cy="4774522"/>
          </a:xfrm>
          <a:prstGeom prst="rect">
            <a:avLst/>
          </a:prstGeom>
        </p:spPr>
        <p:txBody>
          <a:bodyPr lIns="0" tIns="0" rIns="0" bIns="0">
            <a:normAutofit fontScale="97500"/>
          </a:bodyPr>
          <a:lstStyle/>
          <a:p>
            <a:pPr marL="610616" indent="-622300" algn="just">
              <a:lnSpc>
                <a:spcPts val="5040"/>
              </a:lnSpc>
              <a:spcBef>
                <a:spcPts val="2730"/>
              </a:spcBef>
              <a:spcAft>
                <a:spcPts val="210"/>
              </a:spcAft>
              <a:buFont typeface="Wingdings" panose="05000000000000000000" pitchFamily="2" charset="2"/>
              <a:buChar char="v"/>
            </a:pPr>
            <a:r>
              <a:rPr lang="vi" sz="2600" dirty="0" smtClean="0">
                <a:latin typeface="Constantia"/>
              </a:rPr>
              <a:t>Nếu </a:t>
            </a:r>
            <a:r>
              <a:rPr lang="vi" sz="2600" dirty="0">
                <a:latin typeface="Constantia"/>
              </a:rPr>
              <a:t>các giá trị đầu vào của các ma trận S khác nhau chỉ một bit, thì các giá trị đầu ra cần phải khác nhau ít nhất là hai bit.</a:t>
            </a:r>
          </a:p>
          <a:p>
            <a:pPr marL="610616" indent="-622300" algn="just">
              <a:lnSpc>
                <a:spcPts val="5016"/>
              </a:lnSpc>
              <a:buFont typeface="Wingdings" panose="05000000000000000000" pitchFamily="2" charset="2"/>
              <a:buChar char="v"/>
            </a:pPr>
            <a:r>
              <a:rPr lang="vi" sz="2600" dirty="0" smtClean="0">
                <a:latin typeface="Constantia"/>
              </a:rPr>
              <a:t>Nếu </a:t>
            </a:r>
            <a:r>
              <a:rPr lang="vi" sz="2600" dirty="0">
                <a:latin typeface="Constantia"/>
              </a:rPr>
              <a:t>các giá trị đầu vào của các ma trận S khác nhau hai bit ở giữa, thì các giá trị đầu ra cần phải khác nhau ít nhất hai bit.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63720" y="439549"/>
          <a:ext cx="7756023" cy="747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63720" y="1342166"/>
            <a:ext cx="7756023" cy="4853918"/>
          </a:xfrm>
          <a:prstGeom prst="rect">
            <a:avLst/>
          </a:prstGeom>
        </p:spPr>
        <p:txBody>
          <a:bodyPr lIns="0" tIns="0" rIns="0" bIns="0">
            <a:normAutofit fontScale="97500"/>
          </a:bodyPr>
          <a:lstStyle/>
          <a:p>
            <a:pPr marL="610616" indent="-622300" algn="just">
              <a:lnSpc>
                <a:spcPts val="4680"/>
              </a:lnSpc>
              <a:spcBef>
                <a:spcPts val="2520"/>
              </a:spcBef>
              <a:spcAft>
                <a:spcPts val="210"/>
              </a:spcAft>
              <a:buFont typeface="Wingdings" panose="05000000000000000000" pitchFamily="2" charset="2"/>
              <a:buChar char="v"/>
            </a:pPr>
            <a:r>
              <a:rPr lang="vi" sz="2600" dirty="0" smtClean="0">
                <a:latin typeface="Constantia"/>
              </a:rPr>
              <a:t>Nếu </a:t>
            </a:r>
            <a:r>
              <a:rPr lang="vi" sz="2600" dirty="0">
                <a:latin typeface="Constantia"/>
              </a:rPr>
              <a:t>các giá trị đầu vào của các ma trận S khác nhau hai bit đầu tiên, và trùng nhau ở hai bit cuối cùng, thì các giá trị đầu ra không được trùng nhau.</a:t>
            </a:r>
          </a:p>
          <a:p>
            <a:pPr marL="610616" indent="-622300" algn="just">
              <a:lnSpc>
                <a:spcPts val="4656"/>
              </a:lnSpc>
              <a:buFont typeface="Wingdings" panose="05000000000000000000" pitchFamily="2" charset="2"/>
              <a:buChar char="v"/>
            </a:pPr>
            <a:r>
              <a:rPr lang="vi" sz="2600" dirty="0" smtClean="0">
                <a:latin typeface="Constantia"/>
              </a:rPr>
              <a:t>Đối </a:t>
            </a:r>
            <a:r>
              <a:rPr lang="vi" sz="2600" dirty="0">
                <a:latin typeface="Constantia"/>
              </a:rPr>
              <a:t>với hiệu số khác nhau bất kì của 6 bit giá trị đầu vào không lớn hơn 8 từ 32 cặp giá trị đầu vào, có cùng một hiệu như vậy có thể cho một và chỉ </a:t>
            </a:r>
            <a:r>
              <a:rPr lang="vi" sz="2600" dirty="0" smtClean="0">
                <a:latin typeface="Constantia"/>
              </a:rPr>
              <a:t>một</a:t>
            </a:r>
            <a:r>
              <a:rPr lang="en-US" sz="2600" dirty="0" smtClean="0">
                <a:latin typeface="Constantia"/>
              </a:rPr>
              <a:t> </a:t>
            </a:r>
            <a:r>
              <a:rPr lang="vi" sz="2600" dirty="0" smtClean="0">
                <a:latin typeface="Constantia"/>
              </a:rPr>
              <a:t>giá </a:t>
            </a:r>
            <a:r>
              <a:rPr lang="vi" sz="2600" dirty="0">
                <a:latin typeface="Constantia"/>
              </a:rPr>
              <a:t>trị cố định của hiệu đầu ra</a:t>
            </a:r>
            <a:r>
              <a:rPr lang="vi" sz="2600" dirty="0" smtClean="0">
                <a:latin typeface="Constantia"/>
              </a:rPr>
              <a:t>.</a:t>
            </a:r>
            <a:endParaRPr lang="vi" sz="2600" dirty="0">
              <a:latin typeface="Constantia"/>
            </a:endParaRP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09092" y="406429"/>
          <a:ext cx="7907603" cy="780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09092" y="1412747"/>
            <a:ext cx="7907603" cy="4810631"/>
          </a:xfrm>
          <a:prstGeom prst="rect">
            <a:avLst/>
          </a:prstGeom>
        </p:spPr>
        <p:txBody>
          <a:bodyPr lIns="0" tIns="0" rIns="0" bIns="0">
            <a:normAutofit fontScale="97500"/>
          </a:bodyPr>
          <a:lstStyle/>
          <a:p>
            <a:pPr marL="610616" indent="-609600" algn="just">
              <a:lnSpc>
                <a:spcPts val="4056"/>
              </a:lnSpc>
              <a:buFont typeface="Wingdings" panose="05000000000000000000" pitchFamily="2" charset="2"/>
              <a:buChar char="v"/>
            </a:pPr>
            <a:r>
              <a:rPr lang="fr" sz="2600" dirty="0" smtClean="0">
                <a:latin typeface="Constantia"/>
              </a:rPr>
              <a:t>4 </a:t>
            </a:r>
            <a:r>
              <a:rPr lang="fr" sz="2600" dirty="0">
                <a:latin typeface="Constantia"/>
              </a:rPr>
              <a:t>bit </a:t>
            </a:r>
            <a:r>
              <a:rPr lang="vi" sz="2600" dirty="0">
                <a:latin typeface="Constantia"/>
              </a:rPr>
              <a:t>đầu ra của </a:t>
            </a:r>
            <a:r>
              <a:rPr lang="fr" sz="2600" dirty="0">
                <a:latin typeface="Constantia"/>
              </a:rPr>
              <a:t>S </a:t>
            </a:r>
            <a:r>
              <a:rPr lang="vi" sz="2600" dirty="0">
                <a:latin typeface="Constantia"/>
              </a:rPr>
              <a:t>ở vòng </a:t>
            </a:r>
            <a:r>
              <a:rPr lang="fr" sz="2600" dirty="0">
                <a:latin typeface="Constantia"/>
              </a:rPr>
              <a:t>i </a:t>
            </a:r>
            <a:r>
              <a:rPr lang="vi" sz="2600" dirty="0">
                <a:latin typeface="Constantia"/>
              </a:rPr>
              <a:t>cần phải phân bố sao cho để hai </a:t>
            </a:r>
            <a:r>
              <a:rPr lang="fr" sz="2600" dirty="0">
                <a:latin typeface="Constantia"/>
              </a:rPr>
              <a:t>bit </a:t>
            </a:r>
            <a:r>
              <a:rPr lang="vi" sz="2600" dirty="0">
                <a:latin typeface="Constantia"/>
              </a:rPr>
              <a:t>trong chúng ảnh hưởng tới "các </a:t>
            </a:r>
            <a:r>
              <a:rPr lang="fr" sz="2600" dirty="0">
                <a:latin typeface="Constantia"/>
              </a:rPr>
              <a:t>bit </a:t>
            </a:r>
            <a:r>
              <a:rPr lang="vi" sz="2600" dirty="0" smtClean="0">
                <a:latin typeface="Constantia"/>
              </a:rPr>
              <a:t>ở</a:t>
            </a:r>
            <a:r>
              <a:rPr lang="en-US" sz="2600" dirty="0" smtClean="0">
                <a:latin typeface="Constantia"/>
              </a:rPr>
              <a:t> </a:t>
            </a:r>
            <a:r>
              <a:rPr lang="vi" sz="2600" dirty="0" smtClean="0">
                <a:latin typeface="Constantia"/>
              </a:rPr>
              <a:t>giữa </a:t>
            </a:r>
            <a:r>
              <a:rPr lang="vi" sz="2600" dirty="0">
                <a:latin typeface="Constantia"/>
              </a:rPr>
              <a:t>của vòng i + 1, còn hai </a:t>
            </a:r>
            <a:r>
              <a:rPr lang="fr" sz="2600" dirty="0">
                <a:latin typeface="Constantia"/>
              </a:rPr>
              <a:t>bit </a:t>
            </a:r>
            <a:r>
              <a:rPr lang="vi" sz="2600" dirty="0">
                <a:latin typeface="Constantia"/>
              </a:rPr>
              <a:t>còn lại thì ảnh hưởng tới các </a:t>
            </a:r>
            <a:r>
              <a:rPr lang="fr" sz="2600" dirty="0">
                <a:latin typeface="Constantia"/>
              </a:rPr>
              <a:t>bit </a:t>
            </a:r>
            <a:r>
              <a:rPr lang="vi" sz="2600" dirty="0">
                <a:latin typeface="Constantia"/>
              </a:rPr>
              <a:t>bên ngoài.</a:t>
            </a:r>
          </a:p>
          <a:p>
            <a:pPr marL="610616" indent="-609600" algn="just">
              <a:lnSpc>
                <a:spcPts val="4032"/>
              </a:lnSpc>
              <a:buFont typeface="Wingdings" panose="05000000000000000000" pitchFamily="2" charset="2"/>
              <a:buChar char="v"/>
            </a:pPr>
            <a:r>
              <a:rPr lang="vi" sz="2600" dirty="0" smtClean="0">
                <a:latin typeface="Constantia"/>
              </a:rPr>
              <a:t>4 </a:t>
            </a:r>
            <a:r>
              <a:rPr lang="fr" sz="2600" dirty="0">
                <a:latin typeface="Constantia"/>
              </a:rPr>
              <a:t>bit </a:t>
            </a:r>
            <a:r>
              <a:rPr lang="vi" sz="2600" dirty="0">
                <a:latin typeface="Constantia"/>
              </a:rPr>
              <a:t>đầu ra của các S trong vòng tiếp sau, cần phải ảnh hưởng tới kết quả của sáu ma trận khác nhau và hai từ bốn </a:t>
            </a:r>
            <a:r>
              <a:rPr lang="fr" sz="2600" dirty="0">
                <a:latin typeface="Constantia"/>
              </a:rPr>
              <a:t>bit </a:t>
            </a:r>
            <a:r>
              <a:rPr lang="vi" sz="2600" dirty="0">
                <a:latin typeface="Constantia"/>
              </a:rPr>
              <a:t>đầu ra này không được rơi vào đầu vào của một ma trận S</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2593429758"/>
              </p:ext>
            </p:extLst>
          </p:nvPr>
        </p:nvGraphicFramePr>
        <p:xfrm>
          <a:off x="822778" y="384957"/>
          <a:ext cx="7793917" cy="802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68991" y="1313278"/>
            <a:ext cx="7519916" cy="4964692"/>
          </a:xfrm>
          <a:prstGeom prst="rect">
            <a:avLst/>
          </a:prstGeom>
        </p:spPr>
        <p:txBody>
          <a:bodyPr lIns="0" tIns="0" rIns="0" bIns="0">
            <a:normAutofit fontScale="97500"/>
          </a:bodyPr>
          <a:lstStyle/>
          <a:p>
            <a:pPr marL="610616" indent="-622300" algn="just">
              <a:lnSpc>
                <a:spcPts val="4680"/>
              </a:lnSpc>
              <a:spcBef>
                <a:spcPts val="2520"/>
              </a:spcBef>
              <a:buFont typeface="Wingdings" panose="05000000000000000000" pitchFamily="2" charset="2"/>
              <a:buChar char="v"/>
            </a:pPr>
            <a:r>
              <a:rPr lang="vi" sz="2800" dirty="0" smtClean="0">
                <a:latin typeface="Constantia"/>
              </a:rPr>
              <a:t>Đối </a:t>
            </a:r>
            <a:r>
              <a:rPr lang="vi" sz="2800" dirty="0">
                <a:latin typeface="Constantia"/>
              </a:rPr>
              <a:t>với hai ma trận S: Sj và S</a:t>
            </a:r>
            <a:r>
              <a:rPr lang="vi" sz="2800" baseline="-25000" dirty="0">
                <a:latin typeface="Constantia"/>
              </a:rPr>
              <a:t>k</a:t>
            </a:r>
            <a:r>
              <a:rPr lang="vi" sz="2800" dirty="0">
                <a:latin typeface="Constantia"/>
              </a:rPr>
              <a:t>, nếu bit đầu ra nào đó của ma trận S</a:t>
            </a:r>
            <a:r>
              <a:rPr lang="vi" sz="2800" baseline="-25000" dirty="0">
                <a:latin typeface="Constantia"/>
              </a:rPr>
              <a:t>j</a:t>
            </a:r>
            <a:r>
              <a:rPr lang="vi" sz="2800" dirty="0">
                <a:latin typeface="Constantia"/>
              </a:rPr>
              <a:t> trong vòng tiếp theo ảnh hưởng tới các bit ở giữa của S</a:t>
            </a:r>
            <a:r>
              <a:rPr lang="vi" sz="2800" baseline="-25000" dirty="0">
                <a:latin typeface="Constantia"/>
              </a:rPr>
              <a:t>k</a:t>
            </a:r>
            <a:r>
              <a:rPr lang="vi" sz="2800" dirty="0">
                <a:latin typeface="Constantia"/>
              </a:rPr>
              <a:t>, thì không có bit đầu ra nào của S</a:t>
            </a:r>
            <a:r>
              <a:rPr lang="vi" sz="2800" baseline="-25000" dirty="0">
                <a:latin typeface="Constantia"/>
              </a:rPr>
              <a:t>k</a:t>
            </a:r>
            <a:r>
              <a:rPr lang="vi" sz="2800" dirty="0">
                <a:latin typeface="Constantia"/>
              </a:rPr>
              <a:t> được ảnh hưởng tới các bit </a:t>
            </a:r>
            <a:r>
              <a:rPr lang="vi" sz="2800" dirty="0" smtClean="0">
                <a:latin typeface="Constantia"/>
              </a:rPr>
              <a:t>ở</a:t>
            </a:r>
            <a:r>
              <a:rPr lang="en-US" sz="2800" dirty="0" smtClean="0">
                <a:latin typeface="Constantia"/>
              </a:rPr>
              <a:t> </a:t>
            </a:r>
            <a:r>
              <a:rPr lang="vi" sz="2800" dirty="0" smtClean="0">
                <a:latin typeface="Constantia"/>
              </a:rPr>
              <a:t>giữa </a:t>
            </a:r>
            <a:r>
              <a:rPr lang="vi" sz="2800" dirty="0">
                <a:latin typeface="Constantia"/>
              </a:rPr>
              <a:t>của Sj.</a:t>
            </a:r>
          </a:p>
          <a:p>
            <a:pPr marL="610616" indent="-622300" algn="just">
              <a:spcAft>
                <a:spcPts val="1890"/>
              </a:spcAft>
              <a:buFont typeface="Wingdings" panose="05000000000000000000" pitchFamily="2" charset="2"/>
              <a:buChar char="Ø"/>
            </a:pPr>
            <a:r>
              <a:rPr lang="vi" sz="2800" dirty="0" smtClean="0">
                <a:latin typeface="Constantia"/>
              </a:rPr>
              <a:t>Chẳng </a:t>
            </a:r>
            <a:r>
              <a:rPr lang="vi" sz="2800" dirty="0">
                <a:latin typeface="Constantia"/>
              </a:rPr>
              <a:t>hạn, khi j = k không có bit đầu ra nào </a:t>
            </a:r>
            <a:r>
              <a:rPr lang="vi" sz="2800" dirty="0" smtClean="0">
                <a:latin typeface="Constantia"/>
              </a:rPr>
              <a:t>của</a:t>
            </a:r>
            <a:r>
              <a:rPr lang="en-US" sz="2800" dirty="0" smtClean="0">
                <a:latin typeface="Constantia"/>
              </a:rPr>
              <a:t> </a:t>
            </a:r>
            <a:r>
              <a:rPr lang="vi" sz="2800" dirty="0" smtClean="0">
                <a:latin typeface="Constantia"/>
              </a:rPr>
              <a:t>S</a:t>
            </a:r>
            <a:r>
              <a:rPr lang="vi" sz="2800" baseline="-25000" dirty="0" smtClean="0">
                <a:latin typeface="Constantia"/>
              </a:rPr>
              <a:t>j</a:t>
            </a:r>
            <a:r>
              <a:rPr lang="en-US" sz="2800" b="1" dirty="0" smtClean="0">
                <a:latin typeface="Cambria"/>
              </a:rPr>
              <a:t> </a:t>
            </a:r>
            <a:r>
              <a:rPr lang="vi" sz="2800" dirty="0" smtClean="0">
                <a:latin typeface="Constantia"/>
              </a:rPr>
              <a:t>được </a:t>
            </a:r>
            <a:r>
              <a:rPr lang="vi" sz="2800" dirty="0">
                <a:latin typeface="Constantia"/>
              </a:rPr>
              <a:t>gây ảnh hưởng tới các bit ở giữa của S</a:t>
            </a:r>
            <a:r>
              <a:rPr lang="vi" sz="2800" baseline="-25000" dirty="0">
                <a:latin typeface="Constantia"/>
              </a:rPr>
              <a:t>j</a:t>
            </a:r>
            <a:r>
              <a:rPr lang="vi" sz="2800" dirty="0">
                <a:latin typeface="Constantia"/>
              </a:rPr>
              <a: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1315002509"/>
              </p:ext>
            </p:extLst>
          </p:nvPr>
        </p:nvGraphicFramePr>
        <p:xfrm>
          <a:off x="719556" y="411742"/>
          <a:ext cx="8150352" cy="980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023460" y="1546302"/>
            <a:ext cx="7547333" cy="4942365"/>
          </a:xfrm>
          <a:prstGeom prst="rect">
            <a:avLst/>
          </a:prstGeom>
        </p:spPr>
        <p:txBody>
          <a:bodyPr lIns="0" tIns="0" rIns="0" bIns="0">
            <a:normAutofit/>
          </a:bodyPr>
          <a:lstStyle/>
          <a:p>
            <a:pPr marL="706120" indent="-457200">
              <a:lnSpc>
                <a:spcPct val="150000"/>
              </a:lnSpc>
              <a:spcBef>
                <a:spcPts val="2100"/>
              </a:spcBef>
              <a:buFont typeface="Wingdings" panose="05000000000000000000" pitchFamily="2" charset="2"/>
              <a:buChar char="v"/>
            </a:pPr>
            <a:r>
              <a:rPr lang="vi" sz="2800" dirty="0" smtClean="0">
                <a:latin typeface="Constantia"/>
              </a:rPr>
              <a:t>Độ bền thám mã của mã </a:t>
            </a:r>
            <a:r>
              <a:rPr lang="en-US" sz="2800" dirty="0" err="1" smtClean="0">
                <a:latin typeface="Constantia"/>
              </a:rPr>
              <a:t>Feistel</a:t>
            </a:r>
            <a:r>
              <a:rPr lang="en-US" sz="2800" dirty="0" smtClean="0">
                <a:latin typeface="Constantia"/>
              </a:rPr>
              <a:t> </a:t>
            </a:r>
            <a:r>
              <a:rPr lang="vi" sz="2800" dirty="0" smtClean="0">
                <a:latin typeface="Constantia"/>
              </a:rPr>
              <a:t>phụ thuộc</a:t>
            </a:r>
            <a:r>
              <a:rPr lang="en-US" sz="2800" dirty="0" smtClean="0">
                <a:latin typeface="Constantia"/>
              </a:rPr>
              <a:t> </a:t>
            </a:r>
            <a:r>
              <a:rPr lang="vi" sz="2800" dirty="0" smtClean="0">
                <a:latin typeface="Constantia"/>
              </a:rPr>
              <a:t>vào </a:t>
            </a:r>
            <a:r>
              <a:rPr lang="vi" sz="2800" dirty="0">
                <a:latin typeface="Constantia"/>
              </a:rPr>
              <a:t>ba tham số kiến </a:t>
            </a:r>
            <a:r>
              <a:rPr lang="vi" sz="2800" dirty="0" smtClean="0">
                <a:latin typeface="Constantia"/>
              </a:rPr>
              <a:t>trúc:</a:t>
            </a:r>
            <a:endParaRPr lang="en-US" sz="2800" dirty="0" smtClean="0">
              <a:latin typeface="Constantia"/>
            </a:endParaRPr>
          </a:p>
          <a:p>
            <a:pPr marL="706120" indent="-457200">
              <a:lnSpc>
                <a:spcPct val="150000"/>
              </a:lnSpc>
              <a:spcBef>
                <a:spcPts val="2100"/>
              </a:spcBef>
              <a:buFont typeface="Wingdings" panose="05000000000000000000" pitchFamily="2" charset="2"/>
              <a:buChar char="v"/>
            </a:pPr>
            <a:r>
              <a:rPr lang="vi" sz="2800" dirty="0" smtClean="0">
                <a:latin typeface="Constantia"/>
              </a:rPr>
              <a:t>số </a:t>
            </a:r>
            <a:r>
              <a:rPr lang="vi" sz="2800" dirty="0">
                <a:latin typeface="Constantia"/>
              </a:rPr>
              <a:t>lượng các vòng mã </a:t>
            </a:r>
            <a:r>
              <a:rPr lang="vi" sz="2800" dirty="0" smtClean="0">
                <a:latin typeface="Constantia"/>
              </a:rPr>
              <a:t>hoá,</a:t>
            </a:r>
            <a:endParaRPr lang="en-US" sz="2800" dirty="0" smtClean="0">
              <a:latin typeface="Constantia"/>
            </a:endParaRPr>
          </a:p>
          <a:p>
            <a:pPr marL="706120" indent="-457200">
              <a:lnSpc>
                <a:spcPct val="150000"/>
              </a:lnSpc>
              <a:spcBef>
                <a:spcPts val="2100"/>
              </a:spcBef>
              <a:buFont typeface="Wingdings" panose="05000000000000000000" pitchFamily="2" charset="2"/>
              <a:buChar char="v"/>
            </a:pPr>
            <a:r>
              <a:rPr lang="vi" sz="2800" dirty="0" smtClean="0">
                <a:latin typeface="Constantia"/>
              </a:rPr>
              <a:t>dạng </a:t>
            </a:r>
            <a:r>
              <a:rPr lang="vi" sz="2800" dirty="0">
                <a:latin typeface="Constantia"/>
              </a:rPr>
              <a:t>hàm </a:t>
            </a:r>
            <a:r>
              <a:rPr lang="fr" sz="2800" dirty="0" smtClean="0">
                <a:latin typeface="Constantia"/>
              </a:rPr>
              <a:t>F</a:t>
            </a:r>
          </a:p>
          <a:p>
            <a:pPr marL="706120" indent="-457200">
              <a:lnSpc>
                <a:spcPct val="150000"/>
              </a:lnSpc>
              <a:spcBef>
                <a:spcPts val="2100"/>
              </a:spcBef>
              <a:buFont typeface="Wingdings" panose="05000000000000000000" pitchFamily="2" charset="2"/>
              <a:buChar char="v"/>
            </a:pPr>
            <a:r>
              <a:rPr lang="vi" sz="2800" dirty="0" smtClean="0">
                <a:latin typeface="Constantia"/>
              </a:rPr>
              <a:t>và </a:t>
            </a:r>
            <a:r>
              <a:rPr lang="vi" sz="2800" dirty="0">
                <a:latin typeface="Constantia"/>
              </a:rPr>
              <a:t>thuật toán tính toán khoá.</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22740" y="379134"/>
          <a:ext cx="7897004" cy="767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71682" y="1388522"/>
            <a:ext cx="7748062" cy="4793913"/>
          </a:xfrm>
          <a:prstGeom prst="rect">
            <a:avLst/>
          </a:prstGeom>
        </p:spPr>
        <p:txBody>
          <a:bodyPr lIns="0" tIns="0" rIns="0" bIns="0">
            <a:normAutofit fontScale="97500"/>
          </a:bodyPr>
          <a:lstStyle/>
          <a:p>
            <a:pPr marL="458216" indent="-457200" algn="just">
              <a:lnSpc>
                <a:spcPts val="3336"/>
              </a:lnSpc>
              <a:spcBef>
                <a:spcPts val="1890"/>
              </a:spcBef>
              <a:spcAft>
                <a:spcPts val="210"/>
              </a:spcAft>
              <a:buFont typeface="Wingdings" panose="05000000000000000000" pitchFamily="2" charset="2"/>
              <a:buChar char="v"/>
            </a:pPr>
            <a:r>
              <a:rPr lang="vi" sz="2600" dirty="0" smtClean="0">
                <a:latin typeface="Constantia"/>
              </a:rPr>
              <a:t>Số </a:t>
            </a:r>
            <a:r>
              <a:rPr lang="vi" sz="2600" dirty="0">
                <a:latin typeface="Constantia"/>
              </a:rPr>
              <a:t>lượng vòng mã hoá càng lớn thì sự khó khăn trong </a:t>
            </a:r>
            <a:r>
              <a:rPr lang="en-US" sz="2600" dirty="0" err="1" smtClean="0">
                <a:latin typeface="Constantia"/>
              </a:rPr>
              <a:t>việc</a:t>
            </a:r>
            <a:r>
              <a:rPr lang="en-US" sz="2600" dirty="0" smtClean="0">
                <a:latin typeface="Constantia"/>
              </a:rPr>
              <a:t> </a:t>
            </a:r>
            <a:r>
              <a:rPr lang="vi" sz="2600" dirty="0" smtClean="0">
                <a:latin typeface="Constantia"/>
              </a:rPr>
              <a:t>thám mã </a:t>
            </a:r>
            <a:r>
              <a:rPr lang="vi" sz="2600" dirty="0">
                <a:latin typeface="Constantia"/>
              </a:rPr>
              <a:t>càng lớn, thậm trí ngay cả khi hàm </a:t>
            </a:r>
            <a:r>
              <a:rPr lang="fr" sz="2600" dirty="0">
                <a:latin typeface="Constantia"/>
              </a:rPr>
              <a:t>F </a:t>
            </a:r>
            <a:r>
              <a:rPr lang="vi" sz="2600" dirty="0">
                <a:latin typeface="Constantia"/>
              </a:rPr>
              <a:t>tương đối yếu.</a:t>
            </a:r>
          </a:p>
          <a:p>
            <a:pPr marL="458216" indent="-457200" algn="just">
              <a:lnSpc>
                <a:spcPts val="3360"/>
              </a:lnSpc>
              <a:buFont typeface="Wingdings" panose="05000000000000000000" pitchFamily="2" charset="2"/>
              <a:buChar char="v"/>
            </a:pPr>
            <a:r>
              <a:rPr lang="vi" sz="2600" dirty="0" smtClean="0">
                <a:latin typeface="Constantia"/>
              </a:rPr>
              <a:t>Trong </a:t>
            </a:r>
            <a:r>
              <a:rPr lang="vi" sz="2600" dirty="0">
                <a:latin typeface="Constantia"/>
              </a:rPr>
              <a:t>trường hợp chung, số lượng các vòng mã hoá cần phải chọn sao cho đối với tất cả các phương pháp thám mã đã biết, phải bỏ ra một công sức lớn hơn </a:t>
            </a:r>
            <a:r>
              <a:rPr lang="fr" sz="2600" dirty="0">
                <a:latin typeface="Constantia"/>
              </a:rPr>
              <a:t>khi </a:t>
            </a:r>
            <a:r>
              <a:rPr lang="vi" sz="2600" dirty="0">
                <a:latin typeface="Constantia"/>
              </a:rPr>
              <a:t>thám mã bằng cách chọn </a:t>
            </a:r>
            <a:r>
              <a:rPr lang="vi" sz="2600" dirty="0" smtClean="0">
                <a:latin typeface="Constantia"/>
              </a:rPr>
              <a:t>tất</a:t>
            </a:r>
            <a:r>
              <a:rPr lang="en-US" sz="2600" dirty="0" smtClean="0">
                <a:latin typeface="Constantia"/>
              </a:rPr>
              <a:t> </a:t>
            </a:r>
            <a:r>
              <a:rPr lang="vi" sz="2600" dirty="0" smtClean="0">
                <a:latin typeface="Constantia"/>
              </a:rPr>
              <a:t>cả </a:t>
            </a:r>
            <a:r>
              <a:rPr lang="vi" sz="2600" dirty="0">
                <a:latin typeface="Constantia"/>
              </a:rPr>
              <a:t>các khả năng của khoá.</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09092" y="351838"/>
          <a:ext cx="7907604" cy="890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08122" y="1407765"/>
            <a:ext cx="7608081" cy="4610897"/>
          </a:xfrm>
          <a:prstGeom prst="rect">
            <a:avLst/>
          </a:prstGeom>
        </p:spPr>
        <p:txBody>
          <a:bodyPr lIns="0" tIns="0" rIns="0" bIns="0">
            <a:normAutofit fontScale="97500"/>
          </a:bodyPr>
          <a:lstStyle/>
          <a:p>
            <a:pPr marL="449072" indent="-457200">
              <a:lnSpc>
                <a:spcPts val="6528"/>
              </a:lnSpc>
              <a:spcBef>
                <a:spcPts val="2940"/>
              </a:spcBef>
              <a:spcAft>
                <a:spcPts val="420"/>
              </a:spcAft>
              <a:buFont typeface="Wingdings" panose="05000000000000000000" pitchFamily="2" charset="2"/>
              <a:buChar char="q"/>
            </a:pPr>
            <a:r>
              <a:rPr lang="vi" sz="3300" dirty="0" smtClean="0">
                <a:latin typeface="Cambria"/>
              </a:rPr>
              <a:t>Kết </a:t>
            </a:r>
            <a:r>
              <a:rPr lang="vi" sz="3300" dirty="0">
                <a:latin typeface="Cambria"/>
              </a:rPr>
              <a:t>quả đạt được, khi thực hiện thuật toán, phụ thuộc vào việc sử dụng khoá.</a:t>
            </a:r>
          </a:p>
          <a:p>
            <a:pPr marL="449072" indent="-457200">
              <a:lnSpc>
                <a:spcPts val="6552"/>
              </a:lnSpc>
              <a:buFont typeface="Wingdings" panose="05000000000000000000" pitchFamily="2" charset="2"/>
              <a:buChar char="q"/>
            </a:pPr>
            <a:r>
              <a:rPr lang="vi" sz="3300" dirty="0" smtClean="0">
                <a:latin typeface="Cambria"/>
              </a:rPr>
              <a:t>Sự </a:t>
            </a:r>
            <a:r>
              <a:rPr lang="vi" sz="3300" dirty="0">
                <a:latin typeface="Cambria"/>
              </a:rPr>
              <a:t>thay đổi khoá dẫn đến việc thay đổi kết quả đạt được của thuật toán.</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1841967314"/>
              </p:ext>
            </p:extLst>
          </p:nvPr>
        </p:nvGraphicFramePr>
        <p:xfrm>
          <a:off x="677020" y="446464"/>
          <a:ext cx="8098490" cy="785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18866" y="1523738"/>
            <a:ext cx="7820167" cy="4317504"/>
          </a:xfrm>
          <a:prstGeom prst="rect">
            <a:avLst/>
          </a:prstGeom>
        </p:spPr>
        <p:txBody>
          <a:bodyPr lIns="0" tIns="0" rIns="0" bIns="0">
            <a:normAutofit fontScale="97500"/>
          </a:bodyPr>
          <a:lstStyle/>
          <a:p>
            <a:pPr marL="432816" indent="-457200" algn="just">
              <a:lnSpc>
                <a:spcPts val="4656"/>
              </a:lnSpc>
              <a:spcBef>
                <a:spcPts val="2310"/>
              </a:spcBef>
              <a:buFont typeface="Wingdings" panose="05000000000000000000" pitchFamily="2" charset="2"/>
              <a:buChar char="v"/>
            </a:pPr>
            <a:r>
              <a:rPr lang="vi" sz="2600" dirty="0" smtClean="0">
                <a:latin typeface="Constantia"/>
              </a:rPr>
              <a:t>Bị </a:t>
            </a:r>
            <a:r>
              <a:rPr lang="vi" sz="2600" dirty="0">
                <a:latin typeface="Constantia"/>
              </a:rPr>
              <a:t>phân tích chủ yếu là ở chổ dễ bị tổn thương theo quan điểm thám mã với việc sử dụng chọn tất cả các khả năng của khoá, theo nguyên nhân độ dài của </a:t>
            </a:r>
            <a:r>
              <a:rPr lang="vi" sz="2600" dirty="0" smtClean="0">
                <a:latin typeface="Constantia"/>
              </a:rPr>
              <a:t>khoá</a:t>
            </a:r>
            <a:r>
              <a:rPr lang="en-US" sz="2600" dirty="0" smtClean="0">
                <a:latin typeface="Constantia"/>
              </a:rPr>
              <a:t> </a:t>
            </a:r>
            <a:r>
              <a:rPr lang="vi" sz="2600" dirty="0" smtClean="0">
                <a:latin typeface="Constantia"/>
              </a:rPr>
              <a:t>nhỏ </a:t>
            </a:r>
            <a:r>
              <a:rPr lang="vi" sz="2600" dirty="0">
                <a:latin typeface="Constantia"/>
              </a:rPr>
              <a:t>(56 bit).</a:t>
            </a:r>
          </a:p>
          <a:p>
            <a:pPr marL="432816" indent="-457200" algn="just">
              <a:lnSpc>
                <a:spcPts val="4704"/>
              </a:lnSpc>
              <a:buFont typeface="Wingdings" panose="05000000000000000000" pitchFamily="2" charset="2"/>
              <a:buChar char="v"/>
            </a:pPr>
            <a:r>
              <a:rPr lang="vi" sz="2600" dirty="0" smtClean="0">
                <a:latin typeface="Constantia"/>
              </a:rPr>
              <a:t>Khóa </a:t>
            </a:r>
            <a:r>
              <a:rPr lang="vi" sz="2600" dirty="0">
                <a:latin typeface="Constantia"/>
              </a:rPr>
              <a:t>ngày càng dài (2-DES, 3-DES) </a:t>
            </a:r>
            <a:r>
              <a:rPr lang="vi" sz="2600" dirty="0" smtClean="0">
                <a:latin typeface="Times New Roman" panose="02020603050405020304" pitchFamily="18" charset="0"/>
                <a:cs typeface="Times New Roman" panose="02020603050405020304" pitchFamily="18" charset="0"/>
              </a:rPr>
              <a:t>→</a:t>
            </a:r>
            <a:r>
              <a:rPr lang="vi" sz="2600" dirty="0" smtClean="0">
                <a:latin typeface="Constantia"/>
              </a:rPr>
              <a:t> </a:t>
            </a:r>
            <a:r>
              <a:rPr lang="vi" sz="2600" dirty="0">
                <a:latin typeface="Constantia"/>
              </a:rPr>
              <a:t>thám mã vét cạn không hiệu quả.</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667512" y="430677"/>
          <a:ext cx="7949184" cy="756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89796" y="1429467"/>
            <a:ext cx="7931123" cy="4671082"/>
          </a:xfrm>
          <a:prstGeom prst="rect">
            <a:avLst/>
          </a:prstGeom>
        </p:spPr>
        <p:txBody>
          <a:bodyPr lIns="0" tIns="0" rIns="0" bIns="0">
            <a:normAutofit fontScale="97500"/>
          </a:bodyPr>
          <a:lstStyle/>
          <a:p>
            <a:pPr marL="445516" indent="-457200" algn="just">
              <a:lnSpc>
                <a:spcPts val="3336"/>
              </a:lnSpc>
              <a:spcBef>
                <a:spcPts val="1890"/>
              </a:spcBef>
              <a:spcAft>
                <a:spcPts val="210"/>
              </a:spcAft>
              <a:buFont typeface="Wingdings" panose="05000000000000000000" pitchFamily="2" charset="2"/>
              <a:buChar char="v"/>
            </a:pPr>
            <a:r>
              <a:rPr lang="vi" sz="2600" dirty="0" smtClean="0">
                <a:latin typeface="Constantia"/>
              </a:rPr>
              <a:t>Cho </a:t>
            </a:r>
            <a:r>
              <a:rPr lang="vi" sz="2600" dirty="0">
                <a:latin typeface="Constantia"/>
              </a:rPr>
              <a:t>đến năm 1990 trong các tài liệu công khai chưa thấy xuất hiện về phương pháp thám mã vi sai.</a:t>
            </a:r>
          </a:p>
          <a:p>
            <a:pPr marL="445516" indent="-457200" algn="just">
              <a:lnSpc>
                <a:spcPts val="3360"/>
              </a:lnSpc>
              <a:spcAft>
                <a:spcPts val="210"/>
              </a:spcAft>
              <a:buFont typeface="Wingdings" panose="05000000000000000000" pitchFamily="2" charset="2"/>
              <a:buChar char="v"/>
            </a:pPr>
            <a:r>
              <a:rPr lang="vi" sz="2600" dirty="0" smtClean="0">
                <a:latin typeface="Constantia"/>
              </a:rPr>
              <a:t>Lần </a:t>
            </a:r>
            <a:r>
              <a:rPr lang="vi" sz="2600" dirty="0">
                <a:latin typeface="Constantia"/>
              </a:rPr>
              <a:t>đầu tiên phương pháp thám mã vi sai đã được công bố công khai đối với mã khối </a:t>
            </a:r>
            <a:r>
              <a:rPr lang="fr" sz="2600" dirty="0">
                <a:latin typeface="Constantia"/>
              </a:rPr>
              <a:t>FEAL, </a:t>
            </a:r>
            <a:r>
              <a:rPr lang="vi" sz="2600" dirty="0">
                <a:latin typeface="Constantia"/>
              </a:rPr>
              <a:t>trong công trình của </a:t>
            </a:r>
            <a:r>
              <a:rPr lang="fr" sz="2600" dirty="0">
                <a:latin typeface="Constantia"/>
              </a:rPr>
              <a:t>Murphy.</a:t>
            </a:r>
          </a:p>
          <a:p>
            <a:pPr marL="445516" indent="-457200" algn="just">
              <a:lnSpc>
                <a:spcPts val="3360"/>
              </a:lnSpc>
              <a:buFont typeface="Wingdings" panose="05000000000000000000" pitchFamily="2" charset="2"/>
              <a:buChar char="v"/>
            </a:pPr>
            <a:r>
              <a:rPr lang="vi" sz="2600" dirty="0" smtClean="0">
                <a:latin typeface="Constantia"/>
              </a:rPr>
              <a:t>Sau </a:t>
            </a:r>
            <a:r>
              <a:rPr lang="vi" sz="2600" dirty="0">
                <a:latin typeface="Constantia"/>
              </a:rPr>
              <a:t>đó không lâu là công trình của Biham và Shamir.</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22778" y="357662"/>
          <a:ext cx="7793918" cy="761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22778" y="1360317"/>
            <a:ext cx="7570595" cy="4876710"/>
          </a:xfrm>
          <a:prstGeom prst="rect">
            <a:avLst/>
          </a:prstGeom>
        </p:spPr>
        <p:txBody>
          <a:bodyPr lIns="0" tIns="0" rIns="0" bIns="0">
            <a:normAutofit fontScale="97500"/>
          </a:bodyPr>
          <a:lstStyle/>
          <a:p>
            <a:pPr marL="445516" indent="-457200" algn="just">
              <a:lnSpc>
                <a:spcPts val="4656"/>
              </a:lnSpc>
              <a:spcBef>
                <a:spcPts val="2520"/>
              </a:spcBef>
              <a:spcAft>
                <a:spcPts val="420"/>
              </a:spcAft>
              <a:buFont typeface="Wingdings" panose="05000000000000000000" pitchFamily="2" charset="2"/>
              <a:buChar char="v"/>
            </a:pPr>
            <a:r>
              <a:rPr lang="vi" sz="2600" dirty="0" smtClean="0">
                <a:latin typeface="Constantia"/>
              </a:rPr>
              <a:t>Phương </a:t>
            </a:r>
            <a:r>
              <a:rPr lang="vi" sz="2600" dirty="0">
                <a:latin typeface="Constantia"/>
              </a:rPr>
              <a:t>pháp thám mã vi sai được đánh giá là phương pháp đầu tiên cho phép bẻ khoá DES với mức độ phức tạp của bài toán nhỏ hơn 255.</a:t>
            </a:r>
          </a:p>
          <a:p>
            <a:pPr marL="445516" indent="-457200" algn="just">
              <a:lnSpc>
                <a:spcPts val="4704"/>
              </a:lnSpc>
              <a:buFont typeface="Wingdings" panose="05000000000000000000" pitchFamily="2" charset="2"/>
              <a:buChar char="v"/>
            </a:pPr>
            <a:r>
              <a:rPr lang="vi" sz="2600" dirty="0" smtClean="0">
                <a:latin typeface="Constantia"/>
              </a:rPr>
              <a:t>Theo </a:t>
            </a:r>
            <a:r>
              <a:rPr lang="vi" sz="2600" dirty="0">
                <a:latin typeface="Constantia"/>
              </a:rPr>
              <a:t>Biham, với sự trợ giúp của phương pháp đã cho có thể dẫn đến thám mã thành công DES với độ phức tạp 2</a:t>
            </a:r>
            <a:r>
              <a:rPr lang="vi" sz="2600" baseline="30000" dirty="0">
                <a:latin typeface="Constantia"/>
              </a:rPr>
              <a:t>47</a:t>
            </a:r>
            <a:r>
              <a:rPr lang="vi" sz="2600" dirty="0">
                <a:latin typeface="Constantia"/>
              </a:rPr>
              <a:t>, nhưng cần phải có 2</a:t>
            </a:r>
            <a:r>
              <a:rPr lang="vi" sz="2600" baseline="30000" dirty="0">
                <a:latin typeface="Constantia"/>
              </a:rPr>
              <a:t>47</a:t>
            </a:r>
            <a:r>
              <a:rPr lang="vi" sz="2600" dirty="0">
                <a:latin typeface="Constantia"/>
              </a:rPr>
              <a:t> bản rõ chọn lựa.</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31922" y="365486"/>
          <a:ext cx="7616042" cy="780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31922" y="1298583"/>
            <a:ext cx="7616042" cy="4679135"/>
          </a:xfrm>
          <a:prstGeom prst="rect">
            <a:avLst/>
          </a:prstGeom>
        </p:spPr>
        <p:txBody>
          <a:bodyPr lIns="0" tIns="0" rIns="0" bIns="0">
            <a:normAutofit fontScale="97500"/>
          </a:bodyPr>
          <a:lstStyle/>
          <a:p>
            <a:pPr marL="436372" indent="-457200" algn="just">
              <a:lnSpc>
                <a:spcPts val="6480"/>
              </a:lnSpc>
              <a:spcBef>
                <a:spcPts val="2940"/>
              </a:spcBef>
              <a:buFont typeface="Wingdings" panose="05000000000000000000" pitchFamily="2" charset="2"/>
              <a:buChar char="q"/>
            </a:pPr>
            <a:r>
              <a:rPr lang="vi" sz="2800" spc="-50" dirty="0" smtClean="0">
                <a:latin typeface="Cambria"/>
              </a:rPr>
              <a:t>Mặc </a:t>
            </a:r>
            <a:r>
              <a:rPr lang="vi" sz="2800" spc="-50" dirty="0">
                <a:latin typeface="Cambria"/>
              </a:rPr>
              <a:t>dù 2</a:t>
            </a:r>
            <a:r>
              <a:rPr lang="vi" sz="2800" spc="-50" baseline="30000" dirty="0">
                <a:latin typeface="Cambria"/>
              </a:rPr>
              <a:t>47</a:t>
            </a:r>
            <a:r>
              <a:rPr lang="vi" sz="2800" spc="-50" dirty="0">
                <a:latin typeface="Cambria"/>
              </a:rPr>
              <a:t> rõ ràng rất nhỏ hơn rất nhiều so với 2</a:t>
            </a:r>
            <a:r>
              <a:rPr lang="vi" sz="2800" spc="-50" baseline="30000" dirty="0">
                <a:latin typeface="Cambria"/>
              </a:rPr>
              <a:t>55</a:t>
            </a:r>
            <a:r>
              <a:rPr lang="vi" sz="2800" spc="-50" dirty="0">
                <a:latin typeface="Cambria"/>
              </a:rPr>
              <a:t>, nhưng sự cần thiết phải có 2</a:t>
            </a:r>
            <a:r>
              <a:rPr lang="vi" sz="2800" spc="-50" baseline="30000" dirty="0">
                <a:latin typeface="Cambria"/>
              </a:rPr>
              <a:t>47</a:t>
            </a:r>
            <a:r>
              <a:rPr lang="vi" sz="2800" spc="-50" dirty="0">
                <a:latin typeface="Cambria"/>
              </a:rPr>
              <a:t> bản rõ chọn lựa, làm cho phương pháp thám mã đã cho trở nên thuần tuý lý thuyết.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95482" y="371310"/>
          <a:ext cx="7821213" cy="788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95482" y="1264783"/>
            <a:ext cx="7821213" cy="5054130"/>
          </a:xfrm>
          <a:prstGeom prst="rect">
            <a:avLst/>
          </a:prstGeom>
        </p:spPr>
        <p:txBody>
          <a:bodyPr lIns="0" tIns="0" rIns="0" bIns="0">
            <a:normAutofit fontScale="97500"/>
          </a:bodyPr>
          <a:lstStyle/>
          <a:p>
            <a:pPr marL="445516" indent="-457200" algn="just">
              <a:lnSpc>
                <a:spcPts val="4680"/>
              </a:lnSpc>
              <a:spcBef>
                <a:spcPts val="2520"/>
              </a:spcBef>
              <a:spcAft>
                <a:spcPts val="210"/>
              </a:spcAft>
              <a:buFont typeface="Wingdings" panose="05000000000000000000" pitchFamily="2" charset="2"/>
              <a:buChar char="v"/>
            </a:pPr>
            <a:r>
              <a:rPr lang="vi" sz="2600" dirty="0" smtClean="0">
                <a:latin typeface="Constantia"/>
              </a:rPr>
              <a:t>Mặc </a:t>
            </a:r>
            <a:r>
              <a:rPr lang="vi" sz="2600" dirty="0">
                <a:latin typeface="Constantia"/>
              </a:rPr>
              <a:t>dù phương pháp thám mã vi sai là công cụ mạnh, nhưng để chống lại DES, nó tỏ ra không hoàn toàn hiệu quả.</a:t>
            </a:r>
          </a:p>
          <a:p>
            <a:pPr marL="445516" indent="-457200" algn="just">
              <a:lnSpc>
                <a:spcPts val="4704"/>
              </a:lnSpc>
              <a:buFont typeface="Wingdings" panose="05000000000000000000" pitchFamily="2" charset="2"/>
              <a:buChar char="v"/>
            </a:pPr>
            <a:r>
              <a:rPr lang="vi" sz="2600" dirty="0" smtClean="0">
                <a:latin typeface="Constantia"/>
              </a:rPr>
              <a:t>Nguyên </a:t>
            </a:r>
            <a:r>
              <a:rPr lang="vi" sz="2600" dirty="0">
                <a:latin typeface="Constantia"/>
              </a:rPr>
              <a:t>nhân ở chỗ theo điều khẳng định của một thành viên trong nhóm IBM, nơi đã tạo ra DES, kết luận rằng phương pháp thám mã vi sai đã được biết ngay khi tìm ra DES từ năm 1974.</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95481" y="303072"/>
          <a:ext cx="7625187" cy="829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46017" y="1425781"/>
            <a:ext cx="7611129" cy="4702064"/>
          </a:xfrm>
          <a:prstGeom prst="rect">
            <a:avLst/>
          </a:prstGeom>
        </p:spPr>
        <p:txBody>
          <a:bodyPr lIns="0" tIns="0" rIns="0" bIns="0">
            <a:normAutofit fontScale="97500"/>
          </a:bodyPr>
          <a:lstStyle/>
          <a:p>
            <a:pPr marL="457200" indent="-457200" algn="just">
              <a:spcBef>
                <a:spcPts val="2730"/>
              </a:spcBef>
              <a:spcAft>
                <a:spcPts val="2100"/>
              </a:spcAft>
              <a:buFont typeface="Wingdings" panose="05000000000000000000" pitchFamily="2" charset="2"/>
              <a:buChar char="v"/>
            </a:pPr>
            <a:r>
              <a:rPr lang="vi" sz="3100" dirty="0" smtClean="0">
                <a:latin typeface="Constantia"/>
              </a:rPr>
              <a:t>Để </a:t>
            </a:r>
            <a:r>
              <a:rPr lang="vi" sz="3100" dirty="0">
                <a:latin typeface="Constantia"/>
              </a:rPr>
              <a:t>thám mã vi sai phiên bản LUCIFER </a:t>
            </a:r>
            <a:r>
              <a:rPr lang="vi" sz="3100" dirty="0" smtClean="0">
                <a:latin typeface="Constantia"/>
              </a:rPr>
              <a:t>với</a:t>
            </a:r>
            <a:r>
              <a:rPr lang="en-US" sz="3100" dirty="0" smtClean="0">
                <a:latin typeface="Constantia"/>
              </a:rPr>
              <a:t> </a:t>
            </a:r>
            <a:r>
              <a:rPr lang="vi" sz="3100" dirty="0" smtClean="0">
                <a:latin typeface="Constantia"/>
              </a:rPr>
              <a:t>tám </a:t>
            </a:r>
            <a:r>
              <a:rPr lang="vi" sz="3100" dirty="0">
                <a:latin typeface="Constantia"/>
              </a:rPr>
              <a:t>vòng mã hoá đòi hỏi tât cả 256 bản rõ lựa chọn.</a:t>
            </a:r>
          </a:p>
          <a:p>
            <a:pPr marL="452120" indent="-457200">
              <a:lnSpc>
                <a:spcPts val="5760"/>
              </a:lnSpc>
              <a:buFont typeface="Wingdings" panose="05000000000000000000" pitchFamily="2" charset="2"/>
              <a:buChar char="v"/>
            </a:pPr>
            <a:r>
              <a:rPr lang="vi" sz="3100" dirty="0" smtClean="0">
                <a:latin typeface="Constantia"/>
              </a:rPr>
              <a:t>Để </a:t>
            </a:r>
            <a:r>
              <a:rPr lang="vi" sz="3100" dirty="0">
                <a:latin typeface="Constantia"/>
              </a:rPr>
              <a:t>bẻ khoá DES với tám vòng mã hoá, đòi hỏi tất cả 2</a:t>
            </a:r>
            <a:r>
              <a:rPr lang="vi" sz="3100" baseline="30000" dirty="0">
                <a:latin typeface="Constantia"/>
              </a:rPr>
              <a:t>14</a:t>
            </a:r>
            <a:r>
              <a:rPr lang="vi" sz="3100" dirty="0">
                <a:latin typeface="Constantia"/>
              </a:rPr>
              <a:t> bản rõ lựa chọn.</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81834" y="344014"/>
          <a:ext cx="7834861" cy="775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81834" y="1284799"/>
            <a:ext cx="7834861" cy="4856693"/>
          </a:xfrm>
          <a:prstGeom prst="rect">
            <a:avLst/>
          </a:prstGeom>
        </p:spPr>
        <p:txBody>
          <a:bodyPr lIns="0" tIns="0" rIns="0" bIns="0">
            <a:normAutofit fontScale="97500"/>
          </a:bodyPr>
          <a:lstStyle/>
          <a:p>
            <a:pPr marL="452120" indent="-457200" algn="just">
              <a:lnSpc>
                <a:spcPts val="5760"/>
              </a:lnSpc>
              <a:spcBef>
                <a:spcPts val="2940"/>
              </a:spcBef>
              <a:spcAft>
                <a:spcPts val="420"/>
              </a:spcAft>
              <a:buFont typeface="Wingdings" panose="05000000000000000000" pitchFamily="2" charset="2"/>
              <a:buChar char="v"/>
            </a:pPr>
            <a:r>
              <a:rPr lang="vi" sz="3100" dirty="0" smtClean="0">
                <a:latin typeface="Constantia"/>
              </a:rPr>
              <a:t>Sử </a:t>
            </a:r>
            <a:r>
              <a:rPr lang="vi" sz="3100" dirty="0">
                <a:latin typeface="Constantia"/>
              </a:rPr>
              <a:t>dụng phương pháp thám mã vi sai trong thực tế là không đơn giản chút nào.</a:t>
            </a:r>
          </a:p>
          <a:p>
            <a:pPr marL="452120" indent="-457200" algn="just">
              <a:lnSpc>
                <a:spcPts val="5736"/>
              </a:lnSpc>
              <a:buFont typeface="Wingdings" panose="05000000000000000000" pitchFamily="2" charset="2"/>
              <a:buChar char="v"/>
            </a:pPr>
            <a:r>
              <a:rPr lang="vi" sz="3100" dirty="0" smtClean="0">
                <a:latin typeface="Constantia"/>
              </a:rPr>
              <a:t>Việc </a:t>
            </a:r>
            <a:r>
              <a:rPr lang="vi" sz="3100" dirty="0">
                <a:latin typeface="Constantia"/>
              </a:rPr>
              <a:t>miêu tả chi tiết phương pháp luận phù hợp có </a:t>
            </a:r>
            <a:r>
              <a:rPr lang="vi" sz="3100" dirty="0" smtClean="0">
                <a:latin typeface="Constantia"/>
              </a:rPr>
              <a:t>thể </a:t>
            </a:r>
            <a:r>
              <a:rPr lang="vi" sz="3100" dirty="0">
                <a:latin typeface="Constantia"/>
              </a:rPr>
              <a:t>tìm thấy trong tài liệu của Biham.</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90978" y="369332"/>
          <a:ext cx="7643338" cy="763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90978" y="1237624"/>
            <a:ext cx="7752521" cy="4958460"/>
          </a:xfrm>
          <a:prstGeom prst="rect">
            <a:avLst/>
          </a:prstGeom>
        </p:spPr>
        <p:txBody>
          <a:bodyPr lIns="0" tIns="0" rIns="0" bIns="0">
            <a:normAutofit fontScale="97500"/>
          </a:bodyPr>
          <a:lstStyle/>
          <a:p>
            <a:pPr marL="458216" indent="-457200">
              <a:lnSpc>
                <a:spcPts val="5040"/>
              </a:lnSpc>
              <a:spcBef>
                <a:spcPts val="2730"/>
              </a:spcBef>
              <a:spcAft>
                <a:spcPts val="210"/>
              </a:spcAft>
              <a:buFont typeface="Wingdings" panose="05000000000000000000" pitchFamily="2" charset="2"/>
              <a:buChar char="v"/>
            </a:pPr>
            <a:r>
              <a:rPr lang="vi" sz="2800" dirty="0" smtClean="0">
                <a:latin typeface="+mj-lt"/>
              </a:rPr>
              <a:t>Nghiên </a:t>
            </a:r>
            <a:r>
              <a:rPr lang="vi" sz="2800" dirty="0">
                <a:latin typeface="+mj-lt"/>
              </a:rPr>
              <a:t>cứu một khối văn bản rõ m </a:t>
            </a:r>
            <a:r>
              <a:rPr lang="es" sz="2800" dirty="0">
                <a:latin typeface="+mj-lt"/>
              </a:rPr>
              <a:t>bit, </a:t>
            </a:r>
            <a:r>
              <a:rPr lang="vi" sz="2800" dirty="0">
                <a:latin typeface="+mj-lt"/>
              </a:rPr>
              <a:t>bao gồm hai nữa khối là m</a:t>
            </a:r>
            <a:r>
              <a:rPr lang="vi" sz="2800" baseline="-25000" dirty="0">
                <a:latin typeface="+mj-lt"/>
              </a:rPr>
              <a:t>0</a:t>
            </a:r>
            <a:r>
              <a:rPr lang="vi" sz="2800" dirty="0">
                <a:latin typeface="+mj-lt"/>
              </a:rPr>
              <a:t> và </a:t>
            </a:r>
            <a:r>
              <a:rPr lang="vi" sz="2800" dirty="0" smtClean="0"/>
              <a:t>m</a:t>
            </a:r>
            <a:r>
              <a:rPr lang="en-US" sz="2800" baseline="-25000" dirty="0"/>
              <a:t>1</a:t>
            </a:r>
            <a:r>
              <a:rPr lang="en-US" sz="2800" dirty="0" smtClean="0">
                <a:latin typeface="+mj-lt"/>
              </a:rPr>
              <a:t> </a:t>
            </a:r>
            <a:r>
              <a:rPr lang="en-US" sz="2800" dirty="0">
                <a:latin typeface="+mj-lt"/>
              </a:rPr>
              <a:t>bit.</a:t>
            </a:r>
          </a:p>
          <a:p>
            <a:pPr marL="457200" indent="-457200" algn="just">
              <a:spcAft>
                <a:spcPts val="1890"/>
              </a:spcAft>
              <a:buFont typeface="Wingdings" panose="05000000000000000000" pitchFamily="2" charset="2"/>
              <a:buChar char="v"/>
            </a:pPr>
            <a:r>
              <a:rPr lang="vi" sz="2800" dirty="0" smtClean="0">
                <a:latin typeface="+mj-lt"/>
              </a:rPr>
              <a:t>Trong </a:t>
            </a:r>
            <a:r>
              <a:rPr lang="vi" sz="2800" dirty="0">
                <a:latin typeface="+mj-lt"/>
              </a:rPr>
              <a:t>mỗi vòng của thuật toán mã hoá </a:t>
            </a:r>
            <a:r>
              <a:rPr lang="fr" sz="2800" dirty="0">
                <a:latin typeface="+mj-lt"/>
              </a:rPr>
              <a:t>DES, </a:t>
            </a:r>
            <a:r>
              <a:rPr lang="vi" sz="2800" dirty="0" smtClean="0">
                <a:latin typeface="+mj-lt"/>
              </a:rPr>
              <a:t>nửa</a:t>
            </a:r>
            <a:r>
              <a:rPr lang="en-US" sz="2800" dirty="0" smtClean="0">
                <a:latin typeface="+mj-lt"/>
              </a:rPr>
              <a:t> </a:t>
            </a:r>
            <a:r>
              <a:rPr lang="vi" sz="2800" dirty="0" smtClean="0">
                <a:latin typeface="+mj-lt"/>
              </a:rPr>
              <a:t>bên </a:t>
            </a:r>
            <a:r>
              <a:rPr lang="vi" sz="2800" dirty="0">
                <a:latin typeface="+mj-lt"/>
              </a:rPr>
              <a:t>phải của khối dữ liệu đầu vào được biến đối thành nửa bên trái của khối dữ liệu đầu ra.</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91016" y="371310"/>
          <a:ext cx="7722631" cy="788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91016" y="1524226"/>
            <a:ext cx="7722631" cy="4671857"/>
          </a:xfrm>
          <a:prstGeom prst="rect">
            <a:avLst/>
          </a:prstGeom>
        </p:spPr>
        <p:txBody>
          <a:bodyPr lIns="0" tIns="0" rIns="0" bIns="0">
            <a:normAutofit fontScale="97500"/>
          </a:bodyPr>
          <a:lstStyle/>
          <a:p>
            <a:pPr marL="445516" indent="-457200">
              <a:spcBef>
                <a:spcPts val="2730"/>
              </a:spcBef>
              <a:spcAft>
                <a:spcPts val="1890"/>
              </a:spcAft>
              <a:buFont typeface="Wingdings" panose="05000000000000000000" pitchFamily="2" charset="2"/>
              <a:buChar char="v"/>
            </a:pPr>
            <a:r>
              <a:rPr lang="vi" sz="2800" dirty="0" smtClean="0">
                <a:latin typeface="Constantia"/>
              </a:rPr>
              <a:t>Nửa </a:t>
            </a:r>
            <a:r>
              <a:rPr lang="vi" sz="2800" dirty="0">
                <a:latin typeface="Constantia"/>
              </a:rPr>
              <a:t>bên phải của khối dữ liệu đầu ra là hàm </a:t>
            </a:r>
            <a:r>
              <a:rPr lang="vi" sz="2800" dirty="0" smtClean="0">
                <a:latin typeface="Constantia"/>
              </a:rPr>
              <a:t>của</a:t>
            </a:r>
            <a:r>
              <a:rPr lang="en-US" sz="2800" dirty="0" smtClean="0">
                <a:latin typeface="Constantia"/>
              </a:rPr>
              <a:t> </a:t>
            </a:r>
            <a:r>
              <a:rPr lang="vi" sz="2800" dirty="0" smtClean="0">
                <a:latin typeface="Constantia"/>
              </a:rPr>
              <a:t>nửa </a:t>
            </a:r>
            <a:r>
              <a:rPr lang="vi" sz="2800" dirty="0">
                <a:latin typeface="Constantia"/>
              </a:rPr>
              <a:t>khối dữ liệu bên trái dữ liệu đầu vào và </a:t>
            </a:r>
            <a:r>
              <a:rPr lang="vi" sz="2800" dirty="0" smtClean="0">
                <a:latin typeface="Constantia"/>
              </a:rPr>
              <a:t>phân</a:t>
            </a:r>
            <a:r>
              <a:rPr lang="en-US" sz="2800" dirty="0" smtClean="0">
                <a:latin typeface="Constantia"/>
              </a:rPr>
              <a:t> </a:t>
            </a:r>
            <a:r>
              <a:rPr lang="vi" sz="2800" dirty="0" smtClean="0">
                <a:latin typeface="Constantia"/>
              </a:rPr>
              <a:t>khoá</a:t>
            </a:r>
            <a:r>
              <a:rPr lang="vi" sz="2800" dirty="0">
                <a:latin typeface="Constantia"/>
              </a:rPr>
              <a:t>.</a:t>
            </a:r>
          </a:p>
          <a:p>
            <a:pPr marL="445516" indent="-457200">
              <a:lnSpc>
                <a:spcPts val="5040"/>
              </a:lnSpc>
              <a:buFont typeface="Wingdings" panose="05000000000000000000" pitchFamily="2" charset="2"/>
              <a:buChar char="Ø"/>
            </a:pPr>
            <a:r>
              <a:rPr lang="vi" sz="2800" dirty="0" smtClean="0">
                <a:latin typeface="Constantia"/>
              </a:rPr>
              <a:t>Như </a:t>
            </a:r>
            <a:r>
              <a:rPr lang="vi" sz="2800" dirty="0">
                <a:latin typeface="Constantia"/>
              </a:rPr>
              <a:t>vậy, trong kết quả của bất kì vòng mã hoá nào chỉ tạo nên một khối mới 32 bit.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09128" y="316718"/>
          <a:ext cx="7788961" cy="778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09127" y="1349854"/>
            <a:ext cx="7788961" cy="4818933"/>
          </a:xfrm>
          <a:prstGeom prst="rect">
            <a:avLst/>
          </a:prstGeom>
        </p:spPr>
        <p:txBody>
          <a:bodyPr lIns="0" tIns="0" rIns="0" bIns="0">
            <a:normAutofit fontScale="97500"/>
          </a:bodyPr>
          <a:lstStyle/>
          <a:p>
            <a:pPr marL="457200" marR="340360" indent="-457200" algn="just">
              <a:lnSpc>
                <a:spcPts val="5760"/>
              </a:lnSpc>
              <a:spcBef>
                <a:spcPts val="2730"/>
              </a:spcBef>
              <a:buFont typeface="Wingdings" panose="05000000000000000000" pitchFamily="2" charset="2"/>
              <a:buChar char="v"/>
            </a:pPr>
            <a:r>
              <a:rPr lang="vi" sz="3100" dirty="0" smtClean="0">
                <a:latin typeface="Constantia"/>
              </a:rPr>
              <a:t>Nếu </a:t>
            </a:r>
            <a:r>
              <a:rPr lang="vi" sz="3100" dirty="0">
                <a:latin typeface="Constantia"/>
              </a:rPr>
              <a:t>kí hiệu mỗi khối mới qua m</a:t>
            </a:r>
            <a:r>
              <a:rPr lang="vi" sz="3100" baseline="-25000" dirty="0">
                <a:latin typeface="Constantia"/>
              </a:rPr>
              <a:t>i</a:t>
            </a:r>
            <a:r>
              <a:rPr lang="vi" sz="3100" dirty="0">
                <a:latin typeface="Constantia"/>
              </a:rPr>
              <a:t> (2 </a:t>
            </a:r>
            <a:r>
              <a:rPr lang="vi" sz="3100" dirty="0" smtClean="0">
                <a:latin typeface="Constantia"/>
              </a:rPr>
              <a:t>≤ i</a:t>
            </a:r>
            <a:r>
              <a:rPr lang="en-US" sz="3100" dirty="0" smtClean="0">
                <a:latin typeface="Constantia"/>
              </a:rPr>
              <a:t> </a:t>
            </a:r>
            <a:r>
              <a:rPr lang="vi" sz="3100" dirty="0" smtClean="0">
                <a:latin typeface="Constantia"/>
              </a:rPr>
              <a:t>≤ </a:t>
            </a:r>
            <a:r>
              <a:rPr lang="vi" sz="3100" dirty="0">
                <a:latin typeface="Constantia"/>
              </a:rPr>
              <a:t>17), thì nhận được ở đầu ra của mỗi </a:t>
            </a:r>
            <a:r>
              <a:rPr lang="vi" sz="3100" dirty="0" smtClean="0">
                <a:latin typeface="Constantia"/>
              </a:rPr>
              <a:t>vòng</a:t>
            </a:r>
            <a:r>
              <a:rPr lang="en-US" sz="3100" dirty="0" smtClean="0">
                <a:latin typeface="Constantia"/>
              </a:rPr>
              <a:t> </a:t>
            </a:r>
            <a:r>
              <a:rPr lang="vi" sz="3100" dirty="0" smtClean="0">
                <a:latin typeface="Constantia"/>
              </a:rPr>
              <a:t>mã </a:t>
            </a:r>
            <a:r>
              <a:rPr lang="vi" sz="3100" dirty="0">
                <a:latin typeface="Constantia"/>
              </a:rPr>
              <a:t>hoá các khối khối trung gian, sẽ liên hệ với nhau như sau</a:t>
            </a:r>
            <a:r>
              <a:rPr lang="vi" sz="3100" dirty="0" smtClean="0">
                <a:latin typeface="Constantia"/>
              </a:rPr>
              <a:t>:</a:t>
            </a:r>
            <a:endParaRPr lang="vi" sz="3100" dirty="0">
              <a:latin typeface="Constantia"/>
            </a:endParaRP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7" cstate="print"/>
          <a:stretch>
            <a:fillRect/>
          </a:stretch>
        </p:blipFill>
        <p:spPr>
          <a:xfrm>
            <a:off x="1882890" y="4376049"/>
            <a:ext cx="6018033" cy="49620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15052" y="184790"/>
          <a:ext cx="7901644" cy="1029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50483" y="1453076"/>
            <a:ext cx="7766213" cy="4838541"/>
          </a:xfrm>
          <a:prstGeom prst="rect">
            <a:avLst/>
          </a:prstGeom>
        </p:spPr>
        <p:txBody>
          <a:bodyPr lIns="0" tIns="0" rIns="0" bIns="0">
            <a:normAutofit fontScale="97500"/>
          </a:bodyPr>
          <a:lstStyle/>
          <a:p>
            <a:pPr marL="439420" indent="-457200" algn="just">
              <a:spcBef>
                <a:spcPts val="630"/>
              </a:spcBef>
              <a:spcAft>
                <a:spcPts val="2100"/>
              </a:spcAft>
              <a:buFont typeface="Wingdings" panose="05000000000000000000" pitchFamily="2" charset="2"/>
              <a:buChar char="v"/>
            </a:pPr>
            <a:r>
              <a:rPr lang="vi" sz="3100" dirty="0" smtClean="0">
                <a:latin typeface="Constantia"/>
              </a:rPr>
              <a:t>Thuật </a:t>
            </a:r>
            <a:r>
              <a:rPr lang="vi" sz="3100" dirty="0">
                <a:latin typeface="Constantia"/>
              </a:rPr>
              <a:t>toán mật mã cần phải phức tạp, </a:t>
            </a:r>
            <a:r>
              <a:rPr lang="vi" sz="3100" dirty="0" smtClean="0">
                <a:latin typeface="Constantia"/>
              </a:rPr>
              <a:t>để</a:t>
            </a:r>
            <a:r>
              <a:rPr lang="en-US" sz="3100" dirty="0" smtClean="0">
                <a:latin typeface="Constantia"/>
              </a:rPr>
              <a:t> </a:t>
            </a:r>
            <a:r>
              <a:rPr lang="vi" sz="3100" dirty="0" smtClean="0">
                <a:latin typeface="Constantia"/>
              </a:rPr>
              <a:t>không </a:t>
            </a:r>
            <a:r>
              <a:rPr lang="vi" sz="3100" dirty="0">
                <a:latin typeface="Constantia"/>
              </a:rPr>
              <a:t>có khả năng giải mã, khi chỉ có </a:t>
            </a:r>
            <a:r>
              <a:rPr lang="vi" sz="3100" dirty="0" smtClean="0">
                <a:latin typeface="Constantia"/>
              </a:rPr>
              <a:t>văn</a:t>
            </a:r>
            <a:r>
              <a:rPr lang="en-US" sz="3100" dirty="0" smtClean="0">
                <a:latin typeface="Constantia"/>
              </a:rPr>
              <a:t> </a:t>
            </a:r>
            <a:r>
              <a:rPr lang="vi" sz="3100" dirty="0" smtClean="0">
                <a:latin typeface="Constantia"/>
              </a:rPr>
              <a:t>bản </a:t>
            </a:r>
            <a:r>
              <a:rPr lang="vi" sz="3100" dirty="0">
                <a:latin typeface="Constantia"/>
              </a:rPr>
              <a:t>mã.</a:t>
            </a:r>
          </a:p>
          <a:p>
            <a:pPr marL="439420" indent="-457200" algn="just">
              <a:lnSpc>
                <a:spcPts val="5760"/>
              </a:lnSpc>
              <a:buFont typeface="Wingdings" panose="05000000000000000000" pitchFamily="2" charset="2"/>
              <a:buChar char="v"/>
            </a:pPr>
            <a:r>
              <a:rPr lang="vi" sz="3100" dirty="0" smtClean="0">
                <a:latin typeface="Constantia"/>
              </a:rPr>
              <a:t>Thứ </a:t>
            </a:r>
            <a:r>
              <a:rPr lang="vi" sz="3100" dirty="0">
                <a:latin typeface="Constantia"/>
              </a:rPr>
              <a:t>hai, yếu tố cơ bản độ tin cậy của mật mã truyền thống là khoá mật, trong khi đó chính thuật toán mật mã không cần bí mật</a:t>
            </a:r>
            <a:r>
              <a:rPr lang="vi" sz="3100" dirty="0" smtClean="0">
                <a:latin typeface="Constantia"/>
              </a:rPr>
              <a:t>.</a:t>
            </a:r>
            <a:endParaRPr lang="vi" sz="3100" dirty="0">
              <a:latin typeface="Constantia"/>
            </a:endParaRP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826541" y="1136862"/>
            <a:ext cx="7793203" cy="4689542"/>
          </a:xfrm>
          <a:prstGeom prst="rect">
            <a:avLst/>
          </a:prstGeom>
        </p:spPr>
        <p:txBody>
          <a:bodyPr lIns="0" tIns="0" rIns="0" bIns="0">
            <a:normAutofit fontScale="97500"/>
          </a:bodyPr>
          <a:lstStyle/>
          <a:p>
            <a:pPr marL="509016" indent="-457200" algn="just">
              <a:lnSpc>
                <a:spcPts val="5040"/>
              </a:lnSpc>
              <a:buFont typeface="Wingdings" panose="05000000000000000000" pitchFamily="2" charset="2"/>
              <a:buChar char="v"/>
            </a:pPr>
            <a:r>
              <a:rPr lang="vi" sz="2600" dirty="0" smtClean="0">
                <a:latin typeface="Constantia"/>
              </a:rPr>
              <a:t>Thám </a:t>
            </a:r>
            <a:r>
              <a:rPr lang="vi" sz="2600" dirty="0">
                <a:latin typeface="Constantia"/>
              </a:rPr>
              <a:t>mã vi sai đề xuất khảo sát hai bản tin m và m</a:t>
            </a:r>
            <a:r>
              <a:rPr lang="vi" sz="2600" dirty="0" smtClean="0">
                <a:latin typeface="Constantia"/>
              </a:rPr>
              <a:t>’, </a:t>
            </a:r>
            <a:r>
              <a:rPr lang="vi" sz="2600" dirty="0">
                <a:latin typeface="Constantia"/>
              </a:rPr>
              <a:t>đối với chúng biết được sai phân XOR (XOR </a:t>
            </a:r>
            <a:r>
              <a:rPr lang="en-US" sz="2600" dirty="0">
                <a:latin typeface="Constantia"/>
              </a:rPr>
              <a:t>difference) </a:t>
            </a:r>
            <a:r>
              <a:rPr lang="vi" sz="2600" dirty="0">
                <a:latin typeface="Constantia"/>
              </a:rPr>
              <a:t>là: m = m XOR m’, và tiếp tục khảo sát sai phân giữa hai bản tin trung gian, chúng ta </a:t>
            </a:r>
            <a:r>
              <a:rPr lang="vi" sz="2600" dirty="0" smtClean="0">
                <a:latin typeface="Constantia"/>
              </a:rPr>
              <a:t>có</a:t>
            </a:r>
            <a:r>
              <a:rPr lang="en-US" sz="2600" dirty="0" smtClean="0">
                <a:latin typeface="Constantia"/>
              </a:rPr>
              <a:t> </a:t>
            </a:r>
            <a:r>
              <a:rPr lang="vi" sz="2600" dirty="0" smtClean="0">
                <a:latin typeface="Constantia"/>
              </a:rPr>
              <a:t>kết </a:t>
            </a:r>
            <a:r>
              <a:rPr lang="vi" sz="2600" dirty="0">
                <a:latin typeface="Constantia"/>
              </a:rPr>
              <a:t>quả sau</a:t>
            </a:r>
            <a:r>
              <a:rPr lang="vi" sz="2600" dirty="0" smtClean="0">
                <a:latin typeface="Constantia"/>
              </a:rPr>
              <a:t>:</a:t>
            </a:r>
            <a:endParaRPr lang="vi" sz="2600" dirty="0">
              <a:latin typeface="Constantia"/>
            </a:endParaRP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 xmlns:p14="http://schemas.microsoft.com/office/powerpoint/2010/main" val="3337583585"/>
              </p:ext>
            </p:extLst>
          </p:nvPr>
        </p:nvGraphicFramePr>
        <p:xfrm>
          <a:off x="826541" y="399287"/>
          <a:ext cx="7793203" cy="637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cstate="print"/>
          <a:stretch>
            <a:fillRect/>
          </a:stretch>
        </p:blipFill>
        <p:spPr>
          <a:xfrm>
            <a:off x="1795217" y="4400110"/>
            <a:ext cx="6080982" cy="108629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22778" y="396764"/>
          <a:ext cx="7796966" cy="73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68991" y="1306635"/>
            <a:ext cx="7519916" cy="4821209"/>
          </a:xfrm>
          <a:prstGeom prst="rect">
            <a:avLst/>
          </a:prstGeom>
        </p:spPr>
        <p:txBody>
          <a:bodyPr lIns="0" tIns="0" rIns="0" bIns="0">
            <a:normAutofit fontScale="97500"/>
          </a:bodyPr>
          <a:lstStyle/>
          <a:p>
            <a:pPr marL="445516" indent="-457200" algn="just">
              <a:lnSpc>
                <a:spcPts val="3360"/>
              </a:lnSpc>
              <a:buFont typeface="Wingdings" panose="05000000000000000000" pitchFamily="2" charset="2"/>
              <a:buChar char="v"/>
            </a:pPr>
            <a:r>
              <a:rPr lang="vi" sz="2600" dirty="0" smtClean="0">
                <a:latin typeface="Constantia"/>
              </a:rPr>
              <a:t>Giả </a:t>
            </a:r>
            <a:r>
              <a:rPr lang="vi" sz="2600" dirty="0">
                <a:latin typeface="Constantia"/>
              </a:rPr>
              <a:t>thiết </a:t>
            </a:r>
            <a:r>
              <a:rPr lang="vi" sz="2600" dirty="0" smtClean="0">
                <a:latin typeface="Constantia"/>
              </a:rPr>
              <a:t>r</a:t>
            </a:r>
            <a:r>
              <a:rPr lang="en-US" sz="2600" smtClean="0">
                <a:latin typeface="Constantia"/>
              </a:rPr>
              <a:t>ằ</a:t>
            </a:r>
            <a:r>
              <a:rPr lang="vi" sz="2600" smtClean="0">
                <a:latin typeface="Constantia"/>
              </a:rPr>
              <a:t>ng</a:t>
            </a:r>
            <a:r>
              <a:rPr lang="vi" sz="2600" dirty="0">
                <a:latin typeface="Constantia"/>
              </a:rPr>
              <a:t>, đối với nhiều cặp của dữ liệu đau vào của hàm F có cùng sai phân sẽ sinh cùng một sai phân ở đầu ra, khi sử dụng cùng một </a:t>
            </a:r>
            <a:r>
              <a:rPr lang="vi" sz="2600" dirty="0" smtClean="0">
                <a:latin typeface="Constantia"/>
              </a:rPr>
              <a:t>phân</a:t>
            </a:r>
            <a:r>
              <a:rPr lang="en-US" sz="2600" dirty="0" smtClean="0">
                <a:latin typeface="Constantia"/>
              </a:rPr>
              <a:t> </a:t>
            </a:r>
            <a:r>
              <a:rPr lang="vi" sz="2600" dirty="0" smtClean="0">
                <a:latin typeface="Constantia"/>
              </a:rPr>
              <a:t>khoá</a:t>
            </a:r>
            <a:r>
              <a:rPr lang="vi" sz="2600" dirty="0">
                <a:latin typeface="Constantia"/>
              </a:rPr>
              <a:t>.</a:t>
            </a:r>
          </a:p>
          <a:p>
            <a:pPr marL="445516" indent="-457200" algn="just">
              <a:lnSpc>
                <a:spcPts val="3360"/>
              </a:lnSpc>
              <a:buFont typeface="Wingdings" panose="05000000000000000000" pitchFamily="2" charset="2"/>
              <a:buChar char="v"/>
            </a:pPr>
            <a:r>
              <a:rPr lang="vi" sz="2600" dirty="0" smtClean="0">
                <a:latin typeface="Constantia"/>
              </a:rPr>
              <a:t>Một </a:t>
            </a:r>
            <a:r>
              <a:rPr lang="vi" sz="2600" dirty="0">
                <a:latin typeface="Constantia"/>
              </a:rPr>
              <a:t>cách hình thức sẽ nói răng X kéo theo Y với xác suất p, nếu đối với một số p của các cặp, trong đó đầu vào với sai phân XOR là X, để cặp đầu ra phù hợp với sai phân XOR là Y.</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63683" y="351839"/>
          <a:ext cx="7725224" cy="7536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 xmlns:a14="http://schemas.microsoft.com/office/drawing/2010/main" Requires="a14">
          <p:sp>
            <p:nvSpPr>
              <p:cNvPr id="4" name="Rectangle 3"/>
              <p:cNvSpPr/>
              <p:nvPr/>
            </p:nvSpPr>
            <p:spPr>
              <a:xfrm>
                <a:off x="818276" y="1386794"/>
                <a:ext cx="7561450" cy="4904823"/>
              </a:xfrm>
              <a:prstGeom prst="rect">
                <a:avLst/>
              </a:prstGeom>
            </p:spPr>
            <p:txBody>
              <a:bodyPr lIns="0" tIns="0" rIns="0" bIns="0">
                <a:normAutofit fontScale="97500"/>
              </a:bodyPr>
              <a:lstStyle/>
              <a:p>
                <a:pPr marL="458216" indent="-457200" algn="just">
                  <a:lnSpc>
                    <a:spcPts val="2976"/>
                  </a:lnSpc>
                  <a:spcBef>
                    <a:spcPts val="1680"/>
                  </a:spcBef>
                  <a:spcAft>
                    <a:spcPts val="210"/>
                  </a:spcAft>
                  <a:buFont typeface="Wingdings" panose="05000000000000000000" pitchFamily="2" charset="2"/>
                  <a:buChar char="q"/>
                </a:pPr>
                <a:r>
                  <a:rPr lang="vi" sz="2600" dirty="0" smtClean="0">
                    <a:latin typeface="Constantia"/>
                  </a:rPr>
                  <a:t>Mong </a:t>
                </a:r>
                <a:r>
                  <a:rPr lang="vi" sz="2600" dirty="0">
                    <a:latin typeface="Constantia"/>
                  </a:rPr>
                  <a:t>muốn rằng có hàng loạt giá trị X với xác suất cao kéo theo sai phân xác định của giá trị đầu ra.</a:t>
                </a:r>
              </a:p>
              <a:p>
                <a:pPr marL="458216" indent="-457200" algn="just">
                  <a:lnSpc>
                    <a:spcPts val="3024"/>
                  </a:lnSpc>
                  <a:spcAft>
                    <a:spcPts val="210"/>
                  </a:spcAft>
                  <a:buFont typeface="Wingdings" panose="05000000000000000000" pitchFamily="2" charset="2"/>
                  <a:buChar char="q"/>
                </a:pPr>
                <a:r>
                  <a:rPr lang="vi" sz="2600" dirty="0" smtClean="0">
                    <a:latin typeface="Constantia"/>
                  </a:rPr>
                  <a:t>Khi </a:t>
                </a:r>
                <a:r>
                  <a:rPr lang="vi" sz="2600" dirty="0">
                    <a:latin typeface="Constantia"/>
                  </a:rPr>
                  <a:t>đó nếu đối với chúng ta với xác suất lớn biết được các giá </a:t>
                </a:r>
                <a:r>
                  <a:rPr lang="vi" sz="2600" dirty="0" smtClean="0">
                    <a:latin typeface="Constantia"/>
                  </a:rPr>
                  <a:t>trị</a:t>
                </a:r>
                <a:r>
                  <a:rPr lang="en-US" sz="2600" dirty="0" smtClean="0">
                    <a:latin typeface="Constantia"/>
                  </a:rPr>
                  <a:t/>
                </a:r>
                <a14:m>
                  <m:oMath xmlns:m="http://schemas.openxmlformats.org/officeDocument/2006/math">
                    <m:sSub>
                      <m:sSubPr>
                        <m:ctrlPr>
                          <a:rPr lang="en-US" sz="2600" i="1" smtClean="0">
                            <a:latin typeface="Cambria Math" panose="02040503050406030204" pitchFamily="18" charset="0"/>
                          </a:rPr>
                        </m:ctrlPr>
                      </m:sSubPr>
                      <m:e>
                        <m:r>
                          <a:rPr lang="en-US" sz="260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𝑚</m:t>
                        </m:r>
                      </m:e>
                      <m:sub>
                        <m:r>
                          <a:rPr lang="en-US" sz="2600" b="0" i="1" smtClean="0">
                            <a:latin typeface="Cambria Math" panose="02040503050406030204" pitchFamily="18" charset="0"/>
                          </a:rPr>
                          <m:t>𝑖</m:t>
                        </m:r>
                        <m:r>
                          <a:rPr lang="en-US" sz="2600" b="0" i="1" smtClean="0">
                            <a:latin typeface="Cambria Math" panose="02040503050406030204" pitchFamily="18" charset="0"/>
                          </a:rPr>
                          <m:t>−1</m:t>
                        </m:r>
                      </m:sub>
                    </m:sSub>
                  </m:oMath>
                </a14:m>
                <a:r>
                  <a:rPr lang="en-US" sz="2600" dirty="0" smtClean="0">
                    <a:latin typeface="Constantia"/>
                  </a:rPr>
                  <a:t/>
                </a:r>
                <a:r>
                  <a:rPr lang="vi" sz="2600" dirty="0" smtClean="0">
                    <a:latin typeface="Constantia"/>
                  </a:rPr>
                  <a:t>và </a:t>
                </a:r>
                <a14:m>
                  <m:oMath xmlns:m="http://schemas.openxmlformats.org/officeDocument/2006/math">
                    <m:sSub>
                      <m:sSubPr>
                        <m:ctrlPr>
                          <a:rPr lang="en-US" sz="2600" i="1" smtClean="0">
                            <a:latin typeface="Cambria Math" panose="02040503050406030204" pitchFamily="18" charset="0"/>
                          </a:rPr>
                        </m:ctrlPr>
                      </m:sSubPr>
                      <m:e>
                        <m:r>
                          <a:rPr lang="en-US" sz="260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𝑚</m:t>
                        </m:r>
                      </m:e>
                      <m:sub>
                        <m:r>
                          <a:rPr lang="en-US" sz="2600" b="0" i="1" smtClean="0">
                            <a:latin typeface="Cambria Math" panose="02040503050406030204" pitchFamily="18" charset="0"/>
                          </a:rPr>
                          <m:t>𝑖</m:t>
                        </m:r>
                      </m:sub>
                    </m:sSub>
                  </m:oMath>
                </a14:m>
                <a:r>
                  <a:rPr lang="en-US" sz="2600" dirty="0" smtClean="0">
                    <a:latin typeface="Constantia"/>
                  </a:rPr>
                  <a:t/>
                </a:r>
                <a:r>
                  <a:rPr lang="vi" sz="2600" dirty="0" smtClean="0">
                    <a:latin typeface="Constantia"/>
                  </a:rPr>
                  <a:t>thì </a:t>
                </a:r>
                <a:r>
                  <a:rPr lang="vi" sz="2600" dirty="0">
                    <a:latin typeface="Constantia"/>
                  </a:rPr>
                  <a:t>chúng ta với một xác suất lớn có </a:t>
                </a:r>
                <a:r>
                  <a:rPr lang="vi" sz="2600" dirty="0" smtClean="0">
                    <a:latin typeface="Constantia"/>
                  </a:rPr>
                  <a:t>thể </a:t>
                </a:r>
                <a:r>
                  <a:rPr lang="vi" sz="2600" dirty="0">
                    <a:latin typeface="Constantia"/>
                  </a:rPr>
                  <a:t>xác định được cả Am.</a:t>
                </a:r>
              </a:p>
              <a:p>
                <a:pPr marL="458216" indent="-457200" algn="just">
                  <a:lnSpc>
                    <a:spcPts val="3024"/>
                  </a:lnSpc>
                  <a:buFont typeface="Wingdings" panose="05000000000000000000" pitchFamily="2" charset="2"/>
                  <a:buChar char="q"/>
                </a:pPr>
                <a:r>
                  <a:rPr lang="vi" sz="2600" dirty="0" smtClean="0">
                    <a:latin typeface="Constantia"/>
                  </a:rPr>
                  <a:t>Còn </a:t>
                </a:r>
                <a:r>
                  <a:rPr lang="vi" sz="2600" dirty="0">
                    <a:latin typeface="Constantia"/>
                  </a:rPr>
                  <a:t>nếu chúng ta xác định được nhiều cặp giá trị sai phân như thế, thì chúng ta có thể xác định được phân khoá K</a:t>
                </a:r>
                <a:r>
                  <a:rPr lang="vi" sz="2700" i="1" dirty="0">
                    <a:latin typeface="Constantia"/>
                  </a:rPr>
                  <a:t>i</a:t>
                </a:r>
                <a:r>
                  <a:rPr lang="vi" sz="2600" dirty="0">
                    <a:latin typeface="Constantia"/>
                  </a:rPr>
                  <a:t>, được sử dụng trong hàm F.</a:t>
                </a:r>
              </a:p>
            </p:txBody>
          </p:sp>
        </mc:Choice>
        <mc:Fallback>
          <p:sp>
            <p:nvSpPr>
              <p:cNvPr id="4" name="Rectangle 3"/>
              <p:cNvSpPr>
                <a:spLocks noRot="1" noChangeAspect="1" noMove="1" noResize="1" noEditPoints="1" noAdjustHandles="1" noChangeArrowheads="1" noChangeShapeType="1" noTextEdit="1"/>
              </p:cNvSpPr>
              <p:nvPr/>
            </p:nvSpPr>
            <p:spPr>
              <a:xfrm>
                <a:off x="818276" y="1386794"/>
                <a:ext cx="7561450" cy="4904823"/>
              </a:xfrm>
              <a:prstGeom prst="rect">
                <a:avLst/>
              </a:prstGeom>
              <a:blipFill>
                <a:blip r:embed="rId7" cstate="print"/>
                <a:stretch>
                  <a:fillRect l="-2337" t="-1863" r="-2498"/>
                </a:stretch>
              </a:blipFill>
            </p:spPr>
            <p:txBody>
              <a:bodyPr/>
              <a:lstStyle/>
              <a:p>
                <a:r>
                  <a:rPr lang="en-US">
                    <a:noFill/>
                  </a:rPr>
                  <a:t> </a:t>
                </a:r>
              </a:p>
            </p:txBody>
          </p:sp>
        </mc:Fallback>
      </mc:AlternateContent>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2520929677"/>
              </p:ext>
            </p:extLst>
          </p:nvPr>
        </p:nvGraphicFramePr>
        <p:xfrm>
          <a:off x="818273" y="379135"/>
          <a:ext cx="7798423" cy="808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18273" y="1399031"/>
            <a:ext cx="7798423" cy="4701517"/>
          </a:xfrm>
          <a:prstGeom prst="rect">
            <a:avLst/>
          </a:prstGeom>
        </p:spPr>
        <p:txBody>
          <a:bodyPr lIns="0" tIns="0" rIns="0" bIns="0">
            <a:normAutofit fontScale="97500"/>
          </a:bodyPr>
          <a:lstStyle/>
          <a:p>
            <a:pPr marL="458216" indent="-457200" algn="just">
              <a:lnSpc>
                <a:spcPts val="4680"/>
              </a:lnSpc>
              <a:spcBef>
                <a:spcPts val="2520"/>
              </a:spcBef>
              <a:buFont typeface="Wingdings" panose="05000000000000000000" pitchFamily="2" charset="2"/>
              <a:buChar char="q"/>
            </a:pPr>
            <a:r>
              <a:rPr lang="vi" sz="2600" dirty="0" smtClean="0">
                <a:latin typeface="Constantia"/>
              </a:rPr>
              <a:t>Chiến </a:t>
            </a:r>
            <a:r>
              <a:rPr lang="vi" sz="2600" dirty="0">
                <a:latin typeface="Constantia"/>
              </a:rPr>
              <a:t>lược chung của thám mã vi sai, được dựa trên phương pháp luận nêu trên cho mỗi </a:t>
            </a:r>
            <a:r>
              <a:rPr lang="vi" sz="2600" dirty="0" smtClean="0">
                <a:latin typeface="Constantia"/>
              </a:rPr>
              <a:t>mỗi</a:t>
            </a:r>
            <a:r>
              <a:rPr lang="en-US" sz="2600" dirty="0" smtClean="0">
                <a:latin typeface="Constantia"/>
              </a:rPr>
              <a:t> </a:t>
            </a:r>
            <a:r>
              <a:rPr lang="vi" sz="2600" dirty="0" smtClean="0">
                <a:latin typeface="Constantia"/>
              </a:rPr>
              <a:t>vòng </a:t>
            </a:r>
            <a:r>
              <a:rPr lang="vi" sz="2600" dirty="0">
                <a:latin typeface="Constantia"/>
              </a:rPr>
              <a:t>mã hoá.</a:t>
            </a:r>
          </a:p>
          <a:p>
            <a:pPr marL="458216" indent="-457200" algn="just">
              <a:lnSpc>
                <a:spcPts val="4704"/>
              </a:lnSpc>
              <a:buFont typeface="Wingdings" panose="05000000000000000000" pitchFamily="2" charset="2"/>
              <a:buChar char="q"/>
            </a:pPr>
            <a:r>
              <a:rPr lang="vi" sz="2600" dirty="0" smtClean="0">
                <a:latin typeface="Constantia"/>
              </a:rPr>
              <a:t>Thủ </a:t>
            </a:r>
            <a:r>
              <a:rPr lang="vi" sz="2600" dirty="0">
                <a:latin typeface="Constantia"/>
              </a:rPr>
              <a:t>tục được bắt đầu bằng việc khảo sát hai văn bản rõ m và m' với giá trị sai phân xác định đã cho và mẫu có thể có của sai phân sau mỗi vòng để sinh ra một sai phân có thể’ cho bản mã.</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80287" y="384958"/>
          <a:ext cx="7763211" cy="761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30412" y="1489242"/>
            <a:ext cx="7613086" cy="4665898"/>
          </a:xfrm>
          <a:prstGeom prst="rect">
            <a:avLst/>
          </a:prstGeom>
        </p:spPr>
        <p:txBody>
          <a:bodyPr lIns="0" tIns="0" rIns="0" bIns="0">
            <a:normAutofit fontScale="97500"/>
          </a:bodyPr>
          <a:lstStyle/>
          <a:p>
            <a:pPr indent="0" algn="just">
              <a:spcBef>
                <a:spcPts val="2520"/>
              </a:spcBef>
              <a:spcAft>
                <a:spcPts val="1890"/>
              </a:spcAft>
            </a:pPr>
            <a:r>
              <a:rPr lang="vi" sz="2600" dirty="0">
                <a:latin typeface="Constantia"/>
              </a:rPr>
              <a:t>Thực tế có 2 mẫu sai phân có thể cho 2 nửa 32 bit:</a:t>
            </a:r>
          </a:p>
          <a:p>
            <a:pPr indent="0" algn="just">
              <a:spcAft>
                <a:spcPts val="2520"/>
              </a:spcAft>
            </a:pPr>
            <a:r>
              <a:rPr lang="vi" sz="2600" dirty="0">
                <a:latin typeface="Constantia"/>
              </a:rPr>
              <a:t>(Am</a:t>
            </a:r>
            <a:r>
              <a:rPr lang="vi" sz="2600" baseline="-25000" dirty="0">
                <a:latin typeface="Constantia"/>
              </a:rPr>
              <a:t>17</a:t>
            </a:r>
            <a:r>
              <a:rPr lang="vi" sz="2600" dirty="0">
                <a:latin typeface="Constantia"/>
              </a:rPr>
              <a:t>||m</a:t>
            </a:r>
            <a:r>
              <a:rPr lang="vi" sz="2600" baseline="-25000" dirty="0">
                <a:latin typeface="Constantia"/>
              </a:rPr>
              <a:t>l6</a:t>
            </a:r>
            <a:r>
              <a:rPr lang="vi" sz="2600" dirty="0">
                <a:latin typeface="Constantia"/>
              </a:rPr>
              <a:t>).</a:t>
            </a:r>
          </a:p>
          <a:p>
            <a:pPr indent="0" algn="just">
              <a:lnSpc>
                <a:spcPts val="5040"/>
              </a:lnSpc>
            </a:pPr>
            <a:r>
              <a:rPr lang="vi" sz="2600" dirty="0">
                <a:latin typeface="Constantia"/>
              </a:rPr>
              <a:t>Sau đó thực hiện mã hóa m và m’, để xác định hiệu thật sự khi không biết khoá, và sau đó so sánh kết quả với đánh giá xác suất được tính toán.</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10" name="Diagram 9"/>
          <p:cNvGraphicFramePr/>
          <p:nvPr/>
        </p:nvGraphicFramePr>
        <p:xfrm>
          <a:off x="728472" y="361449"/>
          <a:ext cx="7894320" cy="730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47260" y="1464775"/>
            <a:ext cx="7527999" cy="543268"/>
          </a:xfrm>
          <a:prstGeom prst="rect">
            <a:avLst/>
          </a:prstGeom>
        </p:spPr>
        <p:txBody>
          <a:bodyPr wrap="none" lIns="0" tIns="0" rIns="0" bIns="0">
            <a:normAutofit fontScale="97500"/>
          </a:bodyPr>
          <a:lstStyle/>
          <a:p>
            <a:pPr marL="457200" indent="-457200">
              <a:spcBef>
                <a:spcPts val="1470"/>
              </a:spcBef>
              <a:spcAft>
                <a:spcPts val="1890"/>
              </a:spcAft>
              <a:buFont typeface="Wingdings" panose="05000000000000000000" pitchFamily="2" charset="2"/>
              <a:buChar char="v"/>
            </a:pPr>
            <a:r>
              <a:rPr lang="vi" sz="2600" dirty="0" smtClean="0">
                <a:latin typeface="Constantia"/>
              </a:rPr>
              <a:t>Nếu </a:t>
            </a:r>
            <a:r>
              <a:rPr lang="vi" sz="2600" dirty="0">
                <a:latin typeface="Constantia"/>
              </a:rPr>
              <a:t>kết quả trùng nhau, nghĩa là:</a:t>
            </a:r>
          </a:p>
        </p:txBody>
      </p:sp>
      <p:sp>
        <p:nvSpPr>
          <p:cNvPr id="7" name="Rectangle 6"/>
          <p:cNvSpPr/>
          <p:nvPr/>
        </p:nvSpPr>
        <p:spPr>
          <a:xfrm>
            <a:off x="941696" y="3047624"/>
            <a:ext cx="7681096" cy="2807265"/>
          </a:xfrm>
          <a:prstGeom prst="rect">
            <a:avLst/>
          </a:prstGeom>
        </p:spPr>
        <p:txBody>
          <a:bodyPr lIns="0" tIns="0" rIns="0" bIns="0">
            <a:normAutofit fontScale="97500"/>
          </a:bodyPr>
          <a:lstStyle/>
          <a:p>
            <a:pPr marL="77216" indent="0" algn="just">
              <a:lnSpc>
                <a:spcPts val="2688"/>
              </a:lnSpc>
              <a:spcAft>
                <a:spcPts val="210"/>
              </a:spcAft>
            </a:pPr>
            <a:r>
              <a:rPr lang="vi" sz="2600" dirty="0" smtClean="0">
                <a:latin typeface="Constantia"/>
              </a:rPr>
              <a:t>thì </a:t>
            </a:r>
            <a:r>
              <a:rPr lang="vi" sz="2600" dirty="0">
                <a:latin typeface="Constantia"/>
              </a:rPr>
              <a:t>có thể cho </a:t>
            </a:r>
            <a:r>
              <a:rPr lang="vi" sz="2600" dirty="0" smtClean="0">
                <a:latin typeface="Constantia"/>
              </a:rPr>
              <a:t>r</a:t>
            </a:r>
            <a:r>
              <a:rPr lang="en-US" sz="2600" dirty="0" smtClean="0">
                <a:latin typeface="Constantia"/>
              </a:rPr>
              <a:t>ằ</a:t>
            </a:r>
            <a:r>
              <a:rPr lang="vi" sz="2600" dirty="0" smtClean="0">
                <a:latin typeface="Constantia"/>
              </a:rPr>
              <a:t>ng </a:t>
            </a:r>
            <a:r>
              <a:rPr lang="vi" sz="2600" dirty="0">
                <a:latin typeface="Constantia"/>
              </a:rPr>
              <a:t>các đánh giá xác suất đối với tất cả cả các vòng phù hợp với thực tiễn. Điều này cho phép suy ra một vài bit khoá.</a:t>
            </a:r>
          </a:p>
          <a:p>
            <a:pPr marL="77216" indent="0" algn="just"/>
            <a:r>
              <a:rPr lang="vi" sz="2600" dirty="0">
                <a:latin typeface="Constantia"/>
              </a:rPr>
              <a:t>Thủ tục được diễn ra theo cách lặp lại nhiều lần</a:t>
            </a:r>
            <a:r>
              <a:rPr lang="vi" sz="2600" dirty="0" smtClean="0">
                <a:latin typeface="Constantia"/>
              </a:rPr>
              <a:t>.</a:t>
            </a:r>
            <a:endParaRPr lang="vi" sz="2600" dirty="0">
              <a:latin typeface="Constantia"/>
            </a:endParaRPr>
          </a:p>
        </p:txBody>
      </p:sp>
      <p:sp>
        <p:nvSpPr>
          <p:cNvPr id="8" name="TextBox 7"/>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9" name="TextBox 8"/>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pic>
        <p:nvPicPr>
          <p:cNvPr id="11" name="Picture 10"/>
          <p:cNvPicPr>
            <a:picLocks noChangeAspect="1"/>
          </p:cNvPicPr>
          <p:nvPr/>
        </p:nvPicPr>
        <p:blipFill>
          <a:blip r:embed="rId7" cstate="print"/>
          <a:stretch>
            <a:fillRect/>
          </a:stretch>
        </p:blipFill>
        <p:spPr>
          <a:xfrm>
            <a:off x="2088540" y="2008043"/>
            <a:ext cx="4666667" cy="733333"/>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2770632" y="1411224"/>
            <a:ext cx="4108704" cy="4864608"/>
          </a:xfrm>
          <a:prstGeom prst="rect">
            <a:avLst/>
          </a:prstGeom>
        </p:spPr>
      </p:pic>
      <p:graphicFrame>
        <p:nvGraphicFramePr>
          <p:cNvPr id="9" name="Diagram 8"/>
          <p:cNvGraphicFramePr/>
          <p:nvPr/>
        </p:nvGraphicFramePr>
        <p:xfrm>
          <a:off x="778195" y="404064"/>
          <a:ext cx="8092850" cy="794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8" name="TextBox 7"/>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8" name="Diagram 7"/>
          <p:cNvGraphicFramePr/>
          <p:nvPr/>
        </p:nvGraphicFramePr>
        <p:xfrm>
          <a:off x="836425" y="465081"/>
          <a:ext cx="7679777" cy="722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037230" y="1598834"/>
            <a:ext cx="7246961" cy="4556305"/>
          </a:xfrm>
          <a:prstGeom prst="rect">
            <a:avLst/>
          </a:prstGeom>
        </p:spPr>
        <p:txBody>
          <a:bodyPr lIns="0" tIns="0" rIns="0" bIns="0">
            <a:normAutofit fontScale="97500"/>
          </a:bodyPr>
          <a:lstStyle/>
          <a:p>
            <a:pPr marL="457200" indent="-457200">
              <a:spcBef>
                <a:spcPts val="3150"/>
              </a:spcBef>
              <a:spcAft>
                <a:spcPts val="2520"/>
              </a:spcAft>
              <a:buFont typeface="Wingdings" panose="05000000000000000000" pitchFamily="2" charset="2"/>
              <a:buChar char="v"/>
            </a:pPr>
            <a:r>
              <a:rPr lang="vi" sz="3300" spc="-50" dirty="0" smtClean="0">
                <a:latin typeface="Cambria"/>
              </a:rPr>
              <a:t>Sau </a:t>
            </a:r>
            <a:r>
              <a:rPr lang="vi" sz="3300" spc="-50" dirty="0">
                <a:latin typeface="Cambria"/>
              </a:rPr>
              <a:t>3 vòng, xác suất của sai phân lối ra</a:t>
            </a:r>
          </a:p>
          <a:p>
            <a:pPr marL="271272" indent="0">
              <a:spcAft>
                <a:spcPts val="3150"/>
              </a:spcAft>
            </a:pPr>
            <a:r>
              <a:rPr lang="vi" sz="3300" spc="-50" dirty="0">
                <a:latin typeface="Cambria"/>
              </a:rPr>
              <a:t>là:</a:t>
            </a:r>
          </a:p>
        </p:txBody>
      </p:sp>
      <p:sp>
        <p:nvSpPr>
          <p:cNvPr id="5" name="Rectangle 4"/>
          <p:cNvSpPr/>
          <p:nvPr/>
        </p:nvSpPr>
        <p:spPr>
          <a:xfrm>
            <a:off x="1998533" y="3125655"/>
            <a:ext cx="5262076" cy="1023263"/>
          </a:xfrm>
          <a:prstGeom prst="rect">
            <a:avLst/>
          </a:prstGeom>
        </p:spPr>
        <p:txBody>
          <a:bodyPr wrap="none" lIns="0" tIns="0" rIns="0" bIns="0">
            <a:normAutofit fontScale="97500"/>
          </a:bodyPr>
          <a:lstStyle/>
          <a:p>
            <a:pPr indent="0">
              <a:spcBef>
                <a:spcPts val="3150"/>
              </a:spcBef>
            </a:pPr>
            <a:r>
              <a:rPr lang="vi" sz="3300" spc="-50" dirty="0" smtClean="0">
                <a:latin typeface="Cambria"/>
              </a:rPr>
              <a:t>0.25 </a:t>
            </a:r>
            <a:r>
              <a:rPr lang="vi" sz="3300" spc="-50" dirty="0">
                <a:latin typeface="Cambria"/>
              </a:rPr>
              <a:t>x 1 x 0.25 = 0.0625</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96800" y="381910"/>
          <a:ext cx="7819895" cy="860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14401" y="1380333"/>
            <a:ext cx="7519916" cy="4747511"/>
          </a:xfrm>
          <a:prstGeom prst="rect">
            <a:avLst/>
          </a:prstGeom>
        </p:spPr>
        <p:txBody>
          <a:bodyPr lIns="0" tIns="0" rIns="0" bIns="0">
            <a:normAutofit fontScale="97500"/>
          </a:bodyPr>
          <a:lstStyle/>
          <a:p>
            <a:pPr marL="439420" indent="-457200">
              <a:lnSpc>
                <a:spcPct val="150000"/>
              </a:lnSpc>
              <a:spcBef>
                <a:spcPts val="2940"/>
              </a:spcBef>
              <a:spcAft>
                <a:spcPts val="420"/>
              </a:spcAft>
              <a:buFont typeface="Wingdings" panose="05000000000000000000" pitchFamily="2" charset="2"/>
              <a:buChar char="v"/>
            </a:pPr>
            <a:r>
              <a:rPr lang="vi" sz="3100" dirty="0" smtClean="0">
                <a:latin typeface="Constantia"/>
              </a:rPr>
              <a:t>Còn </a:t>
            </a:r>
            <a:r>
              <a:rPr lang="vi" sz="3100" dirty="0">
                <a:latin typeface="Constantia"/>
              </a:rPr>
              <a:t>một hướng mới hơn trong thám mã là thám mã tuyến tính.</a:t>
            </a:r>
          </a:p>
          <a:p>
            <a:pPr marL="457200" indent="-457200" algn="just">
              <a:lnSpc>
                <a:spcPct val="150000"/>
              </a:lnSpc>
              <a:spcAft>
                <a:spcPts val="2100"/>
              </a:spcAft>
              <a:buFont typeface="Wingdings" panose="05000000000000000000" pitchFamily="2" charset="2"/>
              <a:buChar char="v"/>
            </a:pPr>
            <a:r>
              <a:rPr lang="vi" sz="3100" dirty="0" smtClean="0">
                <a:latin typeface="Constantia"/>
              </a:rPr>
              <a:t>Phương </a:t>
            </a:r>
            <a:r>
              <a:rPr lang="vi" sz="3100" dirty="0">
                <a:latin typeface="Constantia"/>
              </a:rPr>
              <a:t>pháp thám mã tuyến tính có </a:t>
            </a:r>
            <a:r>
              <a:rPr lang="vi" sz="3100" dirty="0" smtClean="0">
                <a:latin typeface="Constantia"/>
              </a:rPr>
              <a:t>liên</a:t>
            </a:r>
            <a:r>
              <a:rPr lang="en-US" sz="3100" dirty="0" smtClean="0">
                <a:latin typeface="Constantia"/>
              </a:rPr>
              <a:t> </a:t>
            </a:r>
            <a:r>
              <a:rPr lang="vi" sz="3100" dirty="0" smtClean="0">
                <a:latin typeface="Constantia"/>
              </a:rPr>
              <a:t>quan </a:t>
            </a:r>
            <a:r>
              <a:rPr lang="vi" sz="3100" dirty="0">
                <a:latin typeface="Constantia"/>
              </a:rPr>
              <a:t>đến sự tìm kiếm xấp xỉ tuyến tính, để mô tả biến đổi thực hiện của DES.</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1065447746"/>
              </p:ext>
            </p:extLst>
          </p:nvPr>
        </p:nvGraphicFramePr>
        <p:xfrm>
          <a:off x="777922" y="412254"/>
          <a:ext cx="7838774" cy="856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77922" y="1269241"/>
            <a:ext cx="7838774" cy="4940489"/>
          </a:xfrm>
          <a:prstGeom prst="rect">
            <a:avLst/>
          </a:prstGeom>
        </p:spPr>
        <p:txBody>
          <a:bodyPr lIns="0" tIns="0" rIns="0" bIns="0">
            <a:normAutofit fontScale="97500"/>
          </a:bodyPr>
          <a:lstStyle/>
          <a:p>
            <a:pPr marL="452120" indent="-457200" algn="just">
              <a:lnSpc>
                <a:spcPct val="150000"/>
              </a:lnSpc>
              <a:spcBef>
                <a:spcPts val="2730"/>
              </a:spcBef>
              <a:spcAft>
                <a:spcPts val="420"/>
              </a:spcAft>
              <a:buFont typeface="Wingdings" panose="05000000000000000000" pitchFamily="2" charset="2"/>
              <a:buChar char="v"/>
            </a:pPr>
            <a:r>
              <a:rPr lang="vi" sz="3100" dirty="0" smtClean="0">
                <a:latin typeface="Constantia"/>
              </a:rPr>
              <a:t>Phương </a:t>
            </a:r>
            <a:r>
              <a:rPr lang="vi" sz="3100" dirty="0">
                <a:latin typeface="Constantia"/>
              </a:rPr>
              <a:t>pháp này cho phép tìm được khoá DES khi có 2</a:t>
            </a:r>
            <a:r>
              <a:rPr lang="vi" sz="3100" baseline="30000" dirty="0">
                <a:latin typeface="Constantia"/>
              </a:rPr>
              <a:t>43</a:t>
            </a:r>
            <a:r>
              <a:rPr lang="vi" sz="3100" dirty="0">
                <a:latin typeface="Constantia"/>
              </a:rPr>
              <a:t> bản rõ biết, so sánh với thám mã vi sai cần 2</a:t>
            </a:r>
            <a:r>
              <a:rPr lang="vi" sz="3100" baseline="30000" dirty="0">
                <a:latin typeface="Constantia"/>
              </a:rPr>
              <a:t>47</a:t>
            </a:r>
            <a:r>
              <a:rPr lang="vi" sz="3100" dirty="0">
                <a:latin typeface="Constantia"/>
              </a:rPr>
              <a:t> bản rõ chọn lựa.</a:t>
            </a:r>
          </a:p>
          <a:p>
            <a:pPr marL="452120" indent="-457200" algn="just">
              <a:lnSpc>
                <a:spcPct val="150000"/>
              </a:lnSpc>
              <a:spcAft>
                <a:spcPts val="2310"/>
              </a:spcAft>
              <a:buFont typeface="Wingdings" panose="05000000000000000000" pitchFamily="2" charset="2"/>
              <a:buChar char="v"/>
            </a:pPr>
            <a:r>
              <a:rPr lang="vi" sz="3100" dirty="0" smtClean="0">
                <a:latin typeface="Constantia"/>
              </a:rPr>
              <a:t>Là </a:t>
            </a:r>
            <a:r>
              <a:rPr lang="vi" sz="3100" dirty="0">
                <a:latin typeface="Constantia"/>
              </a:rPr>
              <a:t>một sự cải tiến.</a:t>
            </a:r>
          </a:p>
          <a:p>
            <a:pPr marL="452120" indent="-457200" algn="just">
              <a:lnSpc>
                <a:spcPct val="150000"/>
              </a:lnSpc>
              <a:spcAft>
                <a:spcPts val="1890"/>
              </a:spcAft>
              <a:buFont typeface="Wingdings" panose="05000000000000000000" pitchFamily="2" charset="2"/>
              <a:buChar char="v"/>
            </a:pPr>
            <a:r>
              <a:rPr lang="vi" sz="3100" dirty="0" smtClean="0">
                <a:latin typeface="Constantia"/>
              </a:rPr>
              <a:t>Vì </a:t>
            </a:r>
            <a:r>
              <a:rPr lang="vi" sz="3100" dirty="0">
                <a:latin typeface="Constantia"/>
              </a:rPr>
              <a:t>dễ dàng hơn đạt được biết bản rõ hơn </a:t>
            </a:r>
            <a:r>
              <a:rPr lang="vi" sz="3100" dirty="0" smtClean="0">
                <a:latin typeface="Constantia"/>
              </a:rPr>
              <a:t>là</a:t>
            </a:r>
            <a:r>
              <a:rPr lang="en-US" sz="3100" dirty="0" smtClean="0">
                <a:latin typeface="Constantia"/>
              </a:rPr>
              <a:t> </a:t>
            </a:r>
            <a:r>
              <a:rPr lang="vi" sz="3100" dirty="0" smtClean="0">
                <a:latin typeface="Constantia"/>
              </a:rPr>
              <a:t>bản </a:t>
            </a:r>
            <a:r>
              <a:rPr lang="vi" sz="3100" dirty="0">
                <a:latin typeface="Constantia"/>
              </a:rPr>
              <a:t>rõ chọn lựa.</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864994" y="1432651"/>
            <a:ext cx="7631775" cy="4517773"/>
          </a:xfrm>
          <a:prstGeom prst="rect">
            <a:avLst/>
          </a:prstGeom>
        </p:spPr>
      </p:pic>
      <p:graphicFrame>
        <p:nvGraphicFramePr>
          <p:cNvPr id="7" name="Diagram 6"/>
          <p:cNvGraphicFramePr/>
          <p:nvPr/>
        </p:nvGraphicFramePr>
        <p:xfrm>
          <a:off x="719691" y="272454"/>
          <a:ext cx="8001227" cy="778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36388" y="337781"/>
          <a:ext cx="7877260" cy="8495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36388" y="1483283"/>
            <a:ext cx="7877260" cy="4617265"/>
          </a:xfrm>
          <a:prstGeom prst="rect">
            <a:avLst/>
          </a:prstGeom>
        </p:spPr>
        <p:txBody>
          <a:bodyPr lIns="0" tIns="0" rIns="0" bIns="0">
            <a:normAutofit fontScale="97500"/>
          </a:bodyPr>
          <a:lstStyle/>
          <a:p>
            <a:pPr marL="737616" indent="-457200" algn="just">
              <a:lnSpc>
                <a:spcPct val="150000"/>
              </a:lnSpc>
              <a:spcBef>
                <a:spcPts val="2730"/>
              </a:spcBef>
              <a:buFont typeface="Wingdings" panose="05000000000000000000" pitchFamily="2" charset="2"/>
              <a:buChar char="v"/>
            </a:pPr>
            <a:r>
              <a:rPr lang="vi" sz="2800" dirty="0" smtClean="0">
                <a:latin typeface="Constantia"/>
              </a:rPr>
              <a:t>Giả </a:t>
            </a:r>
            <a:r>
              <a:rPr lang="vi" sz="2800" dirty="0">
                <a:latin typeface="Constantia"/>
              </a:rPr>
              <a:t>sử đối với mã khối với n bit của khối căn bản rõ, cũng như khối văn bản mã và khối khoá m </a:t>
            </a:r>
            <a:r>
              <a:rPr lang="vi" sz="2800" dirty="0" smtClean="0">
                <a:latin typeface="Constantia"/>
              </a:rPr>
              <a:t>bit.</a:t>
            </a:r>
            <a:endParaRPr lang="en-US" sz="2800" dirty="0" smtClean="0">
              <a:latin typeface="Constantia"/>
            </a:endParaRPr>
          </a:p>
          <a:p>
            <a:pPr marL="737616" indent="-457200" algn="just">
              <a:lnSpc>
                <a:spcPct val="150000"/>
              </a:lnSpc>
              <a:spcBef>
                <a:spcPts val="2730"/>
              </a:spcBef>
              <a:buFont typeface="Wingdings" panose="05000000000000000000" pitchFamily="2" charset="2"/>
              <a:buChar char="v"/>
            </a:pPr>
            <a:r>
              <a:rPr lang="vi" sz="2800" dirty="0" smtClean="0">
                <a:latin typeface="Constantia"/>
              </a:rPr>
              <a:t>Khối </a:t>
            </a:r>
            <a:r>
              <a:rPr lang="vi" sz="2800" dirty="0">
                <a:latin typeface="Constantia"/>
              </a:rPr>
              <a:t>văn bản rõ sẽ kí hiệu là: P[i],...,P[n], khối văn bản mã sẽ kí hiệu là: e[i],..., e[n], còn khối khoá kí hiệu K[i],..., K[m].</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95482" y="344014"/>
          <a:ext cx="7818165" cy="738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98978" y="1421140"/>
            <a:ext cx="7714669" cy="4774943"/>
          </a:xfrm>
          <a:prstGeom prst="rect">
            <a:avLst/>
          </a:prstGeom>
        </p:spPr>
        <p:txBody>
          <a:bodyPr lIns="0" tIns="0" rIns="0" bIns="0">
            <a:normAutofit fontScale="97500"/>
          </a:bodyPr>
          <a:lstStyle/>
          <a:p>
            <a:pPr marL="457200" indent="-457200" algn="just">
              <a:spcBef>
                <a:spcPts val="2730"/>
              </a:spcBef>
              <a:spcAft>
                <a:spcPts val="2310"/>
              </a:spcAft>
              <a:buFont typeface="Wingdings" panose="05000000000000000000" pitchFamily="2" charset="2"/>
              <a:buChar char="v"/>
            </a:pPr>
            <a:r>
              <a:rPr lang="vi" sz="2600" dirty="0" smtClean="0">
                <a:latin typeface="Constantia"/>
              </a:rPr>
              <a:t>Khi </a:t>
            </a:r>
            <a:r>
              <a:rPr lang="vi" sz="2600" dirty="0">
                <a:latin typeface="Constantia"/>
              </a:rPr>
              <a:t>đó chúng ta xác định được </a:t>
            </a:r>
            <a:r>
              <a:rPr lang="vi" sz="2600" dirty="0" smtClean="0">
                <a:latin typeface="Constantia"/>
              </a:rPr>
              <a:t>:</a:t>
            </a:r>
            <a:endParaRPr lang="en-US" sz="2600" dirty="0" smtClean="0">
              <a:latin typeface="Constantia"/>
            </a:endParaRPr>
          </a:p>
          <a:p>
            <a:pPr marL="457200" indent="-457200" algn="just">
              <a:spcBef>
                <a:spcPts val="2730"/>
              </a:spcBef>
              <a:spcAft>
                <a:spcPts val="2310"/>
              </a:spcAft>
              <a:buFont typeface="Wingdings" panose="05000000000000000000" pitchFamily="2" charset="2"/>
              <a:buChar char="v"/>
            </a:pPr>
            <a:endParaRPr lang="vi" sz="2600" dirty="0">
              <a:latin typeface="Constantia"/>
            </a:endParaRPr>
          </a:p>
          <a:p>
            <a:pPr marL="445516" indent="-457200">
              <a:lnSpc>
                <a:spcPts val="5040"/>
              </a:lnSpc>
              <a:spcAft>
                <a:spcPts val="420"/>
              </a:spcAft>
              <a:buFont typeface="Wingdings" panose="05000000000000000000" pitchFamily="2" charset="2"/>
              <a:buChar char="v"/>
            </a:pPr>
            <a:r>
              <a:rPr lang="vi" sz="2600" dirty="0" smtClean="0">
                <a:latin typeface="Constantia"/>
              </a:rPr>
              <a:t>Mục </a:t>
            </a:r>
            <a:r>
              <a:rPr lang="vi" sz="2600" dirty="0">
                <a:latin typeface="Constantia"/>
              </a:rPr>
              <a:t>tiêu của phương pháp thám mã tuyến tính là tìm phương trình tuyến tính thích hợp dạng</a:t>
            </a:r>
            <a:r>
              <a:rPr lang="vi" sz="2600" dirty="0" smtClean="0">
                <a:latin typeface="Constantia"/>
              </a:rPr>
              <a:t>:</a:t>
            </a:r>
            <a:endParaRPr lang="vi" sz="2600" dirty="0">
              <a:latin typeface="Constantia"/>
            </a:endParaRP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7" cstate="print"/>
          <a:stretch>
            <a:fillRect/>
          </a:stretch>
        </p:blipFill>
        <p:spPr>
          <a:xfrm>
            <a:off x="2127821" y="2072426"/>
            <a:ext cx="5352381" cy="447619"/>
          </a:xfrm>
          <a:prstGeom prst="rect">
            <a:avLst/>
          </a:prstGeom>
        </p:spPr>
      </p:pic>
      <p:pic>
        <p:nvPicPr>
          <p:cNvPr id="9" name="Picture 8"/>
          <p:cNvPicPr>
            <a:picLocks noChangeAspect="1"/>
          </p:cNvPicPr>
          <p:nvPr/>
        </p:nvPicPr>
        <p:blipFill>
          <a:blip r:embed="rId8" cstate="print"/>
          <a:stretch>
            <a:fillRect/>
          </a:stretch>
        </p:blipFill>
        <p:spPr>
          <a:xfrm>
            <a:off x="1161707" y="4694369"/>
            <a:ext cx="7085714" cy="58095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8" name="Diagram 7"/>
          <p:cNvGraphicFramePr/>
          <p:nvPr/>
        </p:nvGraphicFramePr>
        <p:xfrm>
          <a:off x="721028" y="344617"/>
          <a:ext cx="7958947" cy="719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62713" y="1531459"/>
            <a:ext cx="7526194" cy="4569090"/>
          </a:xfrm>
          <a:prstGeom prst="rect">
            <a:avLst/>
          </a:prstGeom>
        </p:spPr>
        <p:txBody>
          <a:bodyPr lIns="0" tIns="0" rIns="0" bIns="0">
            <a:normAutofit fontScale="97500"/>
          </a:bodyPr>
          <a:lstStyle/>
          <a:p>
            <a:pPr marL="457200" indent="-457200" algn="just">
              <a:spcBef>
                <a:spcPts val="3150"/>
              </a:spcBef>
              <a:spcAft>
                <a:spcPts val="3150"/>
              </a:spcAft>
              <a:buFont typeface="Wingdings" panose="05000000000000000000" pitchFamily="2" charset="2"/>
              <a:buChar char="v"/>
            </a:pPr>
            <a:r>
              <a:rPr lang="fr" sz="3300" spc="-50" dirty="0" smtClean="0">
                <a:latin typeface="Cambria"/>
              </a:rPr>
              <a:t>DES </a:t>
            </a:r>
            <a:r>
              <a:rPr lang="vi" sz="3300" spc="-50" dirty="0">
                <a:latin typeface="Cambria"/>
              </a:rPr>
              <a:t>“bội đôi”</a:t>
            </a:r>
          </a:p>
          <a:p>
            <a:pPr marL="457200" indent="-457200" algn="just">
              <a:spcAft>
                <a:spcPts val="3150"/>
              </a:spcAft>
              <a:buFont typeface="Wingdings" panose="05000000000000000000" pitchFamily="2" charset="2"/>
              <a:buChar char="v"/>
            </a:pPr>
            <a:r>
              <a:rPr lang="fr" sz="3300" spc="-50" dirty="0" smtClean="0">
                <a:latin typeface="Cambria"/>
              </a:rPr>
              <a:t>DES </a:t>
            </a:r>
            <a:r>
              <a:rPr lang="vi" sz="3300" spc="-50" dirty="0">
                <a:latin typeface="Cambria"/>
              </a:rPr>
              <a:t>“bội ba” với 2 </a:t>
            </a:r>
            <a:r>
              <a:rPr lang="vi" sz="3300" spc="-50" dirty="0" smtClean="0">
                <a:latin typeface="Cambria"/>
              </a:rPr>
              <a:t>khóa</a:t>
            </a:r>
            <a:endParaRPr lang="en-US" sz="3300" spc="-50" dirty="0" smtClean="0">
              <a:latin typeface="Cambria"/>
            </a:endParaRPr>
          </a:p>
          <a:p>
            <a:pPr marL="457200" indent="-457200" algn="just">
              <a:spcAft>
                <a:spcPts val="3150"/>
              </a:spcAft>
              <a:buFont typeface="Wingdings" panose="05000000000000000000" pitchFamily="2" charset="2"/>
              <a:buChar char="v"/>
            </a:pPr>
            <a:r>
              <a:rPr lang="fr" sz="3300" spc="-50" dirty="0" smtClean="0">
                <a:latin typeface="Cambria"/>
              </a:rPr>
              <a:t>DES </a:t>
            </a:r>
            <a:r>
              <a:rPr lang="vi" sz="3300" spc="-50" dirty="0" smtClean="0">
                <a:latin typeface="Cambria"/>
              </a:rPr>
              <a:t>“bội ba” với 2 khóa</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941620" y="1569038"/>
            <a:ext cx="7601878" cy="3931009"/>
          </a:xfrm>
          <a:prstGeom prst="rect">
            <a:avLst/>
          </a:prstGeom>
        </p:spPr>
      </p:pic>
      <p:graphicFrame>
        <p:nvGraphicFramePr>
          <p:cNvPr id="7" name="Diagram 6"/>
          <p:cNvGraphicFramePr/>
          <p:nvPr/>
        </p:nvGraphicFramePr>
        <p:xfrm>
          <a:off x="781833" y="376087"/>
          <a:ext cx="7761665" cy="811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1093095" y="2197289"/>
            <a:ext cx="7523881" cy="3480179"/>
          </a:xfrm>
          <a:prstGeom prst="rect">
            <a:avLst/>
          </a:prstGeom>
        </p:spPr>
      </p:pic>
      <p:graphicFrame>
        <p:nvGraphicFramePr>
          <p:cNvPr id="8" name="Diagram 7"/>
          <p:cNvGraphicFramePr/>
          <p:nvPr/>
        </p:nvGraphicFramePr>
        <p:xfrm>
          <a:off x="754539" y="330969"/>
          <a:ext cx="7898142" cy="8563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939920" y="1557254"/>
            <a:ext cx="7494395" cy="626388"/>
          </a:xfrm>
          <a:prstGeom prst="rect">
            <a:avLst/>
          </a:prstGeom>
        </p:spPr>
        <p:txBody>
          <a:bodyPr wrap="none" lIns="0" tIns="0" rIns="0" bIns="0">
            <a:normAutofit fontScale="97500"/>
          </a:bodyPr>
          <a:lstStyle/>
          <a:p>
            <a:pPr marL="457200" indent="-457200">
              <a:buFont typeface="Wingdings" panose="05000000000000000000" pitchFamily="2" charset="2"/>
              <a:buChar char="v"/>
            </a:pPr>
            <a:r>
              <a:rPr lang="vi" sz="2600" dirty="0" smtClean="0">
                <a:latin typeface="Constantia"/>
              </a:rPr>
              <a:t>Đề </a:t>
            </a:r>
            <a:r>
              <a:rPr lang="vi" sz="2600" dirty="0">
                <a:latin typeface="Constantia"/>
              </a:rPr>
              <a:t>xuất của Tuchman</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75739" y="332232"/>
          <a:ext cx="8135112" cy="1283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27555" y="1641085"/>
            <a:ext cx="7975251" cy="4568645"/>
          </a:xfrm>
          <a:prstGeom prst="rect">
            <a:avLst/>
          </a:prstGeom>
        </p:spPr>
        <p:txBody>
          <a:bodyPr lIns="0" tIns="0" rIns="0" bIns="0">
            <a:normAutofit fontScale="97500"/>
          </a:bodyPr>
          <a:lstStyle/>
          <a:p>
            <a:pPr marL="737616" indent="-457200">
              <a:spcBef>
                <a:spcPts val="1680"/>
              </a:spcBef>
              <a:spcAft>
                <a:spcPts val="2310"/>
              </a:spcAft>
              <a:buFont typeface="Wingdings" panose="05000000000000000000" pitchFamily="2" charset="2"/>
              <a:buChar char="v"/>
            </a:pPr>
            <a:r>
              <a:rPr lang="vi" sz="2600" dirty="0" smtClean="0">
                <a:latin typeface="Constantia"/>
              </a:rPr>
              <a:t>DES trong những trường hợp khác nhau, đã xác định</a:t>
            </a:r>
            <a:r>
              <a:rPr lang="en-US" sz="2600" dirty="0" smtClean="0">
                <a:latin typeface="Constantia"/>
              </a:rPr>
              <a:t> </a:t>
            </a:r>
            <a:r>
              <a:rPr lang="vi" sz="2600" dirty="0" smtClean="0">
                <a:latin typeface="Constantia"/>
              </a:rPr>
              <a:t>bốn </a:t>
            </a:r>
            <a:r>
              <a:rPr lang="vi" sz="2600" dirty="0">
                <a:latin typeface="Constantia"/>
              </a:rPr>
              <a:t>chế độ công tác (FIPS PUB 74, 81).</a:t>
            </a:r>
          </a:p>
          <a:p>
            <a:pPr marL="457200" indent="-457200" algn="just">
              <a:spcAft>
                <a:spcPts val="2310"/>
              </a:spcAft>
              <a:buFont typeface="Wingdings" panose="05000000000000000000" pitchFamily="2" charset="2"/>
              <a:buChar char="v"/>
            </a:pPr>
            <a:r>
              <a:rPr lang="vi" sz="2600" dirty="0" smtClean="0">
                <a:latin typeface="Constantia"/>
              </a:rPr>
              <a:t>AES </a:t>
            </a:r>
            <a:r>
              <a:rPr lang="vi" sz="2600" dirty="0">
                <a:latin typeface="Constantia"/>
              </a:rPr>
              <a:t>thêm CTR.</a:t>
            </a:r>
          </a:p>
          <a:p>
            <a:pPr marL="458216" indent="-457200">
              <a:lnSpc>
                <a:spcPts val="5328"/>
              </a:lnSpc>
              <a:spcAft>
                <a:spcPts val="210"/>
              </a:spcAft>
              <a:buFont typeface="Wingdings" panose="05000000000000000000" pitchFamily="2" charset="2"/>
              <a:buChar char="v"/>
            </a:pPr>
            <a:r>
              <a:rPr lang="vi" sz="2600" dirty="0" smtClean="0">
                <a:latin typeface="Constantia"/>
              </a:rPr>
              <a:t>Chế </a:t>
            </a:r>
            <a:r>
              <a:rPr lang="vi" sz="2600" dirty="0">
                <a:latin typeface="Constantia"/>
              </a:rPr>
              <a:t>độ không hồi tiếp (non feedback mode): ECB, CTR.</a:t>
            </a:r>
          </a:p>
          <a:p>
            <a:pPr marL="457200" indent="-457200" algn="just">
              <a:buFont typeface="Wingdings" panose="05000000000000000000" pitchFamily="2" charset="2"/>
              <a:buChar char="v"/>
            </a:pPr>
            <a:r>
              <a:rPr lang="vi" sz="2600" dirty="0" smtClean="0">
                <a:latin typeface="Constantia"/>
              </a:rPr>
              <a:t>Chế </a:t>
            </a:r>
            <a:r>
              <a:rPr lang="vi" sz="2600" dirty="0">
                <a:latin typeface="Constantia"/>
              </a:rPr>
              <a:t>độ có hồi tiếp (feedback mode): CBC, CFB, OFB.</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18273" y="431315"/>
          <a:ext cx="7725225" cy="8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7" cstate="print"/>
          <a:stretch>
            <a:fillRect/>
          </a:stretch>
        </p:blipFill>
        <p:spPr>
          <a:xfrm>
            <a:off x="946618" y="1439755"/>
            <a:ext cx="7495054" cy="456526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8" name="Diagram 7"/>
          <p:cNvGraphicFramePr/>
          <p:nvPr/>
        </p:nvGraphicFramePr>
        <p:xfrm>
          <a:off x="740890" y="340113"/>
          <a:ext cx="7802653" cy="765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7" cstate="print"/>
          <a:stretch>
            <a:fillRect/>
          </a:stretch>
        </p:blipFill>
        <p:spPr>
          <a:xfrm>
            <a:off x="872934" y="1416628"/>
            <a:ext cx="7561905" cy="3942857"/>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838175" y="1407993"/>
            <a:ext cx="7848064" cy="3327779"/>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Diagram 5"/>
          <p:cNvGraphicFramePr/>
          <p:nvPr/>
        </p:nvGraphicFramePr>
        <p:xfrm>
          <a:off x="740890" y="340113"/>
          <a:ext cx="7802653" cy="765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lt1" tx1="dk1" bg2="lt2" tx2="dk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777331" y="1509624"/>
            <a:ext cx="7549504" cy="4317969"/>
          </a:xfrm>
          <a:prstGeom prst="rect">
            <a:avLst/>
          </a:prstGeom>
        </p:spPr>
      </p:pic>
      <p:graphicFrame>
        <p:nvGraphicFramePr>
          <p:cNvPr id="7" name="Diagram 6"/>
          <p:cNvGraphicFramePr/>
          <p:nvPr/>
        </p:nvGraphicFramePr>
        <p:xfrm>
          <a:off x="777331" y="450558"/>
          <a:ext cx="7738872" cy="827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TotalTime>
  <Words>8915</Words>
  <Application>Microsoft Office PowerPoint</Application>
  <PresentationFormat>On-screen Show (4:3)</PresentationFormat>
  <Paragraphs>834</Paragraphs>
  <Slides>151</Slides>
  <Notes>15</Notes>
  <HiddenSlides>0</HiddenSlides>
  <MMClips>0</MMClips>
  <ScaleCrop>false</ScaleCrop>
  <HeadingPairs>
    <vt:vector size="4" baseType="variant">
      <vt:variant>
        <vt:lpstr>Theme</vt:lpstr>
      </vt:variant>
      <vt:variant>
        <vt:i4>1</vt:i4>
      </vt:variant>
      <vt:variant>
        <vt:lpstr>Slide Titles</vt:lpstr>
      </vt:variant>
      <vt:variant>
        <vt:i4>151</vt:i4>
      </vt:variant>
    </vt:vector>
  </HeadingPairs>
  <TitlesOfParts>
    <vt:vector size="15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3: Mật mã khóa bí mật</dc:title>
  <dc:subject/>
  <dc:creator>minhnh</dc:creator>
  <cp:keywords/>
  <cp:lastModifiedBy>VANLOI</cp:lastModifiedBy>
  <cp:revision>237</cp:revision>
  <dcterms:modified xsi:type="dcterms:W3CDTF">2019-03-07T12:25:48Z</dcterms:modified>
</cp:coreProperties>
</file>