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diagrams/data66.xml" ContentType="application/vnd.openxmlformats-officedocument.drawingml.diagramData+xml"/>
  <Override PartName="/ppt/diagrams/layout66.xml" ContentType="application/vnd.openxmlformats-officedocument.drawingml.diagramLayout+xml"/>
  <Override PartName="/ppt/diagrams/quickStyle66.xml" ContentType="application/vnd.openxmlformats-officedocument.drawingml.diagramStyle+xml"/>
  <Override PartName="/ppt/diagrams/colors66.xml" ContentType="application/vnd.openxmlformats-officedocument.drawingml.diagramColors+xml"/>
  <Override PartName="/ppt/diagrams/drawing66.xml" ContentType="application/vnd.ms-office.drawingml.diagramDrawing+xml"/>
  <Override PartName="/ppt/diagrams/data67.xml" ContentType="application/vnd.openxmlformats-officedocument.drawingml.diagramData+xml"/>
  <Override PartName="/ppt/diagrams/layout67.xml" ContentType="application/vnd.openxmlformats-officedocument.drawingml.diagramLayout+xml"/>
  <Override PartName="/ppt/diagrams/quickStyle67.xml" ContentType="application/vnd.openxmlformats-officedocument.drawingml.diagramStyle+xml"/>
  <Override PartName="/ppt/diagrams/colors67.xml" ContentType="application/vnd.openxmlformats-officedocument.drawingml.diagramColors+xml"/>
  <Override PartName="/ppt/diagrams/drawing67.xml" ContentType="application/vnd.ms-office.drawingml.diagramDrawing+xml"/>
  <Override PartName="/ppt/diagrams/data68.xml" ContentType="application/vnd.openxmlformats-officedocument.drawingml.diagramData+xml"/>
  <Override PartName="/ppt/diagrams/layout68.xml" ContentType="application/vnd.openxmlformats-officedocument.drawingml.diagramLayout+xml"/>
  <Override PartName="/ppt/diagrams/quickStyle68.xml" ContentType="application/vnd.openxmlformats-officedocument.drawingml.diagramStyle+xml"/>
  <Override PartName="/ppt/diagrams/colors68.xml" ContentType="application/vnd.openxmlformats-officedocument.drawingml.diagramColors+xml"/>
  <Override PartName="/ppt/diagrams/drawing68.xml" ContentType="application/vnd.ms-office.drawingml.diagramDrawing+xml"/>
  <Override PartName="/ppt/diagrams/data69.xml" ContentType="application/vnd.openxmlformats-officedocument.drawingml.diagramData+xml"/>
  <Override PartName="/ppt/diagrams/layout69.xml" ContentType="application/vnd.openxmlformats-officedocument.drawingml.diagramLayout+xml"/>
  <Override PartName="/ppt/diagrams/quickStyle69.xml" ContentType="application/vnd.openxmlformats-officedocument.drawingml.diagramStyle+xml"/>
  <Override PartName="/ppt/diagrams/colors69.xml" ContentType="application/vnd.openxmlformats-officedocument.drawingml.diagramColors+xml"/>
  <Override PartName="/ppt/diagrams/drawing69.xml" ContentType="application/vnd.ms-office.drawingml.diagramDrawing+xml"/>
  <Override PartName="/ppt/diagrams/data70.xml" ContentType="application/vnd.openxmlformats-officedocument.drawingml.diagramData+xml"/>
  <Override PartName="/ppt/diagrams/layout70.xml" ContentType="application/vnd.openxmlformats-officedocument.drawingml.diagramLayout+xml"/>
  <Override PartName="/ppt/diagrams/quickStyle70.xml" ContentType="application/vnd.openxmlformats-officedocument.drawingml.diagramStyle+xml"/>
  <Override PartName="/ppt/diagrams/colors70.xml" ContentType="application/vnd.openxmlformats-officedocument.drawingml.diagramColors+xml"/>
  <Override PartName="/ppt/diagrams/drawing70.xml" ContentType="application/vnd.ms-office.drawingml.diagramDrawing+xml"/>
  <Override PartName="/ppt/diagrams/data71.xml" ContentType="application/vnd.openxmlformats-officedocument.drawingml.diagramData+xml"/>
  <Override PartName="/ppt/diagrams/layout71.xml" ContentType="application/vnd.openxmlformats-officedocument.drawingml.diagramLayout+xml"/>
  <Override PartName="/ppt/diagrams/quickStyle71.xml" ContentType="application/vnd.openxmlformats-officedocument.drawingml.diagramStyle+xml"/>
  <Override PartName="/ppt/diagrams/colors71.xml" ContentType="application/vnd.openxmlformats-officedocument.drawingml.diagramColors+xml"/>
  <Override PartName="/ppt/diagrams/drawing71.xml" ContentType="application/vnd.ms-office.drawingml.diagramDrawing+xml"/>
  <Override PartName="/ppt/diagrams/data72.xml" ContentType="application/vnd.openxmlformats-officedocument.drawingml.diagramData+xml"/>
  <Override PartName="/ppt/diagrams/layout72.xml" ContentType="application/vnd.openxmlformats-officedocument.drawingml.diagramLayout+xml"/>
  <Override PartName="/ppt/diagrams/quickStyle72.xml" ContentType="application/vnd.openxmlformats-officedocument.drawingml.diagramStyle+xml"/>
  <Override PartName="/ppt/diagrams/colors72.xml" ContentType="application/vnd.openxmlformats-officedocument.drawingml.diagramColors+xml"/>
  <Override PartName="/ppt/diagrams/drawing72.xml" ContentType="application/vnd.ms-office.drawingml.diagramDrawing+xml"/>
  <Override PartName="/ppt/diagrams/data73.xml" ContentType="application/vnd.openxmlformats-officedocument.drawingml.diagramData+xml"/>
  <Override PartName="/ppt/diagrams/layout73.xml" ContentType="application/vnd.openxmlformats-officedocument.drawingml.diagramLayout+xml"/>
  <Override PartName="/ppt/diagrams/quickStyle73.xml" ContentType="application/vnd.openxmlformats-officedocument.drawingml.diagramStyle+xml"/>
  <Override PartName="/ppt/diagrams/colors73.xml" ContentType="application/vnd.openxmlformats-officedocument.drawingml.diagramColors+xml"/>
  <Override PartName="/ppt/diagrams/drawing73.xml" ContentType="application/vnd.ms-office.drawingml.diagramDrawing+xml"/>
  <Override PartName="/ppt/diagrams/data74.xml" ContentType="application/vnd.openxmlformats-officedocument.drawingml.diagramData+xml"/>
  <Override PartName="/ppt/diagrams/layout74.xml" ContentType="application/vnd.openxmlformats-officedocument.drawingml.diagramLayout+xml"/>
  <Override PartName="/ppt/diagrams/quickStyle74.xml" ContentType="application/vnd.openxmlformats-officedocument.drawingml.diagramStyle+xml"/>
  <Override PartName="/ppt/diagrams/colors74.xml" ContentType="application/vnd.openxmlformats-officedocument.drawingml.diagramColors+xml"/>
  <Override PartName="/ppt/diagrams/drawing74.xml" ContentType="application/vnd.ms-office.drawingml.diagramDrawing+xml"/>
  <Override PartName="/ppt/diagrams/data75.xml" ContentType="application/vnd.openxmlformats-officedocument.drawingml.diagramData+xml"/>
  <Override PartName="/ppt/diagrams/layout75.xml" ContentType="application/vnd.openxmlformats-officedocument.drawingml.diagramLayout+xml"/>
  <Override PartName="/ppt/diagrams/quickStyle75.xml" ContentType="application/vnd.openxmlformats-officedocument.drawingml.diagramStyle+xml"/>
  <Override PartName="/ppt/diagrams/colors75.xml" ContentType="application/vnd.openxmlformats-officedocument.drawingml.diagramColors+xml"/>
  <Override PartName="/ppt/diagrams/drawing75.xml" ContentType="application/vnd.ms-office.drawingml.diagramDrawing+xml"/>
  <Override PartName="/ppt/diagrams/data76.xml" ContentType="application/vnd.openxmlformats-officedocument.drawingml.diagramData+xml"/>
  <Override PartName="/ppt/diagrams/layout76.xml" ContentType="application/vnd.openxmlformats-officedocument.drawingml.diagramLayout+xml"/>
  <Override PartName="/ppt/diagrams/quickStyle76.xml" ContentType="application/vnd.openxmlformats-officedocument.drawingml.diagramStyle+xml"/>
  <Override PartName="/ppt/diagrams/colors76.xml" ContentType="application/vnd.openxmlformats-officedocument.drawingml.diagramColors+xml"/>
  <Override PartName="/ppt/diagrams/drawing76.xml" ContentType="application/vnd.ms-office.drawingml.diagramDrawing+xml"/>
  <Override PartName="/ppt/diagrams/data77.xml" ContentType="application/vnd.openxmlformats-officedocument.drawingml.diagramData+xml"/>
  <Override PartName="/ppt/diagrams/layout77.xml" ContentType="application/vnd.openxmlformats-officedocument.drawingml.diagramLayout+xml"/>
  <Override PartName="/ppt/diagrams/quickStyle77.xml" ContentType="application/vnd.openxmlformats-officedocument.drawingml.diagramStyle+xml"/>
  <Override PartName="/ppt/diagrams/colors77.xml" ContentType="application/vnd.openxmlformats-officedocument.drawingml.diagramColors+xml"/>
  <Override PartName="/ppt/diagrams/drawing77.xml" ContentType="application/vnd.ms-office.drawingml.diagramDrawing+xml"/>
  <Override PartName="/ppt/diagrams/data78.xml" ContentType="application/vnd.openxmlformats-officedocument.drawingml.diagramData+xml"/>
  <Override PartName="/ppt/diagrams/layout78.xml" ContentType="application/vnd.openxmlformats-officedocument.drawingml.diagramLayout+xml"/>
  <Override PartName="/ppt/diagrams/quickStyle78.xml" ContentType="application/vnd.openxmlformats-officedocument.drawingml.diagramStyle+xml"/>
  <Override PartName="/ppt/diagrams/colors78.xml" ContentType="application/vnd.openxmlformats-officedocument.drawingml.diagramColors+xml"/>
  <Override PartName="/ppt/diagrams/drawing78.xml" ContentType="application/vnd.ms-office.drawingml.diagramDrawing+xml"/>
  <Override PartName="/ppt/diagrams/data79.xml" ContentType="application/vnd.openxmlformats-officedocument.drawingml.diagramData+xml"/>
  <Override PartName="/ppt/diagrams/layout79.xml" ContentType="application/vnd.openxmlformats-officedocument.drawingml.diagramLayout+xml"/>
  <Override PartName="/ppt/diagrams/quickStyle79.xml" ContentType="application/vnd.openxmlformats-officedocument.drawingml.diagramStyle+xml"/>
  <Override PartName="/ppt/diagrams/colors79.xml" ContentType="application/vnd.openxmlformats-officedocument.drawingml.diagramColors+xml"/>
  <Override PartName="/ppt/diagrams/drawing79.xml" ContentType="application/vnd.ms-office.drawingml.diagramDrawing+xml"/>
  <Override PartName="/ppt/diagrams/data80.xml" ContentType="application/vnd.openxmlformats-officedocument.drawingml.diagramData+xml"/>
  <Override PartName="/ppt/diagrams/layout80.xml" ContentType="application/vnd.openxmlformats-officedocument.drawingml.diagramLayout+xml"/>
  <Override PartName="/ppt/diagrams/quickStyle80.xml" ContentType="application/vnd.openxmlformats-officedocument.drawingml.diagramStyle+xml"/>
  <Override PartName="/ppt/diagrams/colors80.xml" ContentType="application/vnd.openxmlformats-officedocument.drawingml.diagramColors+xml"/>
  <Override PartName="/ppt/diagrams/drawing80.xml" ContentType="application/vnd.ms-office.drawingml.diagramDrawing+xml"/>
  <Override PartName="/ppt/diagrams/data81.xml" ContentType="application/vnd.openxmlformats-officedocument.drawingml.diagramData+xml"/>
  <Override PartName="/ppt/diagrams/layout81.xml" ContentType="application/vnd.openxmlformats-officedocument.drawingml.diagramLayout+xml"/>
  <Override PartName="/ppt/diagrams/quickStyle81.xml" ContentType="application/vnd.openxmlformats-officedocument.drawingml.diagramStyle+xml"/>
  <Override PartName="/ppt/diagrams/colors81.xml" ContentType="application/vnd.openxmlformats-officedocument.drawingml.diagramColors+xml"/>
  <Override PartName="/ppt/diagrams/drawing81.xml" ContentType="application/vnd.ms-office.drawingml.diagramDrawing+xml"/>
  <Override PartName="/ppt/diagrams/data82.xml" ContentType="application/vnd.openxmlformats-officedocument.drawingml.diagramData+xml"/>
  <Override PartName="/ppt/diagrams/layout82.xml" ContentType="application/vnd.openxmlformats-officedocument.drawingml.diagramLayout+xml"/>
  <Override PartName="/ppt/diagrams/quickStyle82.xml" ContentType="application/vnd.openxmlformats-officedocument.drawingml.diagramStyle+xml"/>
  <Override PartName="/ppt/diagrams/colors82.xml" ContentType="application/vnd.openxmlformats-officedocument.drawingml.diagramColors+xml"/>
  <Override PartName="/ppt/diagrams/drawing82.xml" ContentType="application/vnd.ms-office.drawingml.diagramDrawing+xml"/>
  <Override PartName="/ppt/diagrams/data83.xml" ContentType="application/vnd.openxmlformats-officedocument.drawingml.diagramData+xml"/>
  <Override PartName="/ppt/diagrams/layout83.xml" ContentType="application/vnd.openxmlformats-officedocument.drawingml.diagramLayout+xml"/>
  <Override PartName="/ppt/diagrams/quickStyle83.xml" ContentType="application/vnd.openxmlformats-officedocument.drawingml.diagramStyle+xml"/>
  <Override PartName="/ppt/diagrams/colors83.xml" ContentType="application/vnd.openxmlformats-officedocument.drawingml.diagramColors+xml"/>
  <Override PartName="/ppt/diagrams/drawing83.xml" ContentType="application/vnd.ms-office.drawingml.diagramDrawing+xml"/>
  <Override PartName="/ppt/diagrams/data84.xml" ContentType="application/vnd.openxmlformats-officedocument.drawingml.diagramData+xml"/>
  <Override PartName="/ppt/diagrams/layout84.xml" ContentType="application/vnd.openxmlformats-officedocument.drawingml.diagramLayout+xml"/>
  <Override PartName="/ppt/diagrams/quickStyle84.xml" ContentType="application/vnd.openxmlformats-officedocument.drawingml.diagramStyle+xml"/>
  <Override PartName="/ppt/diagrams/colors84.xml" ContentType="application/vnd.openxmlformats-officedocument.drawingml.diagramColors+xml"/>
  <Override PartName="/ppt/diagrams/drawing84.xml" ContentType="application/vnd.ms-office.drawingml.diagramDrawing+xml"/>
  <Override PartName="/ppt/diagrams/data85.xml" ContentType="application/vnd.openxmlformats-officedocument.drawingml.diagramData+xml"/>
  <Override PartName="/ppt/diagrams/layout85.xml" ContentType="application/vnd.openxmlformats-officedocument.drawingml.diagramLayout+xml"/>
  <Override PartName="/ppt/diagrams/quickStyle85.xml" ContentType="application/vnd.openxmlformats-officedocument.drawingml.diagramStyle+xml"/>
  <Override PartName="/ppt/diagrams/colors85.xml" ContentType="application/vnd.openxmlformats-officedocument.drawingml.diagramColors+xml"/>
  <Override PartName="/ppt/diagrams/drawing85.xml" ContentType="application/vnd.ms-office.drawingml.diagramDrawing+xml"/>
  <Override PartName="/ppt/diagrams/data86.xml" ContentType="application/vnd.openxmlformats-officedocument.drawingml.diagramData+xml"/>
  <Override PartName="/ppt/diagrams/layout86.xml" ContentType="application/vnd.openxmlformats-officedocument.drawingml.diagramLayout+xml"/>
  <Override PartName="/ppt/diagrams/quickStyle86.xml" ContentType="application/vnd.openxmlformats-officedocument.drawingml.diagramStyle+xml"/>
  <Override PartName="/ppt/diagrams/colors86.xml" ContentType="application/vnd.openxmlformats-officedocument.drawingml.diagramColors+xml"/>
  <Override PartName="/ppt/diagrams/drawing86.xml" ContentType="application/vnd.ms-office.drawingml.diagramDrawing+xml"/>
  <Override PartName="/ppt/diagrams/data87.xml" ContentType="application/vnd.openxmlformats-officedocument.drawingml.diagramData+xml"/>
  <Override PartName="/ppt/diagrams/layout87.xml" ContentType="application/vnd.openxmlformats-officedocument.drawingml.diagramLayout+xml"/>
  <Override PartName="/ppt/diagrams/quickStyle87.xml" ContentType="application/vnd.openxmlformats-officedocument.drawingml.diagramStyle+xml"/>
  <Override PartName="/ppt/diagrams/colors87.xml" ContentType="application/vnd.openxmlformats-officedocument.drawingml.diagramColors+xml"/>
  <Override PartName="/ppt/diagrams/drawing87.xml" ContentType="application/vnd.ms-office.drawingml.diagramDrawing+xml"/>
  <Override PartName="/ppt/diagrams/data88.xml" ContentType="application/vnd.openxmlformats-officedocument.drawingml.diagramData+xml"/>
  <Override PartName="/ppt/diagrams/layout88.xml" ContentType="application/vnd.openxmlformats-officedocument.drawingml.diagramLayout+xml"/>
  <Override PartName="/ppt/diagrams/quickStyle88.xml" ContentType="application/vnd.openxmlformats-officedocument.drawingml.diagramStyle+xml"/>
  <Override PartName="/ppt/diagrams/colors88.xml" ContentType="application/vnd.openxmlformats-officedocument.drawingml.diagramColors+xml"/>
  <Override PartName="/ppt/diagrams/drawing88.xml" ContentType="application/vnd.ms-office.drawingml.diagramDrawing+xml"/>
  <Override PartName="/ppt/diagrams/data89.xml" ContentType="application/vnd.openxmlformats-officedocument.drawingml.diagramData+xml"/>
  <Override PartName="/ppt/diagrams/layout89.xml" ContentType="application/vnd.openxmlformats-officedocument.drawingml.diagramLayout+xml"/>
  <Override PartName="/ppt/diagrams/quickStyle89.xml" ContentType="application/vnd.openxmlformats-officedocument.drawingml.diagramStyle+xml"/>
  <Override PartName="/ppt/diagrams/colors89.xml" ContentType="application/vnd.openxmlformats-officedocument.drawingml.diagramColors+xml"/>
  <Override PartName="/ppt/diagrams/drawing89.xml" ContentType="application/vnd.ms-office.drawingml.diagramDrawing+xml"/>
  <Override PartName="/ppt/diagrams/data90.xml" ContentType="application/vnd.openxmlformats-officedocument.drawingml.diagramData+xml"/>
  <Override PartName="/ppt/diagrams/layout90.xml" ContentType="application/vnd.openxmlformats-officedocument.drawingml.diagramLayout+xml"/>
  <Override PartName="/ppt/diagrams/quickStyle90.xml" ContentType="application/vnd.openxmlformats-officedocument.drawingml.diagramStyle+xml"/>
  <Override PartName="/ppt/diagrams/colors90.xml" ContentType="application/vnd.openxmlformats-officedocument.drawingml.diagramColors+xml"/>
  <Override PartName="/ppt/diagrams/drawing90.xml" ContentType="application/vnd.ms-office.drawingml.diagramDrawing+xml"/>
  <Override PartName="/ppt/diagrams/data91.xml" ContentType="application/vnd.openxmlformats-officedocument.drawingml.diagramData+xml"/>
  <Override PartName="/ppt/diagrams/layout91.xml" ContentType="application/vnd.openxmlformats-officedocument.drawingml.diagramLayout+xml"/>
  <Override PartName="/ppt/diagrams/quickStyle91.xml" ContentType="application/vnd.openxmlformats-officedocument.drawingml.diagramStyle+xml"/>
  <Override PartName="/ppt/diagrams/colors91.xml" ContentType="application/vnd.openxmlformats-officedocument.drawingml.diagramColors+xml"/>
  <Override PartName="/ppt/diagrams/drawing91.xml" ContentType="application/vnd.ms-office.drawingml.diagramDrawing+xml"/>
  <Override PartName="/ppt/diagrams/data92.xml" ContentType="application/vnd.openxmlformats-officedocument.drawingml.diagramData+xml"/>
  <Override PartName="/ppt/diagrams/layout92.xml" ContentType="application/vnd.openxmlformats-officedocument.drawingml.diagramLayout+xml"/>
  <Override PartName="/ppt/diagrams/quickStyle92.xml" ContentType="application/vnd.openxmlformats-officedocument.drawingml.diagramStyle+xml"/>
  <Override PartName="/ppt/diagrams/colors92.xml" ContentType="application/vnd.openxmlformats-officedocument.drawingml.diagramColors+xml"/>
  <Override PartName="/ppt/diagrams/drawing92.xml" ContentType="application/vnd.ms-office.drawingml.diagramDrawing+xml"/>
  <Override PartName="/ppt/diagrams/data93.xml" ContentType="application/vnd.openxmlformats-officedocument.drawingml.diagramData+xml"/>
  <Override PartName="/ppt/diagrams/layout93.xml" ContentType="application/vnd.openxmlformats-officedocument.drawingml.diagramLayout+xml"/>
  <Override PartName="/ppt/diagrams/quickStyle93.xml" ContentType="application/vnd.openxmlformats-officedocument.drawingml.diagramStyle+xml"/>
  <Override PartName="/ppt/diagrams/colors93.xml" ContentType="application/vnd.openxmlformats-officedocument.drawingml.diagramColors+xml"/>
  <Override PartName="/ppt/diagrams/drawing93.xml" ContentType="application/vnd.ms-office.drawingml.diagramDrawing+xml"/>
  <Override PartName="/ppt/diagrams/data94.xml" ContentType="application/vnd.openxmlformats-officedocument.drawingml.diagramData+xml"/>
  <Override PartName="/ppt/diagrams/layout94.xml" ContentType="application/vnd.openxmlformats-officedocument.drawingml.diagramLayout+xml"/>
  <Override PartName="/ppt/diagrams/quickStyle94.xml" ContentType="application/vnd.openxmlformats-officedocument.drawingml.diagramStyle+xml"/>
  <Override PartName="/ppt/diagrams/colors94.xml" ContentType="application/vnd.openxmlformats-officedocument.drawingml.diagramColors+xml"/>
  <Override PartName="/ppt/diagrams/drawing94.xml" ContentType="application/vnd.ms-office.drawingml.diagramDrawing+xml"/>
  <Override PartName="/ppt/diagrams/data95.xml" ContentType="application/vnd.openxmlformats-officedocument.drawingml.diagramData+xml"/>
  <Override PartName="/ppt/diagrams/layout95.xml" ContentType="application/vnd.openxmlformats-officedocument.drawingml.diagramLayout+xml"/>
  <Override PartName="/ppt/diagrams/quickStyle95.xml" ContentType="application/vnd.openxmlformats-officedocument.drawingml.diagramStyle+xml"/>
  <Override PartName="/ppt/diagrams/colors95.xml" ContentType="application/vnd.openxmlformats-officedocument.drawingml.diagramColors+xml"/>
  <Override PartName="/ppt/diagrams/drawing95.xml" ContentType="application/vnd.ms-office.drawingml.diagramDrawing+xml"/>
  <Override PartName="/ppt/diagrams/data96.xml" ContentType="application/vnd.openxmlformats-officedocument.drawingml.diagramData+xml"/>
  <Override PartName="/ppt/diagrams/layout96.xml" ContentType="application/vnd.openxmlformats-officedocument.drawingml.diagramLayout+xml"/>
  <Override PartName="/ppt/diagrams/quickStyle96.xml" ContentType="application/vnd.openxmlformats-officedocument.drawingml.diagramStyle+xml"/>
  <Override PartName="/ppt/diagrams/colors96.xml" ContentType="application/vnd.openxmlformats-officedocument.drawingml.diagramColors+xml"/>
  <Override PartName="/ppt/diagrams/drawing96.xml" ContentType="application/vnd.ms-office.drawingml.diagramDrawing+xml"/>
  <Override PartName="/ppt/diagrams/data97.xml" ContentType="application/vnd.openxmlformats-officedocument.drawingml.diagramData+xml"/>
  <Override PartName="/ppt/diagrams/layout97.xml" ContentType="application/vnd.openxmlformats-officedocument.drawingml.diagramLayout+xml"/>
  <Override PartName="/ppt/diagrams/quickStyle97.xml" ContentType="application/vnd.openxmlformats-officedocument.drawingml.diagramStyle+xml"/>
  <Override PartName="/ppt/diagrams/colors97.xml" ContentType="application/vnd.openxmlformats-officedocument.drawingml.diagramColors+xml"/>
  <Override PartName="/ppt/diagrams/drawing97.xml" ContentType="application/vnd.ms-office.drawingml.diagramDrawing+xml"/>
  <Override PartName="/ppt/diagrams/data98.xml" ContentType="application/vnd.openxmlformats-officedocument.drawingml.diagramData+xml"/>
  <Override PartName="/ppt/diagrams/layout98.xml" ContentType="application/vnd.openxmlformats-officedocument.drawingml.diagramLayout+xml"/>
  <Override PartName="/ppt/diagrams/quickStyle98.xml" ContentType="application/vnd.openxmlformats-officedocument.drawingml.diagramStyle+xml"/>
  <Override PartName="/ppt/diagrams/colors98.xml" ContentType="application/vnd.openxmlformats-officedocument.drawingml.diagramColors+xml"/>
  <Override PartName="/ppt/diagrams/drawing98.xml" ContentType="application/vnd.ms-office.drawingml.diagramDrawing+xml"/>
  <Override PartName="/ppt/diagrams/data99.xml" ContentType="application/vnd.openxmlformats-officedocument.drawingml.diagramData+xml"/>
  <Override PartName="/ppt/diagrams/layout99.xml" ContentType="application/vnd.openxmlformats-officedocument.drawingml.diagramLayout+xml"/>
  <Override PartName="/ppt/diagrams/quickStyle99.xml" ContentType="application/vnd.openxmlformats-officedocument.drawingml.diagramStyle+xml"/>
  <Override PartName="/ppt/diagrams/colors99.xml" ContentType="application/vnd.openxmlformats-officedocument.drawingml.diagramColors+xml"/>
  <Override PartName="/ppt/diagrams/drawing99.xml" ContentType="application/vnd.ms-office.drawingml.diagramDrawing+xml"/>
  <Override PartName="/ppt/diagrams/data100.xml" ContentType="application/vnd.openxmlformats-officedocument.drawingml.diagramData+xml"/>
  <Override PartName="/ppt/diagrams/layout100.xml" ContentType="application/vnd.openxmlformats-officedocument.drawingml.diagramLayout+xml"/>
  <Override PartName="/ppt/diagrams/quickStyle100.xml" ContentType="application/vnd.openxmlformats-officedocument.drawingml.diagramStyle+xml"/>
  <Override PartName="/ppt/diagrams/colors100.xml" ContentType="application/vnd.openxmlformats-officedocument.drawingml.diagramColors+xml"/>
  <Override PartName="/ppt/diagrams/drawing100.xml" ContentType="application/vnd.ms-office.drawingml.diagramDrawing+xml"/>
  <Override PartName="/ppt/diagrams/data101.xml" ContentType="application/vnd.openxmlformats-officedocument.drawingml.diagramData+xml"/>
  <Override PartName="/ppt/diagrams/layout101.xml" ContentType="application/vnd.openxmlformats-officedocument.drawingml.diagramLayout+xml"/>
  <Override PartName="/ppt/diagrams/quickStyle101.xml" ContentType="application/vnd.openxmlformats-officedocument.drawingml.diagramStyle+xml"/>
  <Override PartName="/ppt/diagrams/colors101.xml" ContentType="application/vnd.openxmlformats-officedocument.drawingml.diagramColors+xml"/>
  <Override PartName="/ppt/diagrams/drawing101.xml" ContentType="application/vnd.ms-office.drawingml.diagramDrawing+xml"/>
  <Override PartName="/ppt/diagrams/data102.xml" ContentType="application/vnd.openxmlformats-officedocument.drawingml.diagramData+xml"/>
  <Override PartName="/ppt/diagrams/layout102.xml" ContentType="application/vnd.openxmlformats-officedocument.drawingml.diagramLayout+xml"/>
  <Override PartName="/ppt/diagrams/quickStyle102.xml" ContentType="application/vnd.openxmlformats-officedocument.drawingml.diagramStyle+xml"/>
  <Override PartName="/ppt/diagrams/colors102.xml" ContentType="application/vnd.openxmlformats-officedocument.drawingml.diagramColors+xml"/>
  <Override PartName="/ppt/diagrams/drawing102.xml" ContentType="application/vnd.ms-office.drawingml.diagramDrawing+xml"/>
  <Override PartName="/ppt/diagrams/data103.xml" ContentType="application/vnd.openxmlformats-officedocument.drawingml.diagramData+xml"/>
  <Override PartName="/ppt/diagrams/layout103.xml" ContentType="application/vnd.openxmlformats-officedocument.drawingml.diagramLayout+xml"/>
  <Override PartName="/ppt/diagrams/quickStyle103.xml" ContentType="application/vnd.openxmlformats-officedocument.drawingml.diagramStyle+xml"/>
  <Override PartName="/ppt/diagrams/colors103.xml" ContentType="application/vnd.openxmlformats-officedocument.drawingml.diagramColors+xml"/>
  <Override PartName="/ppt/diagrams/drawing103.xml" ContentType="application/vnd.ms-office.drawingml.diagramDrawing+xml"/>
  <Override PartName="/ppt/diagrams/data104.xml" ContentType="application/vnd.openxmlformats-officedocument.drawingml.diagramData+xml"/>
  <Override PartName="/ppt/diagrams/layout104.xml" ContentType="application/vnd.openxmlformats-officedocument.drawingml.diagramLayout+xml"/>
  <Override PartName="/ppt/diagrams/quickStyle104.xml" ContentType="application/vnd.openxmlformats-officedocument.drawingml.diagramStyle+xml"/>
  <Override PartName="/ppt/diagrams/colors104.xml" ContentType="application/vnd.openxmlformats-officedocument.drawingml.diagramColors+xml"/>
  <Override PartName="/ppt/diagrams/drawing104.xml" ContentType="application/vnd.ms-office.drawingml.diagramDrawing+xml"/>
  <Override PartName="/ppt/diagrams/data105.xml" ContentType="application/vnd.openxmlformats-officedocument.drawingml.diagramData+xml"/>
  <Override PartName="/ppt/diagrams/layout105.xml" ContentType="application/vnd.openxmlformats-officedocument.drawingml.diagramLayout+xml"/>
  <Override PartName="/ppt/diagrams/quickStyle105.xml" ContentType="application/vnd.openxmlformats-officedocument.drawingml.diagramStyle+xml"/>
  <Override PartName="/ppt/diagrams/colors105.xml" ContentType="application/vnd.openxmlformats-officedocument.drawingml.diagramColors+xml"/>
  <Override PartName="/ppt/diagrams/drawing105.xml" ContentType="application/vnd.ms-office.drawingml.diagramDrawing+xml"/>
  <Override PartName="/ppt/diagrams/data106.xml" ContentType="application/vnd.openxmlformats-officedocument.drawingml.diagramData+xml"/>
  <Override PartName="/ppt/diagrams/layout106.xml" ContentType="application/vnd.openxmlformats-officedocument.drawingml.diagramLayout+xml"/>
  <Override PartName="/ppt/diagrams/quickStyle106.xml" ContentType="application/vnd.openxmlformats-officedocument.drawingml.diagramStyle+xml"/>
  <Override PartName="/ppt/diagrams/colors106.xml" ContentType="application/vnd.openxmlformats-officedocument.drawingml.diagramColors+xml"/>
  <Override PartName="/ppt/diagrams/drawing106.xml" ContentType="application/vnd.ms-office.drawingml.diagramDrawing+xml"/>
  <Override PartName="/ppt/diagrams/data107.xml" ContentType="application/vnd.openxmlformats-officedocument.drawingml.diagramData+xml"/>
  <Override PartName="/ppt/diagrams/layout107.xml" ContentType="application/vnd.openxmlformats-officedocument.drawingml.diagramLayout+xml"/>
  <Override PartName="/ppt/diagrams/quickStyle107.xml" ContentType="application/vnd.openxmlformats-officedocument.drawingml.diagramStyle+xml"/>
  <Override PartName="/ppt/diagrams/colors107.xml" ContentType="application/vnd.openxmlformats-officedocument.drawingml.diagramColors+xml"/>
  <Override PartName="/ppt/diagrams/drawing107.xml" ContentType="application/vnd.ms-office.drawingml.diagramDrawing+xml"/>
  <Override PartName="/ppt/diagrams/data108.xml" ContentType="application/vnd.openxmlformats-officedocument.drawingml.diagramData+xml"/>
  <Override PartName="/ppt/diagrams/layout108.xml" ContentType="application/vnd.openxmlformats-officedocument.drawingml.diagramLayout+xml"/>
  <Override PartName="/ppt/diagrams/quickStyle108.xml" ContentType="application/vnd.openxmlformats-officedocument.drawingml.diagramStyle+xml"/>
  <Override PartName="/ppt/diagrams/colors108.xml" ContentType="application/vnd.openxmlformats-officedocument.drawingml.diagramColors+xml"/>
  <Override PartName="/ppt/diagrams/drawing108.xml" ContentType="application/vnd.ms-office.drawingml.diagramDrawing+xml"/>
  <Override PartName="/ppt/diagrams/data109.xml" ContentType="application/vnd.openxmlformats-officedocument.drawingml.diagramData+xml"/>
  <Override PartName="/ppt/diagrams/layout109.xml" ContentType="application/vnd.openxmlformats-officedocument.drawingml.diagramLayout+xml"/>
  <Override PartName="/ppt/diagrams/quickStyle109.xml" ContentType="application/vnd.openxmlformats-officedocument.drawingml.diagramStyle+xml"/>
  <Override PartName="/ppt/diagrams/colors109.xml" ContentType="application/vnd.openxmlformats-officedocument.drawingml.diagramColors+xml"/>
  <Override PartName="/ppt/diagrams/drawing109.xml" ContentType="application/vnd.ms-office.drawingml.diagramDrawing+xml"/>
  <Override PartName="/ppt/diagrams/data110.xml" ContentType="application/vnd.openxmlformats-officedocument.drawingml.diagramData+xml"/>
  <Override PartName="/ppt/diagrams/layout110.xml" ContentType="application/vnd.openxmlformats-officedocument.drawingml.diagramLayout+xml"/>
  <Override PartName="/ppt/diagrams/quickStyle110.xml" ContentType="application/vnd.openxmlformats-officedocument.drawingml.diagramStyle+xml"/>
  <Override PartName="/ppt/diagrams/colors110.xml" ContentType="application/vnd.openxmlformats-officedocument.drawingml.diagramColors+xml"/>
  <Override PartName="/ppt/diagrams/drawing110.xml" ContentType="application/vnd.ms-office.drawingml.diagramDrawing+xml"/>
  <Override PartName="/ppt/diagrams/data111.xml" ContentType="application/vnd.openxmlformats-officedocument.drawingml.diagramData+xml"/>
  <Override PartName="/ppt/diagrams/layout111.xml" ContentType="application/vnd.openxmlformats-officedocument.drawingml.diagramLayout+xml"/>
  <Override PartName="/ppt/diagrams/quickStyle111.xml" ContentType="application/vnd.openxmlformats-officedocument.drawingml.diagramStyle+xml"/>
  <Override PartName="/ppt/diagrams/colors111.xml" ContentType="application/vnd.openxmlformats-officedocument.drawingml.diagramColors+xml"/>
  <Override PartName="/ppt/diagrams/drawing111.xml" ContentType="application/vnd.ms-office.drawingml.diagramDrawing+xml"/>
  <Override PartName="/ppt/diagrams/data112.xml" ContentType="application/vnd.openxmlformats-officedocument.drawingml.diagramData+xml"/>
  <Override PartName="/ppt/diagrams/layout112.xml" ContentType="application/vnd.openxmlformats-officedocument.drawingml.diagramLayout+xml"/>
  <Override PartName="/ppt/diagrams/quickStyle112.xml" ContentType="application/vnd.openxmlformats-officedocument.drawingml.diagramStyle+xml"/>
  <Override PartName="/ppt/diagrams/colors112.xml" ContentType="application/vnd.openxmlformats-officedocument.drawingml.diagramColors+xml"/>
  <Override PartName="/ppt/diagrams/drawing112.xml" ContentType="application/vnd.ms-office.drawingml.diagramDrawing+xml"/>
  <Override PartName="/ppt/diagrams/data113.xml" ContentType="application/vnd.openxmlformats-officedocument.drawingml.diagramData+xml"/>
  <Override PartName="/ppt/diagrams/layout113.xml" ContentType="application/vnd.openxmlformats-officedocument.drawingml.diagramLayout+xml"/>
  <Override PartName="/ppt/diagrams/quickStyle113.xml" ContentType="application/vnd.openxmlformats-officedocument.drawingml.diagramStyle+xml"/>
  <Override PartName="/ppt/diagrams/colors113.xml" ContentType="application/vnd.openxmlformats-officedocument.drawingml.diagramColors+xml"/>
  <Override PartName="/ppt/diagrams/drawing1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2"/>
  </p:notesMasterIdLst>
  <p:sldIdLst>
    <p:sldId id="37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snapToGrid="0">
      <p:cViewPr varScale="1">
        <p:scale>
          <a:sx n="70" d="100"/>
          <a:sy n="70" d="100"/>
        </p:scale>
        <p:origin x="13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8716DD-75D3-4965-9B9E-F71B6D78991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7D1E83E-F965-42AE-9EA6-E667F7AC3714}">
      <dgm:prSet custT="1"/>
      <dgm:spPr>
        <a:solidFill>
          <a:schemeClr val="accent1">
            <a:lumMod val="75000"/>
          </a:schemeClr>
        </a:solidFill>
      </dgm:spPr>
      <dgm:t>
        <a:bodyPr/>
        <a:lstStyle/>
        <a:p>
          <a:pPr algn="ctr" rtl="0"/>
          <a:r>
            <a:rPr lang="en-US" sz="4400" b="1" dirty="0" smtClean="0">
              <a:latin typeface="Corbel" panose="020B0503020204020204" pitchFamily="34" charset="0"/>
            </a:rPr>
            <a:t>BÀI GIẢNG</a:t>
          </a:r>
        </a:p>
        <a:p>
          <a:pPr algn="ctr" rtl="0"/>
          <a:r>
            <a:rPr lang="en-US" sz="4400" b="1" dirty="0" smtClean="0">
              <a:latin typeface="Corbel" panose="020B0503020204020204" pitchFamily="34" charset="0"/>
            </a:rPr>
            <a:t>QUẢN LÝ KHÓA TRONG MẬT MÃ</a:t>
          </a:r>
          <a:endParaRPr lang="en-US" sz="4400" b="1" dirty="0">
            <a:latin typeface="Corbel" panose="020B0503020204020204" pitchFamily="34" charset="0"/>
          </a:endParaRPr>
        </a:p>
      </dgm:t>
    </dgm:pt>
    <dgm:pt modelId="{71EFFDF8-0C94-4DAC-AA0A-5237EBF5D30A}" type="parTrans" cxnId="{94E6D8FA-E08A-4784-B4C6-1CEDD02B6DDF}">
      <dgm:prSet/>
      <dgm:spPr/>
      <dgm:t>
        <a:bodyPr/>
        <a:lstStyle/>
        <a:p>
          <a:endParaRPr lang="en-US"/>
        </a:p>
      </dgm:t>
    </dgm:pt>
    <dgm:pt modelId="{DA40168A-3C4F-47EF-80F2-AFFE696FA1A0}" type="sibTrans" cxnId="{94E6D8FA-E08A-4784-B4C6-1CEDD02B6DDF}">
      <dgm:prSet/>
      <dgm:spPr/>
      <dgm:t>
        <a:bodyPr/>
        <a:lstStyle/>
        <a:p>
          <a:endParaRPr lang="en-US"/>
        </a:p>
      </dgm:t>
    </dgm:pt>
    <dgm:pt modelId="{6E0FDF8A-D2F2-4313-839D-4DDAA7C794E7}" type="pres">
      <dgm:prSet presAssocID="{448716DD-75D3-4965-9B9E-F71B6D78991A}" presName="linear" presStyleCnt="0">
        <dgm:presLayoutVars>
          <dgm:animLvl val="lvl"/>
          <dgm:resizeHandles val="exact"/>
        </dgm:presLayoutVars>
      </dgm:prSet>
      <dgm:spPr/>
      <dgm:t>
        <a:bodyPr/>
        <a:lstStyle/>
        <a:p>
          <a:endParaRPr lang="en-US"/>
        </a:p>
      </dgm:t>
    </dgm:pt>
    <dgm:pt modelId="{EF7AD82A-F7A2-47AE-BCE6-186044AB23BE}" type="pres">
      <dgm:prSet presAssocID="{77D1E83E-F965-42AE-9EA6-E667F7AC3714}" presName="parentText" presStyleLbl="node1" presStyleIdx="0" presStyleCnt="1">
        <dgm:presLayoutVars>
          <dgm:chMax val="0"/>
          <dgm:bulletEnabled val="1"/>
        </dgm:presLayoutVars>
      </dgm:prSet>
      <dgm:spPr/>
      <dgm:t>
        <a:bodyPr/>
        <a:lstStyle/>
        <a:p>
          <a:endParaRPr lang="en-US"/>
        </a:p>
      </dgm:t>
    </dgm:pt>
  </dgm:ptLst>
  <dgm:cxnLst>
    <dgm:cxn modelId="{94E6D8FA-E08A-4784-B4C6-1CEDD02B6DDF}" srcId="{448716DD-75D3-4965-9B9E-F71B6D78991A}" destId="{77D1E83E-F965-42AE-9EA6-E667F7AC3714}" srcOrd="0" destOrd="0" parTransId="{71EFFDF8-0C94-4DAC-AA0A-5237EBF5D30A}" sibTransId="{DA40168A-3C4F-47EF-80F2-AFFE696FA1A0}"/>
    <dgm:cxn modelId="{22B131C2-592B-4E50-8243-1B5788E8A73A}" type="presOf" srcId="{448716DD-75D3-4965-9B9E-F71B6D78991A}" destId="{6E0FDF8A-D2F2-4313-839D-4DDAA7C794E7}" srcOrd="0" destOrd="0" presId="urn:microsoft.com/office/officeart/2005/8/layout/vList2"/>
    <dgm:cxn modelId="{38C9D25C-410B-4EC5-ACDC-D46003F412DD}" type="presOf" srcId="{77D1E83E-F965-42AE-9EA6-E667F7AC3714}" destId="{EF7AD82A-F7A2-47AE-BCE6-186044AB23BE}" srcOrd="0" destOrd="0" presId="urn:microsoft.com/office/officeart/2005/8/layout/vList2"/>
    <dgm:cxn modelId="{A728BF9F-A192-4394-B79B-ADBC5D994A67}" type="presParOf" srcId="{6E0FDF8A-D2F2-4313-839D-4DDAA7C794E7}" destId="{EF7AD82A-F7A2-47AE-BCE6-186044AB23B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B60262B-4D5A-48BA-B963-5A93057248D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B8D82C2-3816-4936-902C-EF698FBF5D08}">
      <dgm:prSet/>
      <dgm:spPr/>
      <dgm:t>
        <a:bodyPr/>
        <a:lstStyle/>
        <a:p>
          <a:pPr rtl="0"/>
          <a:r>
            <a:rPr lang="vi-VN" b="1" smtClean="0"/>
            <a:t>(tiếp)</a:t>
          </a:r>
          <a:endParaRPr lang="en-US"/>
        </a:p>
      </dgm:t>
    </dgm:pt>
    <dgm:pt modelId="{0FE6BE35-B8B6-497F-A74C-2163B88C3A10}" type="parTrans" cxnId="{74ED0690-5849-42E7-8A1A-305E30A740F7}">
      <dgm:prSet/>
      <dgm:spPr/>
      <dgm:t>
        <a:bodyPr/>
        <a:lstStyle/>
        <a:p>
          <a:endParaRPr lang="en-US"/>
        </a:p>
      </dgm:t>
    </dgm:pt>
    <dgm:pt modelId="{ED6B9B09-13CC-4BF0-89D8-7837991154CA}" type="sibTrans" cxnId="{74ED0690-5849-42E7-8A1A-305E30A740F7}">
      <dgm:prSet/>
      <dgm:spPr/>
      <dgm:t>
        <a:bodyPr/>
        <a:lstStyle/>
        <a:p>
          <a:endParaRPr lang="en-US"/>
        </a:p>
      </dgm:t>
    </dgm:pt>
    <dgm:pt modelId="{099DFDEF-C54D-4967-A8BF-04A95D619080}" type="pres">
      <dgm:prSet presAssocID="{8B60262B-4D5A-48BA-B963-5A93057248DE}" presName="linear" presStyleCnt="0">
        <dgm:presLayoutVars>
          <dgm:animLvl val="lvl"/>
          <dgm:resizeHandles val="exact"/>
        </dgm:presLayoutVars>
      </dgm:prSet>
      <dgm:spPr/>
      <dgm:t>
        <a:bodyPr/>
        <a:lstStyle/>
        <a:p>
          <a:endParaRPr lang="en-US"/>
        </a:p>
      </dgm:t>
    </dgm:pt>
    <dgm:pt modelId="{970FAE2C-AECF-4559-BB3B-2981AAC1E730}" type="pres">
      <dgm:prSet presAssocID="{5B8D82C2-3816-4936-902C-EF698FBF5D08}" presName="parentText" presStyleLbl="node1" presStyleIdx="0" presStyleCnt="1">
        <dgm:presLayoutVars>
          <dgm:chMax val="0"/>
          <dgm:bulletEnabled val="1"/>
        </dgm:presLayoutVars>
      </dgm:prSet>
      <dgm:spPr/>
      <dgm:t>
        <a:bodyPr/>
        <a:lstStyle/>
        <a:p>
          <a:endParaRPr lang="en-US"/>
        </a:p>
      </dgm:t>
    </dgm:pt>
  </dgm:ptLst>
  <dgm:cxnLst>
    <dgm:cxn modelId="{74ED0690-5849-42E7-8A1A-305E30A740F7}" srcId="{8B60262B-4D5A-48BA-B963-5A93057248DE}" destId="{5B8D82C2-3816-4936-902C-EF698FBF5D08}" srcOrd="0" destOrd="0" parTransId="{0FE6BE35-B8B6-497F-A74C-2163B88C3A10}" sibTransId="{ED6B9B09-13CC-4BF0-89D8-7837991154CA}"/>
    <dgm:cxn modelId="{F606886B-A0D1-42BB-A6DC-7BE6D8697C4F}" type="presOf" srcId="{8B60262B-4D5A-48BA-B963-5A93057248DE}" destId="{099DFDEF-C54D-4967-A8BF-04A95D619080}" srcOrd="0" destOrd="0" presId="urn:microsoft.com/office/officeart/2005/8/layout/vList2"/>
    <dgm:cxn modelId="{D1100C66-379A-4802-A603-E1B32AFCB914}" type="presOf" srcId="{5B8D82C2-3816-4936-902C-EF698FBF5D08}" destId="{970FAE2C-AECF-4559-BB3B-2981AAC1E730}" srcOrd="0" destOrd="0" presId="urn:microsoft.com/office/officeart/2005/8/layout/vList2"/>
    <dgm:cxn modelId="{C296AB6D-40A2-4F7F-953B-F08ADA3BD46E}" type="presParOf" srcId="{099DFDEF-C54D-4967-A8BF-04A95D619080}" destId="{970FAE2C-AECF-4559-BB3B-2981AAC1E73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0.xml><?xml version="1.0" encoding="utf-8"?>
<dgm:dataModel xmlns:dgm="http://schemas.openxmlformats.org/drawingml/2006/diagram" xmlns:a="http://schemas.openxmlformats.org/drawingml/2006/main">
  <dgm:ptLst>
    <dgm:pt modelId="{3C492B58-7206-4D0B-93CB-9EC60795F83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D8AEB87-7D39-49E0-8CA7-7169473C04FB}">
      <dgm:prSet/>
      <dgm:spPr/>
      <dgm:t>
        <a:bodyPr/>
        <a:lstStyle/>
        <a:p>
          <a:pPr rtl="0"/>
          <a:r>
            <a:rPr lang="vi-VN" b="1" smtClean="0"/>
            <a:t>4.3.2. </a:t>
          </a:r>
          <a:r>
            <a:rPr lang="vi-VN" b="1" i="1" smtClean="0"/>
            <a:t>Tổ chức đăng ký chứng nhân - </a:t>
          </a:r>
          <a:r>
            <a:rPr lang="en-US" b="1" i="1" smtClean="0"/>
            <a:t>Registration Authority </a:t>
          </a:r>
          <a:r>
            <a:rPr lang="vi-VN" b="1" i="1" smtClean="0"/>
            <a:t>(RA)</a:t>
          </a:r>
          <a:endParaRPr lang="en-US"/>
        </a:p>
      </dgm:t>
    </dgm:pt>
    <dgm:pt modelId="{161BA9D2-1EB8-456F-93F5-6431291E21FE}" type="parTrans" cxnId="{110F090F-DFF1-44BB-B5D9-CC25A88E4454}">
      <dgm:prSet/>
      <dgm:spPr/>
      <dgm:t>
        <a:bodyPr/>
        <a:lstStyle/>
        <a:p>
          <a:endParaRPr lang="en-US"/>
        </a:p>
      </dgm:t>
    </dgm:pt>
    <dgm:pt modelId="{CBC547E6-5863-4663-A9D1-06AA32FAD7EB}" type="sibTrans" cxnId="{110F090F-DFF1-44BB-B5D9-CC25A88E4454}">
      <dgm:prSet/>
      <dgm:spPr/>
      <dgm:t>
        <a:bodyPr/>
        <a:lstStyle/>
        <a:p>
          <a:endParaRPr lang="en-US"/>
        </a:p>
      </dgm:t>
    </dgm:pt>
    <dgm:pt modelId="{8DCA2379-8270-4F8A-811A-E40F908508BC}" type="pres">
      <dgm:prSet presAssocID="{3C492B58-7206-4D0B-93CB-9EC60795F837}" presName="linear" presStyleCnt="0">
        <dgm:presLayoutVars>
          <dgm:animLvl val="lvl"/>
          <dgm:resizeHandles val="exact"/>
        </dgm:presLayoutVars>
      </dgm:prSet>
      <dgm:spPr/>
      <dgm:t>
        <a:bodyPr/>
        <a:lstStyle/>
        <a:p>
          <a:endParaRPr lang="en-US"/>
        </a:p>
      </dgm:t>
    </dgm:pt>
    <dgm:pt modelId="{B9A97CAD-827B-4EBC-8666-DA2FC16FA235}" type="pres">
      <dgm:prSet presAssocID="{3D8AEB87-7D39-49E0-8CA7-7169473C04FB}" presName="parentText" presStyleLbl="node1" presStyleIdx="0" presStyleCnt="1" custScaleY="149954">
        <dgm:presLayoutVars>
          <dgm:chMax val="0"/>
          <dgm:bulletEnabled val="1"/>
        </dgm:presLayoutVars>
      </dgm:prSet>
      <dgm:spPr/>
      <dgm:t>
        <a:bodyPr/>
        <a:lstStyle/>
        <a:p>
          <a:endParaRPr lang="en-US"/>
        </a:p>
      </dgm:t>
    </dgm:pt>
  </dgm:ptLst>
  <dgm:cxnLst>
    <dgm:cxn modelId="{110F090F-DFF1-44BB-B5D9-CC25A88E4454}" srcId="{3C492B58-7206-4D0B-93CB-9EC60795F837}" destId="{3D8AEB87-7D39-49E0-8CA7-7169473C04FB}" srcOrd="0" destOrd="0" parTransId="{161BA9D2-1EB8-456F-93F5-6431291E21FE}" sibTransId="{CBC547E6-5863-4663-A9D1-06AA32FAD7EB}"/>
    <dgm:cxn modelId="{129D0A22-9005-427D-8CAC-7C8BEAE804F8}" type="presOf" srcId="{3C492B58-7206-4D0B-93CB-9EC60795F837}" destId="{8DCA2379-8270-4F8A-811A-E40F908508BC}" srcOrd="0" destOrd="0" presId="urn:microsoft.com/office/officeart/2005/8/layout/vList2"/>
    <dgm:cxn modelId="{C6D51D23-D6E7-4AE6-A26B-CFDDFD8B088D}" type="presOf" srcId="{3D8AEB87-7D39-49E0-8CA7-7169473C04FB}" destId="{B9A97CAD-827B-4EBC-8666-DA2FC16FA235}" srcOrd="0" destOrd="0" presId="urn:microsoft.com/office/officeart/2005/8/layout/vList2"/>
    <dgm:cxn modelId="{485C17BE-22E8-4F6A-9858-D3603C2C0B55}" type="presParOf" srcId="{8DCA2379-8270-4F8A-811A-E40F908508BC}" destId="{B9A97CAD-827B-4EBC-8666-DA2FC16FA23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1.xml><?xml version="1.0" encoding="utf-8"?>
<dgm:dataModel xmlns:dgm="http://schemas.openxmlformats.org/drawingml/2006/diagram" xmlns:a="http://schemas.openxmlformats.org/drawingml/2006/main">
  <dgm:ptLst>
    <dgm:pt modelId="{758110DD-466E-4818-8FD2-048CC87C9BC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D0AB7AF-1F70-4062-A83A-D0FAFF050143}">
      <dgm:prSet/>
      <dgm:spPr/>
      <dgm:t>
        <a:bodyPr/>
        <a:lstStyle/>
        <a:p>
          <a:pPr rtl="0"/>
          <a:r>
            <a:rPr lang="fr-FR" b="1" smtClean="0"/>
            <a:t>Mô </a:t>
          </a:r>
          <a:r>
            <a:rPr lang="vi-VN" b="1" smtClean="0"/>
            <a:t>tả</a:t>
          </a:r>
          <a:endParaRPr lang="en-US"/>
        </a:p>
      </dgm:t>
    </dgm:pt>
    <dgm:pt modelId="{DCAD0A9B-4BE0-4C67-82D6-CB8C4245D400}" type="parTrans" cxnId="{C52CF73E-DE12-4873-A9CD-F0271A635F98}">
      <dgm:prSet/>
      <dgm:spPr/>
      <dgm:t>
        <a:bodyPr/>
        <a:lstStyle/>
        <a:p>
          <a:endParaRPr lang="en-US"/>
        </a:p>
      </dgm:t>
    </dgm:pt>
    <dgm:pt modelId="{A8595F98-5A4B-44C5-8AB8-D3B0D76B83ED}" type="sibTrans" cxnId="{C52CF73E-DE12-4873-A9CD-F0271A635F98}">
      <dgm:prSet/>
      <dgm:spPr/>
      <dgm:t>
        <a:bodyPr/>
        <a:lstStyle/>
        <a:p>
          <a:endParaRPr lang="en-US"/>
        </a:p>
      </dgm:t>
    </dgm:pt>
    <dgm:pt modelId="{E2AEEC31-7D34-4C1D-94D0-9696B6E082F6}" type="pres">
      <dgm:prSet presAssocID="{758110DD-466E-4818-8FD2-048CC87C9BC0}" presName="linear" presStyleCnt="0">
        <dgm:presLayoutVars>
          <dgm:animLvl val="lvl"/>
          <dgm:resizeHandles val="exact"/>
        </dgm:presLayoutVars>
      </dgm:prSet>
      <dgm:spPr/>
      <dgm:t>
        <a:bodyPr/>
        <a:lstStyle/>
        <a:p>
          <a:endParaRPr lang="en-US"/>
        </a:p>
      </dgm:t>
    </dgm:pt>
    <dgm:pt modelId="{1D26C4B1-4927-4850-9820-B714AAC28473}" type="pres">
      <dgm:prSet presAssocID="{AD0AB7AF-1F70-4062-A83A-D0FAFF050143}" presName="parentText" presStyleLbl="node1" presStyleIdx="0" presStyleCnt="1">
        <dgm:presLayoutVars>
          <dgm:chMax val="0"/>
          <dgm:bulletEnabled val="1"/>
        </dgm:presLayoutVars>
      </dgm:prSet>
      <dgm:spPr/>
      <dgm:t>
        <a:bodyPr/>
        <a:lstStyle/>
        <a:p>
          <a:endParaRPr lang="en-US"/>
        </a:p>
      </dgm:t>
    </dgm:pt>
  </dgm:ptLst>
  <dgm:cxnLst>
    <dgm:cxn modelId="{E66026F7-5FA9-47B9-9BEC-BC0014109F8F}" type="presOf" srcId="{AD0AB7AF-1F70-4062-A83A-D0FAFF050143}" destId="{1D26C4B1-4927-4850-9820-B714AAC28473}" srcOrd="0" destOrd="0" presId="urn:microsoft.com/office/officeart/2005/8/layout/vList2"/>
    <dgm:cxn modelId="{B291C40A-5EAD-43AE-AFA2-774A66801F0F}" type="presOf" srcId="{758110DD-466E-4818-8FD2-048CC87C9BC0}" destId="{E2AEEC31-7D34-4C1D-94D0-9696B6E082F6}" srcOrd="0" destOrd="0" presId="urn:microsoft.com/office/officeart/2005/8/layout/vList2"/>
    <dgm:cxn modelId="{C52CF73E-DE12-4873-A9CD-F0271A635F98}" srcId="{758110DD-466E-4818-8FD2-048CC87C9BC0}" destId="{AD0AB7AF-1F70-4062-A83A-D0FAFF050143}" srcOrd="0" destOrd="0" parTransId="{DCAD0A9B-4BE0-4C67-82D6-CB8C4245D400}" sibTransId="{A8595F98-5A4B-44C5-8AB8-D3B0D76B83ED}"/>
    <dgm:cxn modelId="{FABA1A92-0F77-4DF4-85C7-8C1EFB72070F}" type="presParOf" srcId="{E2AEEC31-7D34-4C1D-94D0-9696B6E082F6}" destId="{1D26C4B1-4927-4850-9820-B714AAC2847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2.xml><?xml version="1.0" encoding="utf-8"?>
<dgm:dataModel xmlns:dgm="http://schemas.openxmlformats.org/drawingml/2006/diagram" xmlns:a="http://schemas.openxmlformats.org/drawingml/2006/main">
  <dgm:ptLst>
    <dgm:pt modelId="{64F84B4B-C2A6-4C10-83DA-A569ED0F14F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5C446E3-EAF3-4DD2-B743-30F921FC3AF7}">
      <dgm:prSet/>
      <dgm:spPr/>
      <dgm:t>
        <a:bodyPr/>
        <a:lstStyle/>
        <a:p>
          <a:pPr rtl="0"/>
          <a:r>
            <a:rPr lang="vi-VN" b="1" smtClean="0"/>
            <a:t>Nhận xét</a:t>
          </a:r>
          <a:endParaRPr lang="en-US"/>
        </a:p>
      </dgm:t>
    </dgm:pt>
    <dgm:pt modelId="{4C0FC91D-67FA-4AD7-AF0E-CE779121AD95}" type="parTrans" cxnId="{B2A0B47F-E05F-4E63-826A-409F96DA3A3B}">
      <dgm:prSet/>
      <dgm:spPr/>
      <dgm:t>
        <a:bodyPr/>
        <a:lstStyle/>
        <a:p>
          <a:endParaRPr lang="en-US"/>
        </a:p>
      </dgm:t>
    </dgm:pt>
    <dgm:pt modelId="{F22A5C49-CAA1-4967-B9D0-4E067960DD0B}" type="sibTrans" cxnId="{B2A0B47F-E05F-4E63-826A-409F96DA3A3B}">
      <dgm:prSet/>
      <dgm:spPr/>
      <dgm:t>
        <a:bodyPr/>
        <a:lstStyle/>
        <a:p>
          <a:endParaRPr lang="en-US"/>
        </a:p>
      </dgm:t>
    </dgm:pt>
    <dgm:pt modelId="{6188D494-9923-499E-985E-85C2E309A0EE}" type="pres">
      <dgm:prSet presAssocID="{64F84B4B-C2A6-4C10-83DA-A569ED0F14F8}" presName="linear" presStyleCnt="0">
        <dgm:presLayoutVars>
          <dgm:animLvl val="lvl"/>
          <dgm:resizeHandles val="exact"/>
        </dgm:presLayoutVars>
      </dgm:prSet>
      <dgm:spPr/>
      <dgm:t>
        <a:bodyPr/>
        <a:lstStyle/>
        <a:p>
          <a:endParaRPr lang="en-US"/>
        </a:p>
      </dgm:t>
    </dgm:pt>
    <dgm:pt modelId="{DA118AC3-D25E-4632-AD02-51E6CD3F085B}" type="pres">
      <dgm:prSet presAssocID="{85C446E3-EAF3-4DD2-B743-30F921FC3AF7}" presName="parentText" presStyleLbl="node1" presStyleIdx="0" presStyleCnt="1">
        <dgm:presLayoutVars>
          <dgm:chMax val="0"/>
          <dgm:bulletEnabled val="1"/>
        </dgm:presLayoutVars>
      </dgm:prSet>
      <dgm:spPr/>
      <dgm:t>
        <a:bodyPr/>
        <a:lstStyle/>
        <a:p>
          <a:endParaRPr lang="en-US"/>
        </a:p>
      </dgm:t>
    </dgm:pt>
  </dgm:ptLst>
  <dgm:cxnLst>
    <dgm:cxn modelId="{B2A0B47F-E05F-4E63-826A-409F96DA3A3B}" srcId="{64F84B4B-C2A6-4C10-83DA-A569ED0F14F8}" destId="{85C446E3-EAF3-4DD2-B743-30F921FC3AF7}" srcOrd="0" destOrd="0" parTransId="{4C0FC91D-67FA-4AD7-AF0E-CE779121AD95}" sibTransId="{F22A5C49-CAA1-4967-B9D0-4E067960DD0B}"/>
    <dgm:cxn modelId="{161D316E-A31B-4815-B778-32C13D6B7104}" type="presOf" srcId="{85C446E3-EAF3-4DD2-B743-30F921FC3AF7}" destId="{DA118AC3-D25E-4632-AD02-51E6CD3F085B}" srcOrd="0" destOrd="0" presId="urn:microsoft.com/office/officeart/2005/8/layout/vList2"/>
    <dgm:cxn modelId="{FE51D34C-BFB0-4F9C-A18B-F525A00146DC}" type="presOf" srcId="{64F84B4B-C2A6-4C10-83DA-A569ED0F14F8}" destId="{6188D494-9923-499E-985E-85C2E309A0EE}" srcOrd="0" destOrd="0" presId="urn:microsoft.com/office/officeart/2005/8/layout/vList2"/>
    <dgm:cxn modelId="{972AFC5B-CEB2-459D-A796-F4643DBEA001}" type="presParOf" srcId="{6188D494-9923-499E-985E-85C2E309A0EE}" destId="{DA118AC3-D25E-4632-AD02-51E6CD3F085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3.xml><?xml version="1.0" encoding="utf-8"?>
<dgm:dataModel xmlns:dgm="http://schemas.openxmlformats.org/drawingml/2006/diagram" xmlns:a="http://schemas.openxmlformats.org/drawingml/2006/main">
  <dgm:ptLst>
    <dgm:pt modelId="{2BFE4003-AD32-4728-AE9E-FF998A530B6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F320101-1E37-4F3A-AC77-89D87FC3412A}">
      <dgm:prSet/>
      <dgm:spPr/>
      <dgm:t>
        <a:bodyPr/>
        <a:lstStyle/>
        <a:p>
          <a:pPr rtl="0"/>
          <a:r>
            <a:rPr lang="en-US" b="1" i="1" smtClean="0"/>
            <a:t>4.3.3. Kho lưu trữ chứng nhận – Certificate Repository (CR)</a:t>
          </a:r>
          <a:endParaRPr lang="en-US"/>
        </a:p>
      </dgm:t>
    </dgm:pt>
    <dgm:pt modelId="{E364E066-87E8-4298-A820-F8A9BC89BD0C}" type="parTrans" cxnId="{31153614-91E4-4D7A-9E68-4CDB1AB06010}">
      <dgm:prSet/>
      <dgm:spPr/>
      <dgm:t>
        <a:bodyPr/>
        <a:lstStyle/>
        <a:p>
          <a:endParaRPr lang="en-US"/>
        </a:p>
      </dgm:t>
    </dgm:pt>
    <dgm:pt modelId="{4B334D1F-3BDF-4D99-B7EF-B57A6C550445}" type="sibTrans" cxnId="{31153614-91E4-4D7A-9E68-4CDB1AB06010}">
      <dgm:prSet/>
      <dgm:spPr/>
      <dgm:t>
        <a:bodyPr/>
        <a:lstStyle/>
        <a:p>
          <a:endParaRPr lang="en-US"/>
        </a:p>
      </dgm:t>
    </dgm:pt>
    <dgm:pt modelId="{586FB437-E882-43CB-BAD2-611B10689728}" type="pres">
      <dgm:prSet presAssocID="{2BFE4003-AD32-4728-AE9E-FF998A530B61}" presName="linear" presStyleCnt="0">
        <dgm:presLayoutVars>
          <dgm:animLvl val="lvl"/>
          <dgm:resizeHandles val="exact"/>
        </dgm:presLayoutVars>
      </dgm:prSet>
      <dgm:spPr/>
      <dgm:t>
        <a:bodyPr/>
        <a:lstStyle/>
        <a:p>
          <a:endParaRPr lang="en-US"/>
        </a:p>
      </dgm:t>
    </dgm:pt>
    <dgm:pt modelId="{BC8FB356-77BE-4AA6-B4EF-12AF538F8CAA}" type="pres">
      <dgm:prSet presAssocID="{AF320101-1E37-4F3A-AC77-89D87FC3412A}" presName="parentText" presStyleLbl="node1" presStyleIdx="0" presStyleCnt="1">
        <dgm:presLayoutVars>
          <dgm:chMax val="0"/>
          <dgm:bulletEnabled val="1"/>
        </dgm:presLayoutVars>
      </dgm:prSet>
      <dgm:spPr/>
      <dgm:t>
        <a:bodyPr/>
        <a:lstStyle/>
        <a:p>
          <a:endParaRPr lang="en-US"/>
        </a:p>
      </dgm:t>
    </dgm:pt>
  </dgm:ptLst>
  <dgm:cxnLst>
    <dgm:cxn modelId="{82A317C2-684C-417A-960A-52B9FC798B82}" type="presOf" srcId="{AF320101-1E37-4F3A-AC77-89D87FC3412A}" destId="{BC8FB356-77BE-4AA6-B4EF-12AF538F8CAA}" srcOrd="0" destOrd="0" presId="urn:microsoft.com/office/officeart/2005/8/layout/vList2"/>
    <dgm:cxn modelId="{77C2FDE0-2BFB-436A-AA6B-A659E813C6B6}" type="presOf" srcId="{2BFE4003-AD32-4728-AE9E-FF998A530B61}" destId="{586FB437-E882-43CB-BAD2-611B10689728}" srcOrd="0" destOrd="0" presId="urn:microsoft.com/office/officeart/2005/8/layout/vList2"/>
    <dgm:cxn modelId="{31153614-91E4-4D7A-9E68-4CDB1AB06010}" srcId="{2BFE4003-AD32-4728-AE9E-FF998A530B61}" destId="{AF320101-1E37-4F3A-AC77-89D87FC3412A}" srcOrd="0" destOrd="0" parTransId="{E364E066-87E8-4298-A820-F8A9BC89BD0C}" sibTransId="{4B334D1F-3BDF-4D99-B7EF-B57A6C550445}"/>
    <dgm:cxn modelId="{05000694-8AD7-41BA-A615-ABFBA8364427}" type="presParOf" srcId="{586FB437-E882-43CB-BAD2-611B10689728}" destId="{BC8FB356-77BE-4AA6-B4EF-12AF538F8CA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4.xml><?xml version="1.0" encoding="utf-8"?>
<dgm:dataModel xmlns:dgm="http://schemas.openxmlformats.org/drawingml/2006/diagram" xmlns:a="http://schemas.openxmlformats.org/drawingml/2006/main">
  <dgm:ptLst>
    <dgm:pt modelId="{9C109B5B-B003-4A0B-B28A-9D566671A43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C2CC7BA-A310-4D41-A879-8CF6F96EAB52}">
      <dgm:prSet/>
      <dgm:spPr/>
      <dgm:t>
        <a:bodyPr/>
        <a:lstStyle/>
        <a:p>
          <a:pPr rtl="0"/>
          <a:r>
            <a:rPr lang="vi-VN" b="1" smtClean="0"/>
            <a:t>4.4. Chu trình quản lý giấy chứng nhận</a:t>
          </a:r>
          <a:endParaRPr lang="en-US"/>
        </a:p>
      </dgm:t>
    </dgm:pt>
    <dgm:pt modelId="{B30CBC1A-7BB3-4313-8E8A-D054D21E48B2}" type="parTrans" cxnId="{140A78E1-8E72-4FB8-A202-19F9AB28E781}">
      <dgm:prSet/>
      <dgm:spPr/>
      <dgm:t>
        <a:bodyPr/>
        <a:lstStyle/>
        <a:p>
          <a:endParaRPr lang="en-US"/>
        </a:p>
      </dgm:t>
    </dgm:pt>
    <dgm:pt modelId="{DC833C58-897F-4FFC-B325-D47A42440874}" type="sibTrans" cxnId="{140A78E1-8E72-4FB8-A202-19F9AB28E781}">
      <dgm:prSet/>
      <dgm:spPr/>
      <dgm:t>
        <a:bodyPr/>
        <a:lstStyle/>
        <a:p>
          <a:endParaRPr lang="en-US"/>
        </a:p>
      </dgm:t>
    </dgm:pt>
    <dgm:pt modelId="{1E21A3B0-360B-4088-8B18-6155B9F64530}" type="pres">
      <dgm:prSet presAssocID="{9C109B5B-B003-4A0B-B28A-9D566671A439}" presName="linear" presStyleCnt="0">
        <dgm:presLayoutVars>
          <dgm:animLvl val="lvl"/>
          <dgm:resizeHandles val="exact"/>
        </dgm:presLayoutVars>
      </dgm:prSet>
      <dgm:spPr/>
      <dgm:t>
        <a:bodyPr/>
        <a:lstStyle/>
        <a:p>
          <a:endParaRPr lang="en-US"/>
        </a:p>
      </dgm:t>
    </dgm:pt>
    <dgm:pt modelId="{F1C09BCC-6562-4BDF-B3D6-22C46C311DB0}" type="pres">
      <dgm:prSet presAssocID="{9C2CC7BA-A310-4D41-A879-8CF6F96EAB52}" presName="parentText" presStyleLbl="node1" presStyleIdx="0" presStyleCnt="1">
        <dgm:presLayoutVars>
          <dgm:chMax val="0"/>
          <dgm:bulletEnabled val="1"/>
        </dgm:presLayoutVars>
      </dgm:prSet>
      <dgm:spPr/>
      <dgm:t>
        <a:bodyPr/>
        <a:lstStyle/>
        <a:p>
          <a:endParaRPr lang="en-US"/>
        </a:p>
      </dgm:t>
    </dgm:pt>
  </dgm:ptLst>
  <dgm:cxnLst>
    <dgm:cxn modelId="{9B3B4A54-9E0B-4D6A-8EFC-15D6F7E469CE}" type="presOf" srcId="{9C109B5B-B003-4A0B-B28A-9D566671A439}" destId="{1E21A3B0-360B-4088-8B18-6155B9F64530}" srcOrd="0" destOrd="0" presId="urn:microsoft.com/office/officeart/2005/8/layout/vList2"/>
    <dgm:cxn modelId="{140A78E1-8E72-4FB8-A202-19F9AB28E781}" srcId="{9C109B5B-B003-4A0B-B28A-9D566671A439}" destId="{9C2CC7BA-A310-4D41-A879-8CF6F96EAB52}" srcOrd="0" destOrd="0" parTransId="{B30CBC1A-7BB3-4313-8E8A-D054D21E48B2}" sibTransId="{DC833C58-897F-4FFC-B325-D47A42440874}"/>
    <dgm:cxn modelId="{BEDDDD6F-F1A6-4C4B-A5C7-C5BA5C622BD0}" type="presOf" srcId="{9C2CC7BA-A310-4D41-A879-8CF6F96EAB52}" destId="{F1C09BCC-6562-4BDF-B3D6-22C46C311DB0}" srcOrd="0" destOrd="0" presId="urn:microsoft.com/office/officeart/2005/8/layout/vList2"/>
    <dgm:cxn modelId="{0BBA3A3E-79A0-45C0-BC2B-1DB457B211C6}" type="presParOf" srcId="{1E21A3B0-360B-4088-8B18-6155B9F64530}" destId="{F1C09BCC-6562-4BDF-B3D6-22C46C311DB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5.xml><?xml version="1.0" encoding="utf-8"?>
<dgm:dataModel xmlns:dgm="http://schemas.openxmlformats.org/drawingml/2006/diagram" xmlns:a="http://schemas.openxmlformats.org/drawingml/2006/main">
  <dgm:ptLst>
    <dgm:pt modelId="{835E76AD-6AF7-4560-87A3-DCD257DEB97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F352347-E7B9-4E20-B717-3B7B49A5A54E}">
      <dgm:prSet/>
      <dgm:spPr/>
      <dgm:t>
        <a:bodyPr/>
        <a:lstStyle/>
        <a:p>
          <a:pPr rtl="0"/>
          <a:r>
            <a:rPr lang="vi-VN" b="1" smtClean="0"/>
            <a:t>4.4.1. </a:t>
          </a:r>
          <a:r>
            <a:rPr lang="vi-VN" b="1" i="1" smtClean="0"/>
            <a:t>Yêu cầu về giấy chứng nhộn</a:t>
          </a:r>
          <a:endParaRPr lang="en-US"/>
        </a:p>
      </dgm:t>
    </dgm:pt>
    <dgm:pt modelId="{AE653B9B-8621-43B9-8C43-5A5F06F56FD4}" type="parTrans" cxnId="{900E3CBF-BEA8-4C3F-A4B6-ED0811239B8B}">
      <dgm:prSet/>
      <dgm:spPr/>
      <dgm:t>
        <a:bodyPr/>
        <a:lstStyle/>
        <a:p>
          <a:endParaRPr lang="en-US"/>
        </a:p>
      </dgm:t>
    </dgm:pt>
    <dgm:pt modelId="{543843C0-7E86-4F5E-927A-8D830356ACD3}" type="sibTrans" cxnId="{900E3CBF-BEA8-4C3F-A4B6-ED0811239B8B}">
      <dgm:prSet/>
      <dgm:spPr/>
      <dgm:t>
        <a:bodyPr/>
        <a:lstStyle/>
        <a:p>
          <a:endParaRPr lang="en-US"/>
        </a:p>
      </dgm:t>
    </dgm:pt>
    <dgm:pt modelId="{E90DF337-5F1F-4DF7-AF84-9D0BFCEB1603}" type="pres">
      <dgm:prSet presAssocID="{835E76AD-6AF7-4560-87A3-DCD257DEB971}" presName="linear" presStyleCnt="0">
        <dgm:presLayoutVars>
          <dgm:animLvl val="lvl"/>
          <dgm:resizeHandles val="exact"/>
        </dgm:presLayoutVars>
      </dgm:prSet>
      <dgm:spPr/>
      <dgm:t>
        <a:bodyPr/>
        <a:lstStyle/>
        <a:p>
          <a:endParaRPr lang="en-US"/>
        </a:p>
      </dgm:t>
    </dgm:pt>
    <dgm:pt modelId="{1B383DFC-0A10-47A3-8F4E-74C24EAD330A}" type="pres">
      <dgm:prSet presAssocID="{EF352347-E7B9-4E20-B717-3B7B49A5A54E}" presName="parentText" presStyleLbl="node1" presStyleIdx="0" presStyleCnt="1">
        <dgm:presLayoutVars>
          <dgm:chMax val="0"/>
          <dgm:bulletEnabled val="1"/>
        </dgm:presLayoutVars>
      </dgm:prSet>
      <dgm:spPr/>
      <dgm:t>
        <a:bodyPr/>
        <a:lstStyle/>
        <a:p>
          <a:endParaRPr lang="en-US"/>
        </a:p>
      </dgm:t>
    </dgm:pt>
  </dgm:ptLst>
  <dgm:cxnLst>
    <dgm:cxn modelId="{900E3CBF-BEA8-4C3F-A4B6-ED0811239B8B}" srcId="{835E76AD-6AF7-4560-87A3-DCD257DEB971}" destId="{EF352347-E7B9-4E20-B717-3B7B49A5A54E}" srcOrd="0" destOrd="0" parTransId="{AE653B9B-8621-43B9-8C43-5A5F06F56FD4}" sibTransId="{543843C0-7E86-4F5E-927A-8D830356ACD3}"/>
    <dgm:cxn modelId="{08CCA081-48A8-4DD2-A339-0BAA03562C99}" type="presOf" srcId="{EF352347-E7B9-4E20-B717-3B7B49A5A54E}" destId="{1B383DFC-0A10-47A3-8F4E-74C24EAD330A}" srcOrd="0" destOrd="0" presId="urn:microsoft.com/office/officeart/2005/8/layout/vList2"/>
    <dgm:cxn modelId="{9F3305C1-7A6E-4BB2-BEC9-1FF346AF7FCF}" type="presOf" srcId="{835E76AD-6AF7-4560-87A3-DCD257DEB971}" destId="{E90DF337-5F1F-4DF7-AF84-9D0BFCEB1603}" srcOrd="0" destOrd="0" presId="urn:microsoft.com/office/officeart/2005/8/layout/vList2"/>
    <dgm:cxn modelId="{59107C77-556B-4515-9B3F-47DD3A71AD84}" type="presParOf" srcId="{E90DF337-5F1F-4DF7-AF84-9D0BFCEB1603}" destId="{1B383DFC-0A10-47A3-8F4E-74C24EAD330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6.xml><?xml version="1.0" encoding="utf-8"?>
<dgm:dataModel xmlns:dgm="http://schemas.openxmlformats.org/drawingml/2006/diagram" xmlns:a="http://schemas.openxmlformats.org/drawingml/2006/main">
  <dgm:ptLst>
    <dgm:pt modelId="{82E1173A-B492-4DF2-9B72-96D63B1B868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49B1EAC-BD1B-4FFD-8F17-9AEA710400D1}">
      <dgm:prSet/>
      <dgm:spPr/>
      <dgm:t>
        <a:bodyPr/>
        <a:lstStyle/>
        <a:p>
          <a:pPr rtl="0"/>
          <a:r>
            <a:rPr lang="vi-VN" i="1" smtClean="0"/>
            <a:t>Mẫu yêu cầu chứng nhộn theo chuẩn PKCS#10</a:t>
          </a:r>
          <a:endParaRPr lang="en-US"/>
        </a:p>
      </dgm:t>
    </dgm:pt>
    <dgm:pt modelId="{5D7875E0-9CB4-4515-A2BB-3654AE2E73A8}" type="parTrans" cxnId="{EED9B5D2-76A9-4878-9DD0-07DB4D313340}">
      <dgm:prSet/>
      <dgm:spPr/>
      <dgm:t>
        <a:bodyPr/>
        <a:lstStyle/>
        <a:p>
          <a:endParaRPr lang="en-US"/>
        </a:p>
      </dgm:t>
    </dgm:pt>
    <dgm:pt modelId="{DB136649-F0AD-41D4-A399-9A4847C7FEE1}" type="sibTrans" cxnId="{EED9B5D2-76A9-4878-9DD0-07DB4D313340}">
      <dgm:prSet/>
      <dgm:spPr/>
      <dgm:t>
        <a:bodyPr/>
        <a:lstStyle/>
        <a:p>
          <a:endParaRPr lang="en-US"/>
        </a:p>
      </dgm:t>
    </dgm:pt>
    <dgm:pt modelId="{2A54FAF4-1E0B-4368-9DB0-77CEA43C4190}" type="pres">
      <dgm:prSet presAssocID="{82E1173A-B492-4DF2-9B72-96D63B1B868D}" presName="linear" presStyleCnt="0">
        <dgm:presLayoutVars>
          <dgm:animLvl val="lvl"/>
          <dgm:resizeHandles val="exact"/>
        </dgm:presLayoutVars>
      </dgm:prSet>
      <dgm:spPr/>
      <dgm:t>
        <a:bodyPr/>
        <a:lstStyle/>
        <a:p>
          <a:endParaRPr lang="en-US"/>
        </a:p>
      </dgm:t>
    </dgm:pt>
    <dgm:pt modelId="{87D06737-16E1-48E7-86FC-BC234EDC0FAE}" type="pres">
      <dgm:prSet presAssocID="{649B1EAC-BD1B-4FFD-8F17-9AEA710400D1}" presName="parentText" presStyleLbl="node1" presStyleIdx="0" presStyleCnt="1">
        <dgm:presLayoutVars>
          <dgm:chMax val="0"/>
          <dgm:bulletEnabled val="1"/>
        </dgm:presLayoutVars>
      </dgm:prSet>
      <dgm:spPr/>
      <dgm:t>
        <a:bodyPr/>
        <a:lstStyle/>
        <a:p>
          <a:endParaRPr lang="en-US"/>
        </a:p>
      </dgm:t>
    </dgm:pt>
  </dgm:ptLst>
  <dgm:cxnLst>
    <dgm:cxn modelId="{2ED2DDB7-E8D3-4843-9E1F-894E91C83C31}" type="presOf" srcId="{649B1EAC-BD1B-4FFD-8F17-9AEA710400D1}" destId="{87D06737-16E1-48E7-86FC-BC234EDC0FAE}" srcOrd="0" destOrd="0" presId="urn:microsoft.com/office/officeart/2005/8/layout/vList2"/>
    <dgm:cxn modelId="{EED9B5D2-76A9-4878-9DD0-07DB4D313340}" srcId="{82E1173A-B492-4DF2-9B72-96D63B1B868D}" destId="{649B1EAC-BD1B-4FFD-8F17-9AEA710400D1}" srcOrd="0" destOrd="0" parTransId="{5D7875E0-9CB4-4515-A2BB-3654AE2E73A8}" sibTransId="{DB136649-F0AD-41D4-A399-9A4847C7FEE1}"/>
    <dgm:cxn modelId="{6BED49E0-AC74-4589-AD9F-0F9AE0163E31}" type="presOf" srcId="{82E1173A-B492-4DF2-9B72-96D63B1B868D}" destId="{2A54FAF4-1E0B-4368-9DB0-77CEA43C4190}" srcOrd="0" destOrd="0" presId="urn:microsoft.com/office/officeart/2005/8/layout/vList2"/>
    <dgm:cxn modelId="{3EC703E8-CA4E-411B-A9F7-D2428A514903}" type="presParOf" srcId="{2A54FAF4-1E0B-4368-9DB0-77CEA43C4190}" destId="{87D06737-16E1-48E7-86FC-BC234EDC0FA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7.xml><?xml version="1.0" encoding="utf-8"?>
<dgm:dataModel xmlns:dgm="http://schemas.openxmlformats.org/drawingml/2006/diagram" xmlns:a="http://schemas.openxmlformats.org/drawingml/2006/main">
  <dgm:ptLst>
    <dgm:pt modelId="{E55F7899-8139-436B-B57E-7D03C787852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C2AD269-5834-4EF9-BAEE-07AAB9744D87}">
      <dgm:prSet/>
      <dgm:spPr/>
      <dgm:t>
        <a:bodyPr/>
        <a:lstStyle/>
        <a:p>
          <a:pPr rtl="0"/>
          <a:r>
            <a:rPr lang="en-US" b="1" smtClean="0"/>
            <a:t>4.4.2. </a:t>
          </a:r>
          <a:r>
            <a:rPr lang="vi-VN" b="1" i="1" smtClean="0"/>
            <a:t>Hủy bỏ chứng nhân</a:t>
          </a:r>
          <a:endParaRPr lang="en-US"/>
        </a:p>
      </dgm:t>
    </dgm:pt>
    <dgm:pt modelId="{15ADA019-79B2-4BA4-B849-0F2484B061DD}" type="parTrans" cxnId="{0B2FF096-D159-481F-AE00-48DBA33E7147}">
      <dgm:prSet/>
      <dgm:spPr/>
      <dgm:t>
        <a:bodyPr/>
        <a:lstStyle/>
        <a:p>
          <a:endParaRPr lang="en-US"/>
        </a:p>
      </dgm:t>
    </dgm:pt>
    <dgm:pt modelId="{CD890C2C-1E59-492F-BD10-87D4D30A800F}" type="sibTrans" cxnId="{0B2FF096-D159-481F-AE00-48DBA33E7147}">
      <dgm:prSet/>
      <dgm:spPr/>
      <dgm:t>
        <a:bodyPr/>
        <a:lstStyle/>
        <a:p>
          <a:endParaRPr lang="en-US"/>
        </a:p>
      </dgm:t>
    </dgm:pt>
    <dgm:pt modelId="{08D5C0B2-10F9-43AA-8DEE-65F567325378}" type="pres">
      <dgm:prSet presAssocID="{E55F7899-8139-436B-B57E-7D03C7878522}" presName="linear" presStyleCnt="0">
        <dgm:presLayoutVars>
          <dgm:animLvl val="lvl"/>
          <dgm:resizeHandles val="exact"/>
        </dgm:presLayoutVars>
      </dgm:prSet>
      <dgm:spPr/>
      <dgm:t>
        <a:bodyPr/>
        <a:lstStyle/>
        <a:p>
          <a:endParaRPr lang="en-US"/>
        </a:p>
      </dgm:t>
    </dgm:pt>
    <dgm:pt modelId="{1B4D86B0-7F7B-4C0F-9348-F8358C8B9896}" type="pres">
      <dgm:prSet presAssocID="{6C2AD269-5834-4EF9-BAEE-07AAB9744D87}" presName="parentText" presStyleLbl="node1" presStyleIdx="0" presStyleCnt="1">
        <dgm:presLayoutVars>
          <dgm:chMax val="0"/>
          <dgm:bulletEnabled val="1"/>
        </dgm:presLayoutVars>
      </dgm:prSet>
      <dgm:spPr/>
      <dgm:t>
        <a:bodyPr/>
        <a:lstStyle/>
        <a:p>
          <a:endParaRPr lang="en-US"/>
        </a:p>
      </dgm:t>
    </dgm:pt>
  </dgm:ptLst>
  <dgm:cxnLst>
    <dgm:cxn modelId="{C2D376EC-4C2D-45CB-88A6-68A6E43D1298}" type="presOf" srcId="{6C2AD269-5834-4EF9-BAEE-07AAB9744D87}" destId="{1B4D86B0-7F7B-4C0F-9348-F8358C8B9896}" srcOrd="0" destOrd="0" presId="urn:microsoft.com/office/officeart/2005/8/layout/vList2"/>
    <dgm:cxn modelId="{0B2FF096-D159-481F-AE00-48DBA33E7147}" srcId="{E55F7899-8139-436B-B57E-7D03C7878522}" destId="{6C2AD269-5834-4EF9-BAEE-07AAB9744D87}" srcOrd="0" destOrd="0" parTransId="{15ADA019-79B2-4BA4-B849-0F2484B061DD}" sibTransId="{CD890C2C-1E59-492F-BD10-87D4D30A800F}"/>
    <dgm:cxn modelId="{459AC44C-E46F-4B2C-BA62-A0D48F34576A}" type="presOf" srcId="{E55F7899-8139-436B-B57E-7D03C7878522}" destId="{08D5C0B2-10F9-43AA-8DEE-65F567325378}" srcOrd="0" destOrd="0" presId="urn:microsoft.com/office/officeart/2005/8/layout/vList2"/>
    <dgm:cxn modelId="{AA8D7CCA-A1FA-4B29-9D72-5C693AECE4DE}" type="presParOf" srcId="{08D5C0B2-10F9-43AA-8DEE-65F567325378}" destId="{1B4D86B0-7F7B-4C0F-9348-F8358C8B989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8.xml><?xml version="1.0" encoding="utf-8"?>
<dgm:dataModel xmlns:dgm="http://schemas.openxmlformats.org/drawingml/2006/diagram" xmlns:a="http://schemas.openxmlformats.org/drawingml/2006/main">
  <dgm:ptLst>
    <dgm:pt modelId="{C1B52C26-8994-4888-B214-E99F602ECB8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E42B6F1-0B6E-48B7-9A9E-D220CD36226E}">
      <dgm:prSet/>
      <dgm:spPr/>
      <dgm:t>
        <a:bodyPr/>
        <a:lstStyle/>
        <a:p>
          <a:pPr rtl="0"/>
          <a:r>
            <a:rPr lang="vi-VN" b="1" i="1" smtClean="0"/>
            <a:t>Phiên bân 2 của định dạng danh sách chứng nhận bị hủy</a:t>
          </a:r>
          <a:endParaRPr lang="en-US"/>
        </a:p>
      </dgm:t>
    </dgm:pt>
    <dgm:pt modelId="{E4CBC902-CE8C-4228-B504-E6D2BC6584CE}" type="parTrans" cxnId="{C71CD886-116E-484D-ACA9-2FE54C1A304D}">
      <dgm:prSet/>
      <dgm:spPr/>
      <dgm:t>
        <a:bodyPr/>
        <a:lstStyle/>
        <a:p>
          <a:endParaRPr lang="en-US"/>
        </a:p>
      </dgm:t>
    </dgm:pt>
    <dgm:pt modelId="{7B9C7FEC-13C2-4B59-B0B6-BA125780D368}" type="sibTrans" cxnId="{C71CD886-116E-484D-ACA9-2FE54C1A304D}">
      <dgm:prSet/>
      <dgm:spPr/>
      <dgm:t>
        <a:bodyPr/>
        <a:lstStyle/>
        <a:p>
          <a:endParaRPr lang="en-US"/>
        </a:p>
      </dgm:t>
    </dgm:pt>
    <dgm:pt modelId="{3C3A4887-F864-4ECB-ACA9-C4AA355845BA}" type="pres">
      <dgm:prSet presAssocID="{C1B52C26-8994-4888-B214-E99F602ECB80}" presName="linear" presStyleCnt="0">
        <dgm:presLayoutVars>
          <dgm:animLvl val="lvl"/>
          <dgm:resizeHandles val="exact"/>
        </dgm:presLayoutVars>
      </dgm:prSet>
      <dgm:spPr/>
      <dgm:t>
        <a:bodyPr/>
        <a:lstStyle/>
        <a:p>
          <a:endParaRPr lang="en-US"/>
        </a:p>
      </dgm:t>
    </dgm:pt>
    <dgm:pt modelId="{E3DA948A-B3DF-4938-B475-4D24C52C531A}" type="pres">
      <dgm:prSet presAssocID="{1E42B6F1-0B6E-48B7-9A9E-D220CD36226E}" presName="parentText" presStyleLbl="node1" presStyleIdx="0" presStyleCnt="1">
        <dgm:presLayoutVars>
          <dgm:chMax val="0"/>
          <dgm:bulletEnabled val="1"/>
        </dgm:presLayoutVars>
      </dgm:prSet>
      <dgm:spPr/>
      <dgm:t>
        <a:bodyPr/>
        <a:lstStyle/>
        <a:p>
          <a:endParaRPr lang="en-US"/>
        </a:p>
      </dgm:t>
    </dgm:pt>
  </dgm:ptLst>
  <dgm:cxnLst>
    <dgm:cxn modelId="{C71CD886-116E-484D-ACA9-2FE54C1A304D}" srcId="{C1B52C26-8994-4888-B214-E99F602ECB80}" destId="{1E42B6F1-0B6E-48B7-9A9E-D220CD36226E}" srcOrd="0" destOrd="0" parTransId="{E4CBC902-CE8C-4228-B504-E6D2BC6584CE}" sibTransId="{7B9C7FEC-13C2-4B59-B0B6-BA125780D368}"/>
    <dgm:cxn modelId="{FA14104C-93F1-4952-8115-9CA5DB446E28}" type="presOf" srcId="{1E42B6F1-0B6E-48B7-9A9E-D220CD36226E}" destId="{E3DA948A-B3DF-4938-B475-4D24C52C531A}" srcOrd="0" destOrd="0" presId="urn:microsoft.com/office/officeart/2005/8/layout/vList2"/>
    <dgm:cxn modelId="{77806DA0-23E4-4472-B047-02EED290C25A}" type="presOf" srcId="{C1B52C26-8994-4888-B214-E99F602ECB80}" destId="{3C3A4887-F864-4ECB-ACA9-C4AA355845BA}" srcOrd="0" destOrd="0" presId="urn:microsoft.com/office/officeart/2005/8/layout/vList2"/>
    <dgm:cxn modelId="{8F2B3D99-0D1D-4443-8B02-995057636096}" type="presParOf" srcId="{3C3A4887-F864-4ECB-ACA9-C4AA355845BA}" destId="{E3DA948A-B3DF-4938-B475-4D24C52C531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9.xml><?xml version="1.0" encoding="utf-8"?>
<dgm:dataModel xmlns:dgm="http://schemas.openxmlformats.org/drawingml/2006/diagram" xmlns:a="http://schemas.openxmlformats.org/drawingml/2006/main">
  <dgm:ptLst>
    <dgm:pt modelId="{24051349-021B-461F-B423-A6C5CC66FC5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EAD5EC7-EA8C-40C2-8AF3-CDC952F450CD}">
      <dgm:prSet/>
      <dgm:spPr/>
      <dgm:t>
        <a:bodyPr/>
        <a:lstStyle/>
        <a:p>
          <a:pPr rtl="0"/>
          <a:r>
            <a:rPr lang="vi-VN" b="1" smtClean="0"/>
            <a:t>4.5. Các mô hình CA</a:t>
          </a:r>
          <a:endParaRPr lang="en-US"/>
        </a:p>
      </dgm:t>
    </dgm:pt>
    <dgm:pt modelId="{4C07CFF0-70A8-448A-986A-637D05A4F17E}" type="parTrans" cxnId="{4A2D2E03-28B3-4E41-BE03-77D31E2F3281}">
      <dgm:prSet/>
      <dgm:spPr/>
      <dgm:t>
        <a:bodyPr/>
        <a:lstStyle/>
        <a:p>
          <a:endParaRPr lang="en-US"/>
        </a:p>
      </dgm:t>
    </dgm:pt>
    <dgm:pt modelId="{D8D6B9B7-1DDC-4115-8525-E44454B332C8}" type="sibTrans" cxnId="{4A2D2E03-28B3-4E41-BE03-77D31E2F3281}">
      <dgm:prSet/>
      <dgm:spPr/>
      <dgm:t>
        <a:bodyPr/>
        <a:lstStyle/>
        <a:p>
          <a:endParaRPr lang="en-US"/>
        </a:p>
      </dgm:t>
    </dgm:pt>
    <dgm:pt modelId="{7D813463-C8CB-4AAC-AE9B-89D0CA0715EF}" type="pres">
      <dgm:prSet presAssocID="{24051349-021B-461F-B423-A6C5CC66FC55}" presName="linear" presStyleCnt="0">
        <dgm:presLayoutVars>
          <dgm:animLvl val="lvl"/>
          <dgm:resizeHandles val="exact"/>
        </dgm:presLayoutVars>
      </dgm:prSet>
      <dgm:spPr/>
      <dgm:t>
        <a:bodyPr/>
        <a:lstStyle/>
        <a:p>
          <a:endParaRPr lang="en-US"/>
        </a:p>
      </dgm:t>
    </dgm:pt>
    <dgm:pt modelId="{E38FCBF3-7126-49C1-83D4-AF08D845FC47}" type="pres">
      <dgm:prSet presAssocID="{8EAD5EC7-EA8C-40C2-8AF3-CDC952F450CD}" presName="parentText" presStyleLbl="node1" presStyleIdx="0" presStyleCnt="1">
        <dgm:presLayoutVars>
          <dgm:chMax val="0"/>
          <dgm:bulletEnabled val="1"/>
        </dgm:presLayoutVars>
      </dgm:prSet>
      <dgm:spPr/>
      <dgm:t>
        <a:bodyPr/>
        <a:lstStyle/>
        <a:p>
          <a:endParaRPr lang="en-US"/>
        </a:p>
      </dgm:t>
    </dgm:pt>
  </dgm:ptLst>
  <dgm:cxnLst>
    <dgm:cxn modelId="{4A2D2E03-28B3-4E41-BE03-77D31E2F3281}" srcId="{24051349-021B-461F-B423-A6C5CC66FC55}" destId="{8EAD5EC7-EA8C-40C2-8AF3-CDC952F450CD}" srcOrd="0" destOrd="0" parTransId="{4C07CFF0-70A8-448A-986A-637D05A4F17E}" sibTransId="{D8D6B9B7-1DDC-4115-8525-E44454B332C8}"/>
    <dgm:cxn modelId="{70F99C3F-0FD4-47F5-AE65-703E457CE426}" type="presOf" srcId="{8EAD5EC7-EA8C-40C2-8AF3-CDC952F450CD}" destId="{E38FCBF3-7126-49C1-83D4-AF08D845FC47}" srcOrd="0" destOrd="0" presId="urn:microsoft.com/office/officeart/2005/8/layout/vList2"/>
    <dgm:cxn modelId="{62A289AA-6396-496E-BBD3-7D7BA128A89F}" type="presOf" srcId="{24051349-021B-461F-B423-A6C5CC66FC55}" destId="{7D813463-C8CB-4AAC-AE9B-89D0CA0715EF}" srcOrd="0" destOrd="0" presId="urn:microsoft.com/office/officeart/2005/8/layout/vList2"/>
    <dgm:cxn modelId="{BB0C8CB4-A979-4DDD-B717-98373057AB32}" type="presParOf" srcId="{7D813463-C8CB-4AAC-AE9B-89D0CA0715EF}" destId="{E38FCBF3-7126-49C1-83D4-AF08D845FC4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C76B442-0DDD-4161-A3FB-0923CD4F525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A8F245F-7A6F-4741-B518-72AF9F69DCB5}">
      <dgm:prSet/>
      <dgm:spPr/>
      <dgm:t>
        <a:bodyPr/>
        <a:lstStyle/>
        <a:p>
          <a:pPr rtl="0"/>
          <a:r>
            <a:rPr lang="vi-VN" b="1" smtClean="0"/>
            <a:t>Đánh </a:t>
          </a:r>
          <a:r>
            <a:rPr lang="es-ES" b="1" smtClean="0"/>
            <a:t>giá</a:t>
          </a:r>
          <a:endParaRPr lang="en-US"/>
        </a:p>
      </dgm:t>
    </dgm:pt>
    <dgm:pt modelId="{E79817DA-BFE3-496B-95F7-247BD29FEAA0}" type="parTrans" cxnId="{512D6F52-1BED-4F9F-8A8E-996CEAD7056B}">
      <dgm:prSet/>
      <dgm:spPr/>
      <dgm:t>
        <a:bodyPr/>
        <a:lstStyle/>
        <a:p>
          <a:endParaRPr lang="en-US"/>
        </a:p>
      </dgm:t>
    </dgm:pt>
    <dgm:pt modelId="{B754D3F0-984D-443A-BE7B-3384498F2CEA}" type="sibTrans" cxnId="{512D6F52-1BED-4F9F-8A8E-996CEAD7056B}">
      <dgm:prSet/>
      <dgm:spPr/>
      <dgm:t>
        <a:bodyPr/>
        <a:lstStyle/>
        <a:p>
          <a:endParaRPr lang="en-US"/>
        </a:p>
      </dgm:t>
    </dgm:pt>
    <dgm:pt modelId="{459A191A-9B81-46CF-8378-FA47694ACA7A}" type="pres">
      <dgm:prSet presAssocID="{CC76B442-0DDD-4161-A3FB-0923CD4F525E}" presName="linear" presStyleCnt="0">
        <dgm:presLayoutVars>
          <dgm:animLvl val="lvl"/>
          <dgm:resizeHandles val="exact"/>
        </dgm:presLayoutVars>
      </dgm:prSet>
      <dgm:spPr/>
      <dgm:t>
        <a:bodyPr/>
        <a:lstStyle/>
        <a:p>
          <a:endParaRPr lang="en-US"/>
        </a:p>
      </dgm:t>
    </dgm:pt>
    <dgm:pt modelId="{14CE0018-CF82-4ACF-8677-E39D4CC5DAE7}" type="pres">
      <dgm:prSet presAssocID="{3A8F245F-7A6F-4741-B518-72AF9F69DCB5}" presName="parentText" presStyleLbl="node1" presStyleIdx="0" presStyleCnt="1">
        <dgm:presLayoutVars>
          <dgm:chMax val="0"/>
          <dgm:bulletEnabled val="1"/>
        </dgm:presLayoutVars>
      </dgm:prSet>
      <dgm:spPr/>
      <dgm:t>
        <a:bodyPr/>
        <a:lstStyle/>
        <a:p>
          <a:endParaRPr lang="en-US"/>
        </a:p>
      </dgm:t>
    </dgm:pt>
  </dgm:ptLst>
  <dgm:cxnLst>
    <dgm:cxn modelId="{8FE60285-B678-4932-935B-D7B096D41BEE}" type="presOf" srcId="{3A8F245F-7A6F-4741-B518-72AF9F69DCB5}" destId="{14CE0018-CF82-4ACF-8677-E39D4CC5DAE7}" srcOrd="0" destOrd="0" presId="urn:microsoft.com/office/officeart/2005/8/layout/vList2"/>
    <dgm:cxn modelId="{512D6F52-1BED-4F9F-8A8E-996CEAD7056B}" srcId="{CC76B442-0DDD-4161-A3FB-0923CD4F525E}" destId="{3A8F245F-7A6F-4741-B518-72AF9F69DCB5}" srcOrd="0" destOrd="0" parTransId="{E79817DA-BFE3-496B-95F7-247BD29FEAA0}" sibTransId="{B754D3F0-984D-443A-BE7B-3384498F2CEA}"/>
    <dgm:cxn modelId="{C1705E4A-EEEE-47FE-BC81-EC1F7A035ADF}" type="presOf" srcId="{CC76B442-0DDD-4161-A3FB-0923CD4F525E}" destId="{459A191A-9B81-46CF-8378-FA47694ACA7A}" srcOrd="0" destOrd="0" presId="urn:microsoft.com/office/officeart/2005/8/layout/vList2"/>
    <dgm:cxn modelId="{0C434E28-B739-43FD-A0A7-14772D116CA0}" type="presParOf" srcId="{459A191A-9B81-46CF-8378-FA47694ACA7A}" destId="{14CE0018-CF82-4ACF-8677-E39D4CC5DAE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0.xml><?xml version="1.0" encoding="utf-8"?>
<dgm:dataModel xmlns:dgm="http://schemas.openxmlformats.org/drawingml/2006/diagram" xmlns:a="http://schemas.openxmlformats.org/drawingml/2006/main">
  <dgm:ptLst>
    <dgm:pt modelId="{1C9968D7-8FAC-4AFD-B094-475F7F7F5D4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16DAE19-A10D-4807-AD88-C944036D48BB}">
      <dgm:prSet/>
      <dgm:spPr/>
      <dgm:t>
        <a:bodyPr/>
        <a:lstStyle/>
        <a:p>
          <a:pPr rtl="0"/>
          <a:r>
            <a:rPr lang="vi-VN" b="1" smtClean="0"/>
            <a:t>Nhận xét</a:t>
          </a:r>
          <a:endParaRPr lang="en-US"/>
        </a:p>
      </dgm:t>
    </dgm:pt>
    <dgm:pt modelId="{3931ADE8-3E72-4651-A9A7-AEA92F61C2BF}" type="parTrans" cxnId="{B030B8C6-3E43-49D0-B141-E6E5E5878FA1}">
      <dgm:prSet/>
      <dgm:spPr/>
      <dgm:t>
        <a:bodyPr/>
        <a:lstStyle/>
        <a:p>
          <a:endParaRPr lang="en-US"/>
        </a:p>
      </dgm:t>
    </dgm:pt>
    <dgm:pt modelId="{4AA9655F-0FCD-4982-A6C4-253B97E54A3C}" type="sibTrans" cxnId="{B030B8C6-3E43-49D0-B141-E6E5E5878FA1}">
      <dgm:prSet/>
      <dgm:spPr/>
      <dgm:t>
        <a:bodyPr/>
        <a:lstStyle/>
        <a:p>
          <a:endParaRPr lang="en-US"/>
        </a:p>
      </dgm:t>
    </dgm:pt>
    <dgm:pt modelId="{11D48DBD-EA87-444E-8BCD-FCCDAE166FEF}" type="pres">
      <dgm:prSet presAssocID="{1C9968D7-8FAC-4AFD-B094-475F7F7F5D48}" presName="linear" presStyleCnt="0">
        <dgm:presLayoutVars>
          <dgm:animLvl val="lvl"/>
          <dgm:resizeHandles val="exact"/>
        </dgm:presLayoutVars>
      </dgm:prSet>
      <dgm:spPr/>
      <dgm:t>
        <a:bodyPr/>
        <a:lstStyle/>
        <a:p>
          <a:endParaRPr lang="en-US"/>
        </a:p>
      </dgm:t>
    </dgm:pt>
    <dgm:pt modelId="{C9EBF787-0EA0-4B3B-95C7-DC2E9B69B776}" type="pres">
      <dgm:prSet presAssocID="{816DAE19-A10D-4807-AD88-C944036D48BB}" presName="parentText" presStyleLbl="node1" presStyleIdx="0" presStyleCnt="1">
        <dgm:presLayoutVars>
          <dgm:chMax val="0"/>
          <dgm:bulletEnabled val="1"/>
        </dgm:presLayoutVars>
      </dgm:prSet>
      <dgm:spPr/>
      <dgm:t>
        <a:bodyPr/>
        <a:lstStyle/>
        <a:p>
          <a:endParaRPr lang="en-US"/>
        </a:p>
      </dgm:t>
    </dgm:pt>
  </dgm:ptLst>
  <dgm:cxnLst>
    <dgm:cxn modelId="{A6D70707-8354-43D0-B586-1F6DB62F692D}" type="presOf" srcId="{1C9968D7-8FAC-4AFD-B094-475F7F7F5D48}" destId="{11D48DBD-EA87-444E-8BCD-FCCDAE166FEF}" srcOrd="0" destOrd="0" presId="urn:microsoft.com/office/officeart/2005/8/layout/vList2"/>
    <dgm:cxn modelId="{B030B8C6-3E43-49D0-B141-E6E5E5878FA1}" srcId="{1C9968D7-8FAC-4AFD-B094-475F7F7F5D48}" destId="{816DAE19-A10D-4807-AD88-C944036D48BB}" srcOrd="0" destOrd="0" parTransId="{3931ADE8-3E72-4651-A9A7-AEA92F61C2BF}" sibTransId="{4AA9655F-0FCD-4982-A6C4-253B97E54A3C}"/>
    <dgm:cxn modelId="{A0C43AA6-6AE9-472F-8341-B917909F381B}" type="presOf" srcId="{816DAE19-A10D-4807-AD88-C944036D48BB}" destId="{C9EBF787-0EA0-4B3B-95C7-DC2E9B69B776}" srcOrd="0" destOrd="0" presId="urn:microsoft.com/office/officeart/2005/8/layout/vList2"/>
    <dgm:cxn modelId="{7CD57582-CB26-4EFC-98AF-F09E35B3B2A3}" type="presParOf" srcId="{11D48DBD-EA87-444E-8BCD-FCCDAE166FEF}" destId="{C9EBF787-0EA0-4B3B-95C7-DC2E9B69B77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1.xml><?xml version="1.0" encoding="utf-8"?>
<dgm:dataModel xmlns:dgm="http://schemas.openxmlformats.org/drawingml/2006/diagram" xmlns:a="http://schemas.openxmlformats.org/drawingml/2006/main">
  <dgm:ptLst>
    <dgm:pt modelId="{A387951E-2883-4694-B67E-8B4034E0715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2389ABB-AA3D-48F7-BA3C-7A8D74331B85}">
      <dgm:prSet/>
      <dgm:spPr/>
      <dgm:t>
        <a:bodyPr/>
        <a:lstStyle/>
        <a:p>
          <a:pPr rtl="0"/>
          <a:r>
            <a:rPr lang="vi-VN" b="1" smtClean="0"/>
            <a:t>Nhận xét</a:t>
          </a:r>
          <a:endParaRPr lang="en-US"/>
        </a:p>
      </dgm:t>
    </dgm:pt>
    <dgm:pt modelId="{73DD1971-2136-47A5-B224-AD3627729F8A}" type="parTrans" cxnId="{B5D4E014-4630-4D93-AE41-0E0CA1C4EB3B}">
      <dgm:prSet/>
      <dgm:spPr/>
      <dgm:t>
        <a:bodyPr/>
        <a:lstStyle/>
        <a:p>
          <a:endParaRPr lang="en-US"/>
        </a:p>
      </dgm:t>
    </dgm:pt>
    <dgm:pt modelId="{F448B6D6-B89C-43D4-B450-42967393F967}" type="sibTrans" cxnId="{B5D4E014-4630-4D93-AE41-0E0CA1C4EB3B}">
      <dgm:prSet/>
      <dgm:spPr/>
      <dgm:t>
        <a:bodyPr/>
        <a:lstStyle/>
        <a:p>
          <a:endParaRPr lang="en-US"/>
        </a:p>
      </dgm:t>
    </dgm:pt>
    <dgm:pt modelId="{352AB3C0-8E0F-4783-9A9B-E2A1A3D9554E}" type="pres">
      <dgm:prSet presAssocID="{A387951E-2883-4694-B67E-8B4034E07157}" presName="linear" presStyleCnt="0">
        <dgm:presLayoutVars>
          <dgm:animLvl val="lvl"/>
          <dgm:resizeHandles val="exact"/>
        </dgm:presLayoutVars>
      </dgm:prSet>
      <dgm:spPr/>
      <dgm:t>
        <a:bodyPr/>
        <a:lstStyle/>
        <a:p>
          <a:endParaRPr lang="en-US"/>
        </a:p>
      </dgm:t>
    </dgm:pt>
    <dgm:pt modelId="{028E4F1D-F429-49BF-8F62-D9BA9CF8785B}" type="pres">
      <dgm:prSet presAssocID="{12389ABB-AA3D-48F7-BA3C-7A8D74331B85}" presName="parentText" presStyleLbl="node1" presStyleIdx="0" presStyleCnt="1">
        <dgm:presLayoutVars>
          <dgm:chMax val="0"/>
          <dgm:bulletEnabled val="1"/>
        </dgm:presLayoutVars>
      </dgm:prSet>
      <dgm:spPr/>
      <dgm:t>
        <a:bodyPr/>
        <a:lstStyle/>
        <a:p>
          <a:endParaRPr lang="en-US"/>
        </a:p>
      </dgm:t>
    </dgm:pt>
  </dgm:ptLst>
  <dgm:cxnLst>
    <dgm:cxn modelId="{B5D4E014-4630-4D93-AE41-0E0CA1C4EB3B}" srcId="{A387951E-2883-4694-B67E-8B4034E07157}" destId="{12389ABB-AA3D-48F7-BA3C-7A8D74331B85}" srcOrd="0" destOrd="0" parTransId="{73DD1971-2136-47A5-B224-AD3627729F8A}" sibTransId="{F448B6D6-B89C-43D4-B450-42967393F967}"/>
    <dgm:cxn modelId="{DBA506E6-48C1-4711-8715-E9159390DB71}" type="presOf" srcId="{A387951E-2883-4694-B67E-8B4034E07157}" destId="{352AB3C0-8E0F-4783-9A9B-E2A1A3D9554E}" srcOrd="0" destOrd="0" presId="urn:microsoft.com/office/officeart/2005/8/layout/vList2"/>
    <dgm:cxn modelId="{D0B0D1EA-CA62-4AE7-9336-82EA3FFA19CF}" type="presOf" srcId="{12389ABB-AA3D-48F7-BA3C-7A8D74331B85}" destId="{028E4F1D-F429-49BF-8F62-D9BA9CF8785B}" srcOrd="0" destOrd="0" presId="urn:microsoft.com/office/officeart/2005/8/layout/vList2"/>
    <dgm:cxn modelId="{5A162536-9595-433C-A65F-18D04E98341A}" type="presParOf" srcId="{352AB3C0-8E0F-4783-9A9B-E2A1A3D9554E}" destId="{028E4F1D-F429-49BF-8F62-D9BA9CF8785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2.xml><?xml version="1.0" encoding="utf-8"?>
<dgm:dataModel xmlns:dgm="http://schemas.openxmlformats.org/drawingml/2006/diagram" xmlns:a="http://schemas.openxmlformats.org/drawingml/2006/main">
  <dgm:ptLst>
    <dgm:pt modelId="{BA20E986-A0D0-43EA-8B45-84272A2A199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C97EA14-35F5-4208-97CF-97C767D57CDB}">
      <dgm:prSet/>
      <dgm:spPr/>
      <dgm:t>
        <a:bodyPr/>
        <a:lstStyle/>
        <a:p>
          <a:pPr rtl="0"/>
          <a:r>
            <a:rPr lang="en-US" b="1" smtClean="0"/>
            <a:t>The Mesh architecture of a PKI framework</a:t>
          </a:r>
          <a:endParaRPr lang="en-US"/>
        </a:p>
      </dgm:t>
    </dgm:pt>
    <dgm:pt modelId="{4B4DE5E3-EBF7-4A7F-B661-584EC1D4D272}" type="parTrans" cxnId="{04D682EF-5C98-47AA-B3A8-D8CC65950452}">
      <dgm:prSet/>
      <dgm:spPr/>
      <dgm:t>
        <a:bodyPr/>
        <a:lstStyle/>
        <a:p>
          <a:endParaRPr lang="en-US"/>
        </a:p>
      </dgm:t>
    </dgm:pt>
    <dgm:pt modelId="{7E817A1B-4460-4B1E-8290-7E37B65CCEA1}" type="sibTrans" cxnId="{04D682EF-5C98-47AA-B3A8-D8CC65950452}">
      <dgm:prSet/>
      <dgm:spPr/>
      <dgm:t>
        <a:bodyPr/>
        <a:lstStyle/>
        <a:p>
          <a:endParaRPr lang="en-US"/>
        </a:p>
      </dgm:t>
    </dgm:pt>
    <dgm:pt modelId="{38B03B70-2EF9-4F16-8C36-F34ECD55D5F3}" type="pres">
      <dgm:prSet presAssocID="{BA20E986-A0D0-43EA-8B45-84272A2A199C}" presName="linear" presStyleCnt="0">
        <dgm:presLayoutVars>
          <dgm:animLvl val="lvl"/>
          <dgm:resizeHandles val="exact"/>
        </dgm:presLayoutVars>
      </dgm:prSet>
      <dgm:spPr/>
      <dgm:t>
        <a:bodyPr/>
        <a:lstStyle/>
        <a:p>
          <a:endParaRPr lang="en-US"/>
        </a:p>
      </dgm:t>
    </dgm:pt>
    <dgm:pt modelId="{1812EC8E-3A8F-4E46-8C85-8AB018FD2E12}" type="pres">
      <dgm:prSet presAssocID="{8C97EA14-35F5-4208-97CF-97C767D57CDB}" presName="parentText" presStyleLbl="node1" presStyleIdx="0" presStyleCnt="1">
        <dgm:presLayoutVars>
          <dgm:chMax val="0"/>
          <dgm:bulletEnabled val="1"/>
        </dgm:presLayoutVars>
      </dgm:prSet>
      <dgm:spPr/>
      <dgm:t>
        <a:bodyPr/>
        <a:lstStyle/>
        <a:p>
          <a:endParaRPr lang="en-US"/>
        </a:p>
      </dgm:t>
    </dgm:pt>
  </dgm:ptLst>
  <dgm:cxnLst>
    <dgm:cxn modelId="{04D682EF-5C98-47AA-B3A8-D8CC65950452}" srcId="{BA20E986-A0D0-43EA-8B45-84272A2A199C}" destId="{8C97EA14-35F5-4208-97CF-97C767D57CDB}" srcOrd="0" destOrd="0" parTransId="{4B4DE5E3-EBF7-4A7F-B661-584EC1D4D272}" sibTransId="{7E817A1B-4460-4B1E-8290-7E37B65CCEA1}"/>
    <dgm:cxn modelId="{1B99299B-C411-450A-BF1E-EC0597F7FA63}" type="presOf" srcId="{BA20E986-A0D0-43EA-8B45-84272A2A199C}" destId="{38B03B70-2EF9-4F16-8C36-F34ECD55D5F3}" srcOrd="0" destOrd="0" presId="urn:microsoft.com/office/officeart/2005/8/layout/vList2"/>
    <dgm:cxn modelId="{51B82F5A-8CB9-4F9C-833A-A7F765903AE3}" type="presOf" srcId="{8C97EA14-35F5-4208-97CF-97C767D57CDB}" destId="{1812EC8E-3A8F-4E46-8C85-8AB018FD2E12}" srcOrd="0" destOrd="0" presId="urn:microsoft.com/office/officeart/2005/8/layout/vList2"/>
    <dgm:cxn modelId="{1E1D5F68-9DEF-425B-8E3D-E91153175349}" type="presParOf" srcId="{38B03B70-2EF9-4F16-8C36-F34ECD55D5F3}" destId="{1812EC8E-3A8F-4E46-8C85-8AB018FD2E1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3.xml><?xml version="1.0" encoding="utf-8"?>
<dgm:dataModel xmlns:dgm="http://schemas.openxmlformats.org/drawingml/2006/diagram" xmlns:a="http://schemas.openxmlformats.org/drawingml/2006/main">
  <dgm:ptLst>
    <dgm:pt modelId="{25966705-36E1-49D1-928F-81C674B3307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D7AE906-FE6D-42E1-B722-FC234EEFE516}">
      <dgm:prSet/>
      <dgm:spPr/>
      <dgm:t>
        <a:bodyPr/>
        <a:lstStyle/>
        <a:p>
          <a:pPr rtl="0"/>
          <a:r>
            <a:rPr lang="en-US" b="1" smtClean="0"/>
            <a:t>The Bridge CA architecture of a PKI framework</a:t>
          </a:r>
          <a:endParaRPr lang="en-US"/>
        </a:p>
      </dgm:t>
    </dgm:pt>
    <dgm:pt modelId="{CBBCEA92-78F1-48F1-86E0-7FE20E98DF33}" type="parTrans" cxnId="{22F42EE1-DB01-424F-8838-E405E7D24A8C}">
      <dgm:prSet/>
      <dgm:spPr/>
      <dgm:t>
        <a:bodyPr/>
        <a:lstStyle/>
        <a:p>
          <a:endParaRPr lang="en-US"/>
        </a:p>
      </dgm:t>
    </dgm:pt>
    <dgm:pt modelId="{022F1499-2FE2-48A8-83DB-905003DDAEB3}" type="sibTrans" cxnId="{22F42EE1-DB01-424F-8838-E405E7D24A8C}">
      <dgm:prSet/>
      <dgm:spPr/>
      <dgm:t>
        <a:bodyPr/>
        <a:lstStyle/>
        <a:p>
          <a:endParaRPr lang="en-US"/>
        </a:p>
      </dgm:t>
    </dgm:pt>
    <dgm:pt modelId="{9C5A7B7D-1BDB-427D-972A-F8F4D061E70D}" type="pres">
      <dgm:prSet presAssocID="{25966705-36E1-49D1-928F-81C674B3307B}" presName="linear" presStyleCnt="0">
        <dgm:presLayoutVars>
          <dgm:animLvl val="lvl"/>
          <dgm:resizeHandles val="exact"/>
        </dgm:presLayoutVars>
      </dgm:prSet>
      <dgm:spPr/>
      <dgm:t>
        <a:bodyPr/>
        <a:lstStyle/>
        <a:p>
          <a:endParaRPr lang="en-US"/>
        </a:p>
      </dgm:t>
    </dgm:pt>
    <dgm:pt modelId="{502F9FCD-76A2-4C3A-ACAD-AF85D608DFCB}" type="pres">
      <dgm:prSet presAssocID="{9D7AE906-FE6D-42E1-B722-FC234EEFE516}" presName="parentText" presStyleLbl="node1" presStyleIdx="0" presStyleCnt="1">
        <dgm:presLayoutVars>
          <dgm:chMax val="0"/>
          <dgm:bulletEnabled val="1"/>
        </dgm:presLayoutVars>
      </dgm:prSet>
      <dgm:spPr/>
      <dgm:t>
        <a:bodyPr/>
        <a:lstStyle/>
        <a:p>
          <a:endParaRPr lang="en-US"/>
        </a:p>
      </dgm:t>
    </dgm:pt>
  </dgm:ptLst>
  <dgm:cxnLst>
    <dgm:cxn modelId="{22F42EE1-DB01-424F-8838-E405E7D24A8C}" srcId="{25966705-36E1-49D1-928F-81C674B3307B}" destId="{9D7AE906-FE6D-42E1-B722-FC234EEFE516}" srcOrd="0" destOrd="0" parTransId="{CBBCEA92-78F1-48F1-86E0-7FE20E98DF33}" sibTransId="{022F1499-2FE2-48A8-83DB-905003DDAEB3}"/>
    <dgm:cxn modelId="{6D649ED8-06A9-4E27-8753-5BA3BF6E191E}" type="presOf" srcId="{9D7AE906-FE6D-42E1-B722-FC234EEFE516}" destId="{502F9FCD-76A2-4C3A-ACAD-AF85D608DFCB}" srcOrd="0" destOrd="0" presId="urn:microsoft.com/office/officeart/2005/8/layout/vList2"/>
    <dgm:cxn modelId="{6EC82BAA-7DD1-49A9-B2CB-9F8A590D22AC}" type="presOf" srcId="{25966705-36E1-49D1-928F-81C674B3307B}" destId="{9C5A7B7D-1BDB-427D-972A-F8F4D061E70D}" srcOrd="0" destOrd="0" presId="urn:microsoft.com/office/officeart/2005/8/layout/vList2"/>
    <dgm:cxn modelId="{650DDD4C-C348-472D-9BA2-40758273629F}" type="presParOf" srcId="{9C5A7B7D-1BDB-427D-972A-F8F4D061E70D}" destId="{502F9FCD-76A2-4C3A-ACAD-AF85D608DFC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D1A9231-253F-46B6-9CF8-6264C978830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F43E8B9-3EC8-473A-923B-4F7EF47C5DDE}">
      <dgm:prSet/>
      <dgm:spPr/>
      <dgm:t>
        <a:bodyPr/>
        <a:lstStyle/>
        <a:p>
          <a:pPr rtl="0"/>
          <a:r>
            <a:rPr lang="vi-VN" dirty="0" smtClean="0"/>
            <a:t>Số lượng khóa yêu cầu hỗ trợ số lượng kết </a:t>
          </a:r>
          <a:r>
            <a:rPr lang="vi-VN" dirty="0" smtClean="0"/>
            <a:t>nối</a:t>
          </a:r>
          <a:r>
            <a:rPr lang="en-US" dirty="0" smtClean="0"/>
            <a:t> </a:t>
          </a:r>
          <a:r>
            <a:rPr lang="vi-VN" dirty="0" smtClean="0"/>
            <a:t>bất kỳ giữa các đầu cuối</a:t>
          </a:r>
          <a:endParaRPr lang="en-US" dirty="0"/>
        </a:p>
      </dgm:t>
    </dgm:pt>
    <dgm:pt modelId="{1F024C04-82C4-4C13-A11E-A77E0E56B1E4}" type="parTrans" cxnId="{AAEF4EEB-7B47-43BF-AA2B-7FAA98DC0236}">
      <dgm:prSet/>
      <dgm:spPr/>
      <dgm:t>
        <a:bodyPr/>
        <a:lstStyle/>
        <a:p>
          <a:endParaRPr lang="en-US"/>
        </a:p>
      </dgm:t>
    </dgm:pt>
    <dgm:pt modelId="{5E2AE106-819D-4198-B2E9-B195D94F8C4D}" type="sibTrans" cxnId="{AAEF4EEB-7B47-43BF-AA2B-7FAA98DC0236}">
      <dgm:prSet/>
      <dgm:spPr/>
      <dgm:t>
        <a:bodyPr/>
        <a:lstStyle/>
        <a:p>
          <a:endParaRPr lang="en-US"/>
        </a:p>
      </dgm:t>
    </dgm:pt>
    <dgm:pt modelId="{7D695AD2-15A0-44A5-A546-2FD1D21135C2}" type="pres">
      <dgm:prSet presAssocID="{7D1A9231-253F-46B6-9CF8-6264C9788300}" presName="linear" presStyleCnt="0">
        <dgm:presLayoutVars>
          <dgm:animLvl val="lvl"/>
          <dgm:resizeHandles val="exact"/>
        </dgm:presLayoutVars>
      </dgm:prSet>
      <dgm:spPr/>
      <dgm:t>
        <a:bodyPr/>
        <a:lstStyle/>
        <a:p>
          <a:endParaRPr lang="en-US"/>
        </a:p>
      </dgm:t>
    </dgm:pt>
    <dgm:pt modelId="{3C209410-96AE-42BE-9671-A63986FC801E}" type="pres">
      <dgm:prSet presAssocID="{5F43E8B9-3EC8-473A-923B-4F7EF47C5DDE}" presName="parentText" presStyleLbl="node1" presStyleIdx="0" presStyleCnt="1">
        <dgm:presLayoutVars>
          <dgm:chMax val="0"/>
          <dgm:bulletEnabled val="1"/>
        </dgm:presLayoutVars>
      </dgm:prSet>
      <dgm:spPr/>
      <dgm:t>
        <a:bodyPr/>
        <a:lstStyle/>
        <a:p>
          <a:endParaRPr lang="en-US"/>
        </a:p>
      </dgm:t>
    </dgm:pt>
  </dgm:ptLst>
  <dgm:cxnLst>
    <dgm:cxn modelId="{AAABF03E-B17F-4D7E-B557-8295D6FA103B}" type="presOf" srcId="{5F43E8B9-3EC8-473A-923B-4F7EF47C5DDE}" destId="{3C209410-96AE-42BE-9671-A63986FC801E}" srcOrd="0" destOrd="0" presId="urn:microsoft.com/office/officeart/2005/8/layout/vList2"/>
    <dgm:cxn modelId="{00BC52AD-D3C1-4537-9871-73B3722D2C17}" type="presOf" srcId="{7D1A9231-253F-46B6-9CF8-6264C9788300}" destId="{7D695AD2-15A0-44A5-A546-2FD1D21135C2}" srcOrd="0" destOrd="0" presId="urn:microsoft.com/office/officeart/2005/8/layout/vList2"/>
    <dgm:cxn modelId="{AAEF4EEB-7B47-43BF-AA2B-7FAA98DC0236}" srcId="{7D1A9231-253F-46B6-9CF8-6264C9788300}" destId="{5F43E8B9-3EC8-473A-923B-4F7EF47C5DDE}" srcOrd="0" destOrd="0" parTransId="{1F024C04-82C4-4C13-A11E-A77E0E56B1E4}" sibTransId="{5E2AE106-819D-4198-B2E9-B195D94F8C4D}"/>
    <dgm:cxn modelId="{B622FFC5-44DB-409A-B723-E508ED8782A4}" type="presParOf" srcId="{7D695AD2-15A0-44A5-A546-2FD1D21135C2}" destId="{3C209410-96AE-42BE-9671-A63986FC801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7308742-C431-4E23-9391-DFA5A255693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656AAA5-0928-4C82-B70A-205119BC0B9B}">
      <dgm:prSet/>
      <dgm:spPr/>
      <dgm:t>
        <a:bodyPr/>
        <a:lstStyle/>
        <a:p>
          <a:pPr rtl="0"/>
          <a:r>
            <a:rPr lang="vi-VN" b="1" smtClean="0"/>
            <a:t>Phương án 3</a:t>
          </a:r>
          <a:endParaRPr lang="en-US"/>
        </a:p>
      </dgm:t>
    </dgm:pt>
    <dgm:pt modelId="{83677D7E-59DE-4F47-A49F-D7BCA25DAEBF}" type="parTrans" cxnId="{471B846B-74BD-42DE-8B63-A8FA3CBFAF39}">
      <dgm:prSet/>
      <dgm:spPr/>
      <dgm:t>
        <a:bodyPr/>
        <a:lstStyle/>
        <a:p>
          <a:endParaRPr lang="en-US"/>
        </a:p>
      </dgm:t>
    </dgm:pt>
    <dgm:pt modelId="{855992A1-4AE4-4DFF-AAC0-A7F0771F9A9F}" type="sibTrans" cxnId="{471B846B-74BD-42DE-8B63-A8FA3CBFAF39}">
      <dgm:prSet/>
      <dgm:spPr/>
      <dgm:t>
        <a:bodyPr/>
        <a:lstStyle/>
        <a:p>
          <a:endParaRPr lang="en-US"/>
        </a:p>
      </dgm:t>
    </dgm:pt>
    <dgm:pt modelId="{603DA4C4-C8B2-4ED4-B442-3F925F8AEFD8}" type="pres">
      <dgm:prSet presAssocID="{E7308742-C431-4E23-9391-DFA5A255693E}" presName="linear" presStyleCnt="0">
        <dgm:presLayoutVars>
          <dgm:animLvl val="lvl"/>
          <dgm:resizeHandles val="exact"/>
        </dgm:presLayoutVars>
      </dgm:prSet>
      <dgm:spPr/>
      <dgm:t>
        <a:bodyPr/>
        <a:lstStyle/>
        <a:p>
          <a:endParaRPr lang="en-US"/>
        </a:p>
      </dgm:t>
    </dgm:pt>
    <dgm:pt modelId="{2868AAB5-2A24-4A63-972E-501E80EBE9FA}" type="pres">
      <dgm:prSet presAssocID="{E656AAA5-0928-4C82-B70A-205119BC0B9B}" presName="parentText" presStyleLbl="node1" presStyleIdx="0" presStyleCnt="1">
        <dgm:presLayoutVars>
          <dgm:chMax val="0"/>
          <dgm:bulletEnabled val="1"/>
        </dgm:presLayoutVars>
      </dgm:prSet>
      <dgm:spPr/>
      <dgm:t>
        <a:bodyPr/>
        <a:lstStyle/>
        <a:p>
          <a:endParaRPr lang="en-US"/>
        </a:p>
      </dgm:t>
    </dgm:pt>
  </dgm:ptLst>
  <dgm:cxnLst>
    <dgm:cxn modelId="{1C6836C2-2299-410B-981A-4E7C0BB978BD}" type="presOf" srcId="{E656AAA5-0928-4C82-B70A-205119BC0B9B}" destId="{2868AAB5-2A24-4A63-972E-501E80EBE9FA}" srcOrd="0" destOrd="0" presId="urn:microsoft.com/office/officeart/2005/8/layout/vList2"/>
    <dgm:cxn modelId="{471B846B-74BD-42DE-8B63-A8FA3CBFAF39}" srcId="{E7308742-C431-4E23-9391-DFA5A255693E}" destId="{E656AAA5-0928-4C82-B70A-205119BC0B9B}" srcOrd="0" destOrd="0" parTransId="{83677D7E-59DE-4F47-A49F-D7BCA25DAEBF}" sibTransId="{855992A1-4AE4-4DFF-AAC0-A7F0771F9A9F}"/>
    <dgm:cxn modelId="{D27D44B7-5BC0-4D99-B196-F9CE068423EA}" type="presOf" srcId="{E7308742-C431-4E23-9391-DFA5A255693E}" destId="{603DA4C4-C8B2-4ED4-B442-3F925F8AEFD8}" srcOrd="0" destOrd="0" presId="urn:microsoft.com/office/officeart/2005/8/layout/vList2"/>
    <dgm:cxn modelId="{64A385E3-A183-42CE-9365-F7E29BB87E37}" type="presParOf" srcId="{603DA4C4-C8B2-4ED4-B442-3F925F8AEFD8}" destId="{2868AAB5-2A24-4A63-972E-501E80EBE9F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99537C7-F549-41BC-A9E2-F8E94BA53F3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DFC8956-2716-4533-8353-0D9D7882B6A5}">
      <dgm:prSet/>
      <dgm:spPr/>
      <dgm:t>
        <a:bodyPr/>
        <a:lstStyle/>
        <a:p>
          <a:pPr rtl="0"/>
          <a:r>
            <a:rPr lang="vi-VN" b="1" smtClean="0"/>
            <a:t>Phương án 4</a:t>
          </a:r>
          <a:endParaRPr lang="en-US"/>
        </a:p>
      </dgm:t>
    </dgm:pt>
    <dgm:pt modelId="{1092DB64-8379-45FB-8120-8264FA575013}" type="parTrans" cxnId="{A2E81D4F-6F75-4E75-931F-6498320EF638}">
      <dgm:prSet/>
      <dgm:spPr/>
      <dgm:t>
        <a:bodyPr/>
        <a:lstStyle/>
        <a:p>
          <a:endParaRPr lang="en-US"/>
        </a:p>
      </dgm:t>
    </dgm:pt>
    <dgm:pt modelId="{14327FDC-1923-458A-A423-E66C4B8178E9}" type="sibTrans" cxnId="{A2E81D4F-6F75-4E75-931F-6498320EF638}">
      <dgm:prSet/>
      <dgm:spPr/>
      <dgm:t>
        <a:bodyPr/>
        <a:lstStyle/>
        <a:p>
          <a:endParaRPr lang="en-US"/>
        </a:p>
      </dgm:t>
    </dgm:pt>
    <dgm:pt modelId="{87F08A42-0B22-4381-8563-072DEF4C66EB}" type="pres">
      <dgm:prSet presAssocID="{299537C7-F549-41BC-A9E2-F8E94BA53F3B}" presName="linear" presStyleCnt="0">
        <dgm:presLayoutVars>
          <dgm:animLvl val="lvl"/>
          <dgm:resizeHandles val="exact"/>
        </dgm:presLayoutVars>
      </dgm:prSet>
      <dgm:spPr/>
      <dgm:t>
        <a:bodyPr/>
        <a:lstStyle/>
        <a:p>
          <a:endParaRPr lang="en-US"/>
        </a:p>
      </dgm:t>
    </dgm:pt>
    <dgm:pt modelId="{D12D185A-E7A3-4467-AA1D-58E8A1C54295}" type="pres">
      <dgm:prSet presAssocID="{7DFC8956-2716-4533-8353-0D9D7882B6A5}" presName="parentText" presStyleLbl="node1" presStyleIdx="0" presStyleCnt="1">
        <dgm:presLayoutVars>
          <dgm:chMax val="0"/>
          <dgm:bulletEnabled val="1"/>
        </dgm:presLayoutVars>
      </dgm:prSet>
      <dgm:spPr/>
      <dgm:t>
        <a:bodyPr/>
        <a:lstStyle/>
        <a:p>
          <a:endParaRPr lang="en-US"/>
        </a:p>
      </dgm:t>
    </dgm:pt>
  </dgm:ptLst>
  <dgm:cxnLst>
    <dgm:cxn modelId="{A2E81D4F-6F75-4E75-931F-6498320EF638}" srcId="{299537C7-F549-41BC-A9E2-F8E94BA53F3B}" destId="{7DFC8956-2716-4533-8353-0D9D7882B6A5}" srcOrd="0" destOrd="0" parTransId="{1092DB64-8379-45FB-8120-8264FA575013}" sibTransId="{14327FDC-1923-458A-A423-E66C4B8178E9}"/>
    <dgm:cxn modelId="{BCDDE4AC-0A01-4CB4-8140-06E322F21BF9}" type="presOf" srcId="{7DFC8956-2716-4533-8353-0D9D7882B6A5}" destId="{D12D185A-E7A3-4467-AA1D-58E8A1C54295}" srcOrd="0" destOrd="0" presId="urn:microsoft.com/office/officeart/2005/8/layout/vList2"/>
    <dgm:cxn modelId="{F59AA455-876A-446A-9C65-CD2EE1B3030C}" type="presOf" srcId="{299537C7-F549-41BC-A9E2-F8E94BA53F3B}" destId="{87F08A42-0B22-4381-8563-072DEF4C66EB}" srcOrd="0" destOrd="0" presId="urn:microsoft.com/office/officeart/2005/8/layout/vList2"/>
    <dgm:cxn modelId="{B3CC4E47-FCE4-4C89-998B-FC5D55254115}" type="presParOf" srcId="{87F08A42-0B22-4381-8563-072DEF4C66EB}" destId="{D12D185A-E7A3-4467-AA1D-58E8A1C5429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3EFE65B-B21B-4021-9843-FE8C02BD896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B330BFC-187F-445F-8E59-FA2E03F94D4C}">
      <dgm:prSet/>
      <dgm:spPr/>
      <dgm:t>
        <a:bodyPr/>
        <a:lstStyle/>
        <a:p>
          <a:pPr rtl="0"/>
          <a:r>
            <a:rPr lang="vi-VN" b="1" smtClean="0"/>
            <a:t>(tiếp)</a:t>
          </a:r>
          <a:endParaRPr lang="en-US"/>
        </a:p>
      </dgm:t>
    </dgm:pt>
    <dgm:pt modelId="{7F82EDCC-1018-43D9-BCDF-984362AE1FE2}" type="parTrans" cxnId="{C5E4DB38-EC0B-4842-A56A-27652802762B}">
      <dgm:prSet/>
      <dgm:spPr/>
      <dgm:t>
        <a:bodyPr/>
        <a:lstStyle/>
        <a:p>
          <a:endParaRPr lang="en-US"/>
        </a:p>
      </dgm:t>
    </dgm:pt>
    <dgm:pt modelId="{8403AF0D-2EC8-44E1-956E-84F9A265742B}" type="sibTrans" cxnId="{C5E4DB38-EC0B-4842-A56A-27652802762B}">
      <dgm:prSet/>
      <dgm:spPr/>
      <dgm:t>
        <a:bodyPr/>
        <a:lstStyle/>
        <a:p>
          <a:endParaRPr lang="en-US"/>
        </a:p>
      </dgm:t>
    </dgm:pt>
    <dgm:pt modelId="{75B35A1C-BF83-4A20-816D-AFF2D50B3CB8}" type="pres">
      <dgm:prSet presAssocID="{D3EFE65B-B21B-4021-9843-FE8C02BD8965}" presName="linear" presStyleCnt="0">
        <dgm:presLayoutVars>
          <dgm:animLvl val="lvl"/>
          <dgm:resizeHandles val="exact"/>
        </dgm:presLayoutVars>
      </dgm:prSet>
      <dgm:spPr/>
      <dgm:t>
        <a:bodyPr/>
        <a:lstStyle/>
        <a:p>
          <a:endParaRPr lang="en-US"/>
        </a:p>
      </dgm:t>
    </dgm:pt>
    <dgm:pt modelId="{1A90ECE0-1E43-4C88-ACFC-786ABB435775}" type="pres">
      <dgm:prSet presAssocID="{DB330BFC-187F-445F-8E59-FA2E03F94D4C}" presName="parentText" presStyleLbl="node1" presStyleIdx="0" presStyleCnt="1">
        <dgm:presLayoutVars>
          <dgm:chMax val="0"/>
          <dgm:bulletEnabled val="1"/>
        </dgm:presLayoutVars>
      </dgm:prSet>
      <dgm:spPr/>
      <dgm:t>
        <a:bodyPr/>
        <a:lstStyle/>
        <a:p>
          <a:endParaRPr lang="en-US"/>
        </a:p>
      </dgm:t>
    </dgm:pt>
  </dgm:ptLst>
  <dgm:cxnLst>
    <dgm:cxn modelId="{C5E4DB38-EC0B-4842-A56A-27652802762B}" srcId="{D3EFE65B-B21B-4021-9843-FE8C02BD8965}" destId="{DB330BFC-187F-445F-8E59-FA2E03F94D4C}" srcOrd="0" destOrd="0" parTransId="{7F82EDCC-1018-43D9-BCDF-984362AE1FE2}" sibTransId="{8403AF0D-2EC8-44E1-956E-84F9A265742B}"/>
    <dgm:cxn modelId="{6017D3ED-AA02-49CE-801D-7E6BDE5EAD85}" type="presOf" srcId="{DB330BFC-187F-445F-8E59-FA2E03F94D4C}" destId="{1A90ECE0-1E43-4C88-ACFC-786ABB435775}" srcOrd="0" destOrd="0" presId="urn:microsoft.com/office/officeart/2005/8/layout/vList2"/>
    <dgm:cxn modelId="{E16C91D2-B66B-43A1-88F1-01243F2D200B}" type="presOf" srcId="{D3EFE65B-B21B-4021-9843-FE8C02BD8965}" destId="{75B35A1C-BF83-4A20-816D-AFF2D50B3CB8}" srcOrd="0" destOrd="0" presId="urn:microsoft.com/office/officeart/2005/8/layout/vList2"/>
    <dgm:cxn modelId="{F0DC182E-193B-47AE-A179-3D5A79A1A905}" type="presParOf" srcId="{75B35A1C-BF83-4A20-816D-AFF2D50B3CB8}" destId="{1A90ECE0-1E43-4C88-ACFC-786ABB43577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7E24C36-2228-40AF-9BB5-0AC23D6B99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7D7FA59-4C46-4682-BE5B-9F1EFD0B0F29}">
      <dgm:prSet/>
      <dgm:spPr/>
      <dgm:t>
        <a:bodyPr/>
        <a:lstStyle/>
        <a:p>
          <a:pPr rtl="0"/>
          <a:r>
            <a:rPr lang="en-US" b="1" dirty="0" err="1" smtClean="0"/>
            <a:t>Sử</a:t>
          </a:r>
          <a:r>
            <a:rPr lang="en-US" b="1" dirty="0" smtClean="0"/>
            <a:t> d</a:t>
          </a:r>
          <a:r>
            <a:rPr lang="vi-VN" b="1" dirty="0" smtClean="0"/>
            <a:t>ụng một c</a:t>
          </a:r>
          <a:r>
            <a:rPr lang="en-US" b="1" dirty="0" smtClean="0"/>
            <a:t>ấ</a:t>
          </a:r>
          <a:r>
            <a:rPr lang="vi-VN" b="1" dirty="0" smtClean="0"/>
            <a:t>u trúc phân c</a:t>
          </a:r>
          <a:r>
            <a:rPr lang="en-US" b="1" dirty="0" smtClean="0"/>
            <a:t>ấ</a:t>
          </a:r>
          <a:r>
            <a:rPr lang="vi-VN" b="1" dirty="0" smtClean="0"/>
            <a:t>p</a:t>
          </a:r>
          <a:r>
            <a:rPr lang="en-US" b="1" dirty="0" smtClean="0"/>
            <a:t> </a:t>
          </a:r>
          <a:r>
            <a:rPr lang="en-US" b="1" dirty="0" err="1" smtClean="0"/>
            <a:t>khóa</a:t>
          </a:r>
          <a:endParaRPr lang="en-US" dirty="0"/>
        </a:p>
      </dgm:t>
    </dgm:pt>
    <dgm:pt modelId="{6FE0CBA1-C0C8-4CDB-9EF9-66CB7D5FF7D9}" type="parTrans" cxnId="{49EE5DF4-2943-444D-8793-798ADED561F8}">
      <dgm:prSet/>
      <dgm:spPr/>
      <dgm:t>
        <a:bodyPr/>
        <a:lstStyle/>
        <a:p>
          <a:endParaRPr lang="en-US"/>
        </a:p>
      </dgm:t>
    </dgm:pt>
    <dgm:pt modelId="{001590D7-6CB9-4A2B-A739-1C72834BB2DD}" type="sibTrans" cxnId="{49EE5DF4-2943-444D-8793-798ADED561F8}">
      <dgm:prSet/>
      <dgm:spPr/>
      <dgm:t>
        <a:bodyPr/>
        <a:lstStyle/>
        <a:p>
          <a:endParaRPr lang="en-US"/>
        </a:p>
      </dgm:t>
    </dgm:pt>
    <dgm:pt modelId="{FD345AB8-3724-49E0-9825-4CBB2B2B3DF6}" type="pres">
      <dgm:prSet presAssocID="{27E24C36-2228-40AF-9BB5-0AC23D6B992C}" presName="linear" presStyleCnt="0">
        <dgm:presLayoutVars>
          <dgm:animLvl val="lvl"/>
          <dgm:resizeHandles val="exact"/>
        </dgm:presLayoutVars>
      </dgm:prSet>
      <dgm:spPr/>
      <dgm:t>
        <a:bodyPr/>
        <a:lstStyle/>
        <a:p>
          <a:endParaRPr lang="en-US"/>
        </a:p>
      </dgm:t>
    </dgm:pt>
    <dgm:pt modelId="{EA696DAB-357A-478E-A566-5B25F922AECA}" type="pres">
      <dgm:prSet presAssocID="{97D7FA59-4C46-4682-BE5B-9F1EFD0B0F29}" presName="parentText" presStyleLbl="node1" presStyleIdx="0" presStyleCnt="1" custLinFactNeighborY="2472">
        <dgm:presLayoutVars>
          <dgm:chMax val="0"/>
          <dgm:bulletEnabled val="1"/>
        </dgm:presLayoutVars>
      </dgm:prSet>
      <dgm:spPr/>
      <dgm:t>
        <a:bodyPr/>
        <a:lstStyle/>
        <a:p>
          <a:endParaRPr lang="en-US"/>
        </a:p>
      </dgm:t>
    </dgm:pt>
  </dgm:ptLst>
  <dgm:cxnLst>
    <dgm:cxn modelId="{49EE5DF4-2943-444D-8793-798ADED561F8}" srcId="{27E24C36-2228-40AF-9BB5-0AC23D6B992C}" destId="{97D7FA59-4C46-4682-BE5B-9F1EFD0B0F29}" srcOrd="0" destOrd="0" parTransId="{6FE0CBA1-C0C8-4CDB-9EF9-66CB7D5FF7D9}" sibTransId="{001590D7-6CB9-4A2B-A739-1C72834BB2DD}"/>
    <dgm:cxn modelId="{9F56E154-E9FF-42B8-AF88-862891FDAF6A}" type="presOf" srcId="{97D7FA59-4C46-4682-BE5B-9F1EFD0B0F29}" destId="{EA696DAB-357A-478E-A566-5B25F922AECA}" srcOrd="0" destOrd="0" presId="urn:microsoft.com/office/officeart/2005/8/layout/vList2"/>
    <dgm:cxn modelId="{7325638E-4617-4B10-B12D-B4E7B0FBEAC2}" type="presOf" srcId="{27E24C36-2228-40AF-9BB5-0AC23D6B992C}" destId="{FD345AB8-3724-49E0-9825-4CBB2B2B3DF6}" srcOrd="0" destOrd="0" presId="urn:microsoft.com/office/officeart/2005/8/layout/vList2"/>
    <dgm:cxn modelId="{90FAD838-933D-4D41-BD91-C7CC6BB2C173}" type="presParOf" srcId="{FD345AB8-3724-49E0-9825-4CBB2B2B3DF6}" destId="{EA696DAB-357A-478E-A566-5B25F922AEC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0A746AB-AD2E-48E3-9581-3A772CF6F4E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B89BD40-24E8-4541-9890-3791ACC5D21E}">
      <dgm:prSet/>
      <dgm:spPr/>
      <dgm:t>
        <a:bodyPr/>
        <a:lstStyle/>
        <a:p>
          <a:pPr rtl="0"/>
          <a:r>
            <a:rPr lang="vi-VN" b="1" smtClean="0"/>
            <a:t>Mô tả</a:t>
          </a:r>
          <a:endParaRPr lang="en-US"/>
        </a:p>
      </dgm:t>
    </dgm:pt>
    <dgm:pt modelId="{DBFE721C-4E9D-49A6-BE58-7AC02459CBF1}" type="parTrans" cxnId="{25BB5A42-6912-420C-9222-BF91C5AA4749}">
      <dgm:prSet/>
      <dgm:spPr/>
      <dgm:t>
        <a:bodyPr/>
        <a:lstStyle/>
        <a:p>
          <a:endParaRPr lang="en-US"/>
        </a:p>
      </dgm:t>
    </dgm:pt>
    <dgm:pt modelId="{50EB7F0C-6B83-4794-90F5-719B4EA31C14}" type="sibTrans" cxnId="{25BB5A42-6912-420C-9222-BF91C5AA4749}">
      <dgm:prSet/>
      <dgm:spPr/>
      <dgm:t>
        <a:bodyPr/>
        <a:lstStyle/>
        <a:p>
          <a:endParaRPr lang="en-US"/>
        </a:p>
      </dgm:t>
    </dgm:pt>
    <dgm:pt modelId="{1425C9A7-09FC-4518-9858-318A8B61E7C3}" type="pres">
      <dgm:prSet presAssocID="{D0A746AB-AD2E-48E3-9581-3A772CF6F4E2}" presName="linear" presStyleCnt="0">
        <dgm:presLayoutVars>
          <dgm:animLvl val="lvl"/>
          <dgm:resizeHandles val="exact"/>
        </dgm:presLayoutVars>
      </dgm:prSet>
      <dgm:spPr/>
      <dgm:t>
        <a:bodyPr/>
        <a:lstStyle/>
        <a:p>
          <a:endParaRPr lang="en-US"/>
        </a:p>
      </dgm:t>
    </dgm:pt>
    <dgm:pt modelId="{94DEA3E8-05E0-4C94-A8EA-62BF02C4459F}" type="pres">
      <dgm:prSet presAssocID="{FB89BD40-24E8-4541-9890-3791ACC5D21E}" presName="parentText" presStyleLbl="node1" presStyleIdx="0" presStyleCnt="1">
        <dgm:presLayoutVars>
          <dgm:chMax val="0"/>
          <dgm:bulletEnabled val="1"/>
        </dgm:presLayoutVars>
      </dgm:prSet>
      <dgm:spPr/>
      <dgm:t>
        <a:bodyPr/>
        <a:lstStyle/>
        <a:p>
          <a:endParaRPr lang="en-US"/>
        </a:p>
      </dgm:t>
    </dgm:pt>
  </dgm:ptLst>
  <dgm:cxnLst>
    <dgm:cxn modelId="{25BB5A42-6912-420C-9222-BF91C5AA4749}" srcId="{D0A746AB-AD2E-48E3-9581-3A772CF6F4E2}" destId="{FB89BD40-24E8-4541-9890-3791ACC5D21E}" srcOrd="0" destOrd="0" parTransId="{DBFE721C-4E9D-49A6-BE58-7AC02459CBF1}" sibTransId="{50EB7F0C-6B83-4794-90F5-719B4EA31C14}"/>
    <dgm:cxn modelId="{C38955B0-1C52-46BE-AA2C-095985DA92FD}" type="presOf" srcId="{FB89BD40-24E8-4541-9890-3791ACC5D21E}" destId="{94DEA3E8-05E0-4C94-A8EA-62BF02C4459F}" srcOrd="0" destOrd="0" presId="urn:microsoft.com/office/officeart/2005/8/layout/vList2"/>
    <dgm:cxn modelId="{EC7FCED3-6426-4737-AFB8-BA11C0A2C419}" type="presOf" srcId="{D0A746AB-AD2E-48E3-9581-3A772CF6F4E2}" destId="{1425C9A7-09FC-4518-9858-318A8B61E7C3}" srcOrd="0" destOrd="0" presId="urn:microsoft.com/office/officeart/2005/8/layout/vList2"/>
    <dgm:cxn modelId="{EAB278DC-5512-45AF-80DB-D1C05C59DD7D}" type="presParOf" srcId="{1425C9A7-09FC-4518-9858-318A8B61E7C3}" destId="{94DEA3E8-05E0-4C94-A8EA-62BF02C4459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EB9169D-E01A-4F01-ABA2-E15C8559B16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05350E6-BEE4-4F89-86E3-2C6E5DA2A3A4}">
      <dgm:prSet/>
      <dgm:spPr/>
      <dgm:t>
        <a:bodyPr/>
        <a:lstStyle/>
        <a:p>
          <a:pPr rtl="0"/>
          <a:r>
            <a:rPr lang="vi-VN" b="1" smtClean="0"/>
            <a:t>(tiếp)</a:t>
          </a:r>
          <a:endParaRPr lang="en-US"/>
        </a:p>
      </dgm:t>
    </dgm:pt>
    <dgm:pt modelId="{1489A9F0-81A4-454F-A7B4-16739D135EE0}" type="parTrans" cxnId="{23C82E2F-3629-490C-BC03-EE7082B7D9E8}">
      <dgm:prSet/>
      <dgm:spPr/>
      <dgm:t>
        <a:bodyPr/>
        <a:lstStyle/>
        <a:p>
          <a:endParaRPr lang="en-US"/>
        </a:p>
      </dgm:t>
    </dgm:pt>
    <dgm:pt modelId="{398C3518-24E4-47A9-8699-7DAD8AF07E04}" type="sibTrans" cxnId="{23C82E2F-3629-490C-BC03-EE7082B7D9E8}">
      <dgm:prSet/>
      <dgm:spPr/>
      <dgm:t>
        <a:bodyPr/>
        <a:lstStyle/>
        <a:p>
          <a:endParaRPr lang="en-US"/>
        </a:p>
      </dgm:t>
    </dgm:pt>
    <dgm:pt modelId="{CCF5CB0D-BC7B-47F8-A65B-E53A64BD2DC1}" type="pres">
      <dgm:prSet presAssocID="{EEB9169D-E01A-4F01-ABA2-E15C8559B169}" presName="linear" presStyleCnt="0">
        <dgm:presLayoutVars>
          <dgm:animLvl val="lvl"/>
          <dgm:resizeHandles val="exact"/>
        </dgm:presLayoutVars>
      </dgm:prSet>
      <dgm:spPr/>
      <dgm:t>
        <a:bodyPr/>
        <a:lstStyle/>
        <a:p>
          <a:endParaRPr lang="en-US"/>
        </a:p>
      </dgm:t>
    </dgm:pt>
    <dgm:pt modelId="{4ABA9A53-D7DE-474A-B195-92D9BDA6C8B2}" type="pres">
      <dgm:prSet presAssocID="{E05350E6-BEE4-4F89-86E3-2C6E5DA2A3A4}" presName="parentText" presStyleLbl="node1" presStyleIdx="0" presStyleCnt="1">
        <dgm:presLayoutVars>
          <dgm:chMax val="0"/>
          <dgm:bulletEnabled val="1"/>
        </dgm:presLayoutVars>
      </dgm:prSet>
      <dgm:spPr/>
      <dgm:t>
        <a:bodyPr/>
        <a:lstStyle/>
        <a:p>
          <a:endParaRPr lang="en-US"/>
        </a:p>
      </dgm:t>
    </dgm:pt>
  </dgm:ptLst>
  <dgm:cxnLst>
    <dgm:cxn modelId="{23C82E2F-3629-490C-BC03-EE7082B7D9E8}" srcId="{EEB9169D-E01A-4F01-ABA2-E15C8559B169}" destId="{E05350E6-BEE4-4F89-86E3-2C6E5DA2A3A4}" srcOrd="0" destOrd="0" parTransId="{1489A9F0-81A4-454F-A7B4-16739D135EE0}" sibTransId="{398C3518-24E4-47A9-8699-7DAD8AF07E04}"/>
    <dgm:cxn modelId="{5A67D91B-7DA3-4395-B6FF-B34C4A107DF2}" type="presOf" srcId="{EEB9169D-E01A-4F01-ABA2-E15C8559B169}" destId="{CCF5CB0D-BC7B-47F8-A65B-E53A64BD2DC1}" srcOrd="0" destOrd="0" presId="urn:microsoft.com/office/officeart/2005/8/layout/vList2"/>
    <dgm:cxn modelId="{2C24D8F1-5CE9-475E-8F0E-98F57A4AEE4C}" type="presOf" srcId="{E05350E6-BEE4-4F89-86E3-2C6E5DA2A3A4}" destId="{4ABA9A53-D7DE-474A-B195-92D9BDA6C8B2}" srcOrd="0" destOrd="0" presId="urn:microsoft.com/office/officeart/2005/8/layout/vList2"/>
    <dgm:cxn modelId="{B2F786BC-7569-4E04-A6C7-ACB290C6CC99}" type="presParOf" srcId="{CCF5CB0D-BC7B-47F8-A65B-E53A64BD2DC1}" destId="{4ABA9A53-D7DE-474A-B195-92D9BDA6C8B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1287ECF-579F-4C4D-924D-4D28EB8DCFB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1052E6B-4448-44A4-ADCB-E8C062015D77}">
      <dgm:prSet/>
      <dgm:spPr/>
      <dgm:t>
        <a:bodyPr/>
        <a:lstStyle/>
        <a:p>
          <a:pPr rtl="0"/>
          <a:r>
            <a:rPr lang="vi-VN" b="1" smtClean="0"/>
            <a:t>1.1. Một kịch bản phân phối khóa</a:t>
          </a:r>
          <a:endParaRPr lang="en-US"/>
        </a:p>
      </dgm:t>
    </dgm:pt>
    <dgm:pt modelId="{3125179C-3413-4623-9861-FFE6CA76E811}" type="parTrans" cxnId="{1B293B96-E930-4F55-9B64-BC9AE7CEF857}">
      <dgm:prSet/>
      <dgm:spPr/>
      <dgm:t>
        <a:bodyPr/>
        <a:lstStyle/>
        <a:p>
          <a:endParaRPr lang="en-US"/>
        </a:p>
      </dgm:t>
    </dgm:pt>
    <dgm:pt modelId="{328B40D5-5F7B-4D35-94FE-C78DEA35548C}" type="sibTrans" cxnId="{1B293B96-E930-4F55-9B64-BC9AE7CEF857}">
      <dgm:prSet/>
      <dgm:spPr/>
      <dgm:t>
        <a:bodyPr/>
        <a:lstStyle/>
        <a:p>
          <a:endParaRPr lang="en-US"/>
        </a:p>
      </dgm:t>
    </dgm:pt>
    <dgm:pt modelId="{BBC016B3-FAE4-4945-AC39-72ED958D17C2}" type="pres">
      <dgm:prSet presAssocID="{91287ECF-579F-4C4D-924D-4D28EB8DCFBE}" presName="linear" presStyleCnt="0">
        <dgm:presLayoutVars>
          <dgm:animLvl val="lvl"/>
          <dgm:resizeHandles val="exact"/>
        </dgm:presLayoutVars>
      </dgm:prSet>
      <dgm:spPr/>
      <dgm:t>
        <a:bodyPr/>
        <a:lstStyle/>
        <a:p>
          <a:endParaRPr lang="en-US"/>
        </a:p>
      </dgm:t>
    </dgm:pt>
    <dgm:pt modelId="{E1507F3F-909F-43E3-AC1C-6F86AA7A4FFD}" type="pres">
      <dgm:prSet presAssocID="{B1052E6B-4448-44A4-ADCB-E8C062015D77}" presName="parentText" presStyleLbl="node1" presStyleIdx="0" presStyleCnt="1">
        <dgm:presLayoutVars>
          <dgm:chMax val="0"/>
          <dgm:bulletEnabled val="1"/>
        </dgm:presLayoutVars>
      </dgm:prSet>
      <dgm:spPr/>
      <dgm:t>
        <a:bodyPr/>
        <a:lstStyle/>
        <a:p>
          <a:endParaRPr lang="en-US"/>
        </a:p>
      </dgm:t>
    </dgm:pt>
  </dgm:ptLst>
  <dgm:cxnLst>
    <dgm:cxn modelId="{515242BF-72F0-4F69-A305-80AF2FAB51E6}" type="presOf" srcId="{B1052E6B-4448-44A4-ADCB-E8C062015D77}" destId="{E1507F3F-909F-43E3-AC1C-6F86AA7A4FFD}" srcOrd="0" destOrd="0" presId="urn:microsoft.com/office/officeart/2005/8/layout/vList2"/>
    <dgm:cxn modelId="{1B293B96-E930-4F55-9B64-BC9AE7CEF857}" srcId="{91287ECF-579F-4C4D-924D-4D28EB8DCFBE}" destId="{B1052E6B-4448-44A4-ADCB-E8C062015D77}" srcOrd="0" destOrd="0" parTransId="{3125179C-3413-4623-9861-FFE6CA76E811}" sibTransId="{328B40D5-5F7B-4D35-94FE-C78DEA35548C}"/>
    <dgm:cxn modelId="{3BFAFF0F-FCB5-49DE-842E-D45EDE39A843}" type="presOf" srcId="{91287ECF-579F-4C4D-924D-4D28EB8DCFBE}" destId="{BBC016B3-FAE4-4945-AC39-72ED958D17C2}" srcOrd="0" destOrd="0" presId="urn:microsoft.com/office/officeart/2005/8/layout/vList2"/>
    <dgm:cxn modelId="{E26066E4-6C90-461C-8D23-3F93E3E1B525}" type="presParOf" srcId="{BBC016B3-FAE4-4945-AC39-72ED958D17C2}" destId="{E1507F3F-909F-43E3-AC1C-6F86AA7A4FF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E14704-977C-4D68-8294-59EA820FA36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AA69D82-9A39-4A83-AC91-A3ACD0314F6E}">
      <dgm:prSet custT="1"/>
      <dgm:spPr/>
      <dgm:t>
        <a:bodyPr/>
        <a:lstStyle/>
        <a:p>
          <a:pPr rtl="0"/>
          <a:r>
            <a:rPr lang="en-US" sz="1800" dirty="0" err="1" smtClean="0">
              <a:latin typeface="Corbel" panose="020B0503020204020204" pitchFamily="34" charset="0"/>
            </a:rPr>
            <a:t>Giáo</a:t>
          </a:r>
          <a:r>
            <a:rPr lang="en-US" sz="1800" dirty="0" smtClean="0">
              <a:latin typeface="Corbel" panose="020B0503020204020204" pitchFamily="34" charset="0"/>
            </a:rPr>
            <a:t> </a:t>
          </a:r>
          <a:r>
            <a:rPr lang="en-US" sz="1800" dirty="0" err="1" smtClean="0">
              <a:latin typeface="Corbel" panose="020B0503020204020204" pitchFamily="34" charset="0"/>
            </a:rPr>
            <a:t>viên</a:t>
          </a:r>
          <a:r>
            <a:rPr lang="en-US" sz="1800" dirty="0" smtClean="0">
              <a:latin typeface="Corbel" panose="020B0503020204020204" pitchFamily="34" charset="0"/>
            </a:rPr>
            <a:t>: 4/ </a:t>
          </a:r>
          <a:r>
            <a:rPr lang="en-US" sz="1800" dirty="0" err="1" smtClean="0">
              <a:latin typeface="Corbel" panose="020B0503020204020204" pitchFamily="34" charset="0"/>
            </a:rPr>
            <a:t>Nguyễn</a:t>
          </a:r>
          <a:r>
            <a:rPr lang="en-US" sz="1800" dirty="0" smtClean="0">
              <a:latin typeface="Corbel" panose="020B0503020204020204" pitchFamily="34" charset="0"/>
            </a:rPr>
            <a:t> </a:t>
          </a:r>
          <a:r>
            <a:rPr lang="en-US" sz="1800" dirty="0" err="1" smtClean="0">
              <a:latin typeface="Corbel" panose="020B0503020204020204" pitchFamily="34" charset="0"/>
            </a:rPr>
            <a:t>Hữu</a:t>
          </a:r>
          <a:r>
            <a:rPr lang="en-US" sz="1800" dirty="0" smtClean="0">
              <a:latin typeface="Corbel" panose="020B0503020204020204" pitchFamily="34" charset="0"/>
            </a:rPr>
            <a:t> </a:t>
          </a:r>
          <a:r>
            <a:rPr lang="en-US" sz="1800" dirty="0" err="1" smtClean="0">
              <a:latin typeface="Corbel" panose="020B0503020204020204" pitchFamily="34" charset="0"/>
            </a:rPr>
            <a:t>Nội</a:t>
          </a:r>
          <a:endParaRPr lang="en-US" sz="1800" dirty="0">
            <a:latin typeface="Corbel" panose="020B0503020204020204" pitchFamily="34" charset="0"/>
          </a:endParaRPr>
        </a:p>
      </dgm:t>
    </dgm:pt>
    <dgm:pt modelId="{AC309CF0-7B67-4583-BA21-12E4A2F54B72}" type="parTrans" cxnId="{604F68C1-54D6-4C36-84DF-6F1F4E4DF410}">
      <dgm:prSet/>
      <dgm:spPr/>
      <dgm:t>
        <a:bodyPr/>
        <a:lstStyle/>
        <a:p>
          <a:endParaRPr lang="en-US"/>
        </a:p>
      </dgm:t>
    </dgm:pt>
    <dgm:pt modelId="{462429E1-1829-459B-B17E-43E1DD9EE734}" type="sibTrans" cxnId="{604F68C1-54D6-4C36-84DF-6F1F4E4DF410}">
      <dgm:prSet/>
      <dgm:spPr/>
      <dgm:t>
        <a:bodyPr/>
        <a:lstStyle/>
        <a:p>
          <a:endParaRPr lang="en-US"/>
        </a:p>
      </dgm:t>
    </dgm:pt>
    <dgm:pt modelId="{24547722-253E-48CA-B6CF-3708C14F9984}">
      <dgm:prSet custT="1"/>
      <dgm:spPr/>
      <dgm:t>
        <a:bodyPr/>
        <a:lstStyle/>
        <a:p>
          <a:pPr rtl="0"/>
          <a:r>
            <a:rPr lang="en-US" sz="1800" dirty="0" err="1" smtClean="0">
              <a:latin typeface="Corbel" panose="020B0503020204020204" pitchFamily="34" charset="0"/>
            </a:rPr>
            <a:t>Đơn</a:t>
          </a:r>
          <a:r>
            <a:rPr lang="en-US" sz="1800" dirty="0" smtClean="0">
              <a:latin typeface="Corbel" panose="020B0503020204020204" pitchFamily="34" charset="0"/>
            </a:rPr>
            <a:t> </a:t>
          </a:r>
          <a:r>
            <a:rPr lang="en-US" sz="1800" dirty="0" err="1" smtClean="0">
              <a:latin typeface="Corbel" panose="020B0503020204020204" pitchFamily="34" charset="0"/>
            </a:rPr>
            <a:t>vị</a:t>
          </a:r>
          <a:r>
            <a:rPr lang="en-US" sz="1800" dirty="0" smtClean="0">
              <a:latin typeface="Corbel" panose="020B0503020204020204" pitchFamily="34" charset="0"/>
            </a:rPr>
            <a:t>: </a:t>
          </a:r>
          <a:r>
            <a:rPr lang="en-US" sz="1800" dirty="0" err="1" smtClean="0">
              <a:latin typeface="Corbel" panose="020B0503020204020204" pitchFamily="34" charset="0"/>
            </a:rPr>
            <a:t>Bộ</a:t>
          </a:r>
          <a:r>
            <a:rPr lang="en-US" sz="1800" dirty="0" smtClean="0">
              <a:latin typeface="Corbel" panose="020B0503020204020204" pitchFamily="34" charset="0"/>
            </a:rPr>
            <a:t> </a:t>
          </a:r>
          <a:r>
            <a:rPr lang="en-US" sz="1800" dirty="0" err="1" smtClean="0">
              <a:latin typeface="Corbel" panose="020B0503020204020204" pitchFamily="34" charset="0"/>
            </a:rPr>
            <a:t>môn</a:t>
          </a:r>
          <a:r>
            <a:rPr lang="en-US" sz="1800" dirty="0" smtClean="0">
              <a:latin typeface="Corbel" panose="020B0503020204020204" pitchFamily="34" charset="0"/>
            </a:rPr>
            <a:t> ATTT, </a:t>
          </a:r>
          <a:r>
            <a:rPr lang="en-US" sz="1800" dirty="0" err="1" smtClean="0">
              <a:latin typeface="Corbel" panose="020B0503020204020204" pitchFamily="34" charset="0"/>
            </a:rPr>
            <a:t>Khoa</a:t>
          </a:r>
          <a:r>
            <a:rPr lang="en-US" sz="1800" dirty="0" smtClean="0">
              <a:latin typeface="Corbel" panose="020B0503020204020204" pitchFamily="34" charset="0"/>
            </a:rPr>
            <a:t> CNTT</a:t>
          </a:r>
          <a:endParaRPr lang="en-US" sz="1800" dirty="0">
            <a:latin typeface="Corbel" panose="020B0503020204020204" pitchFamily="34" charset="0"/>
          </a:endParaRPr>
        </a:p>
      </dgm:t>
    </dgm:pt>
    <dgm:pt modelId="{28480D40-86C3-4B1C-A11E-1409045E4935}" type="parTrans" cxnId="{6D16F556-4BF1-42D5-BD39-F69994F0FB2A}">
      <dgm:prSet/>
      <dgm:spPr/>
      <dgm:t>
        <a:bodyPr/>
        <a:lstStyle/>
        <a:p>
          <a:endParaRPr lang="en-US"/>
        </a:p>
      </dgm:t>
    </dgm:pt>
    <dgm:pt modelId="{78716D4B-D3FC-4A6A-8189-27C03B558F52}" type="sibTrans" cxnId="{6D16F556-4BF1-42D5-BD39-F69994F0FB2A}">
      <dgm:prSet/>
      <dgm:spPr/>
      <dgm:t>
        <a:bodyPr/>
        <a:lstStyle/>
        <a:p>
          <a:endParaRPr lang="en-US"/>
        </a:p>
      </dgm:t>
    </dgm:pt>
    <dgm:pt modelId="{CE45011B-6B04-423A-956B-7E375DD871D9}">
      <dgm:prSet custT="1"/>
      <dgm:spPr/>
      <dgm:t>
        <a:bodyPr/>
        <a:lstStyle/>
        <a:p>
          <a:pPr rtl="0"/>
          <a:r>
            <a:rPr lang="en-US" sz="1600" dirty="0" err="1" smtClean="0">
              <a:latin typeface="Corbel" panose="020B0503020204020204" pitchFamily="34" charset="0"/>
            </a:rPr>
            <a:t>Liên</a:t>
          </a:r>
          <a:r>
            <a:rPr lang="en-US" sz="1600" dirty="0" smtClean="0">
              <a:latin typeface="Corbel" panose="020B0503020204020204" pitchFamily="34" charset="0"/>
            </a:rPr>
            <a:t> </a:t>
          </a:r>
          <a:r>
            <a:rPr lang="en-US" sz="1600" dirty="0" err="1" smtClean="0">
              <a:latin typeface="Corbel" panose="020B0503020204020204" pitchFamily="34" charset="0"/>
            </a:rPr>
            <a:t>hệ</a:t>
          </a:r>
          <a:r>
            <a:rPr lang="en-US" sz="1600" dirty="0" smtClean="0">
              <a:latin typeface="Corbel" panose="020B0503020204020204" pitchFamily="34" charset="0"/>
            </a:rPr>
            <a:t>: Email - huunoidq@gmail.com</a:t>
          </a:r>
          <a:endParaRPr lang="en-US" sz="1600" dirty="0">
            <a:latin typeface="Corbel" panose="020B0503020204020204" pitchFamily="34" charset="0"/>
          </a:endParaRPr>
        </a:p>
      </dgm:t>
    </dgm:pt>
    <dgm:pt modelId="{3067FF40-4628-4097-ABA1-BA0B5CDCE3DA}" type="parTrans" cxnId="{9AAFBEFA-4ADA-474D-8B13-131B42118983}">
      <dgm:prSet/>
      <dgm:spPr/>
      <dgm:t>
        <a:bodyPr/>
        <a:lstStyle/>
        <a:p>
          <a:endParaRPr lang="en-US"/>
        </a:p>
      </dgm:t>
    </dgm:pt>
    <dgm:pt modelId="{6095D37B-E763-4BA1-B55C-ACF68F6E12FC}" type="sibTrans" cxnId="{9AAFBEFA-4ADA-474D-8B13-131B42118983}">
      <dgm:prSet/>
      <dgm:spPr/>
      <dgm:t>
        <a:bodyPr/>
        <a:lstStyle/>
        <a:p>
          <a:endParaRPr lang="en-US"/>
        </a:p>
      </dgm:t>
    </dgm:pt>
    <dgm:pt modelId="{261A3BD2-E3B9-4790-B291-AD4DC476515D}">
      <dgm:prSet custT="1"/>
      <dgm:spPr/>
      <dgm:t>
        <a:bodyPr/>
        <a:lstStyle/>
        <a:p>
          <a:pPr rtl="0"/>
          <a:r>
            <a:rPr lang="en-US" sz="1600" dirty="0" smtClean="0">
              <a:latin typeface="Corbel" panose="020B0503020204020204" pitchFamily="34" charset="0"/>
            </a:rPr>
            <a:t>SĐT:  0962631881</a:t>
          </a:r>
          <a:endParaRPr lang="en-US" sz="1600" dirty="0">
            <a:latin typeface="Corbel" panose="020B0503020204020204" pitchFamily="34" charset="0"/>
          </a:endParaRPr>
        </a:p>
      </dgm:t>
    </dgm:pt>
    <dgm:pt modelId="{15B9DC8E-8044-4B87-A57A-5E2CDEC87AB8}" type="parTrans" cxnId="{BAA42DCD-2BAB-47C1-AE40-FC26986E1F93}">
      <dgm:prSet/>
      <dgm:spPr/>
      <dgm:t>
        <a:bodyPr/>
        <a:lstStyle/>
        <a:p>
          <a:endParaRPr lang="en-US"/>
        </a:p>
      </dgm:t>
    </dgm:pt>
    <dgm:pt modelId="{0B7B4CFE-C0D8-43A0-B393-09BEA6AC9D66}" type="sibTrans" cxnId="{BAA42DCD-2BAB-47C1-AE40-FC26986E1F93}">
      <dgm:prSet/>
      <dgm:spPr/>
      <dgm:t>
        <a:bodyPr/>
        <a:lstStyle/>
        <a:p>
          <a:endParaRPr lang="en-US"/>
        </a:p>
      </dgm:t>
    </dgm:pt>
    <dgm:pt modelId="{020A27B9-CB55-49D5-B8A3-688EE585CC9D}" type="pres">
      <dgm:prSet presAssocID="{32E14704-977C-4D68-8294-59EA820FA368}" presName="Name0" presStyleCnt="0">
        <dgm:presLayoutVars>
          <dgm:dir/>
          <dgm:animLvl val="lvl"/>
          <dgm:resizeHandles val="exact"/>
        </dgm:presLayoutVars>
      </dgm:prSet>
      <dgm:spPr/>
      <dgm:t>
        <a:bodyPr/>
        <a:lstStyle/>
        <a:p>
          <a:endParaRPr lang="en-US"/>
        </a:p>
      </dgm:t>
    </dgm:pt>
    <dgm:pt modelId="{880A6054-3985-4741-8BCD-876E889C8E4A}" type="pres">
      <dgm:prSet presAssocID="{AAA69D82-9A39-4A83-AC91-A3ACD0314F6E}" presName="linNode" presStyleCnt="0"/>
      <dgm:spPr/>
    </dgm:pt>
    <dgm:pt modelId="{6A4AC412-4988-4A63-AD3C-3EA74E629088}" type="pres">
      <dgm:prSet presAssocID="{AAA69D82-9A39-4A83-AC91-A3ACD0314F6E}" presName="parentText" presStyleLbl="node1" presStyleIdx="0" presStyleCnt="4" custScaleX="271752" custLinFactNeighborX="1767" custLinFactNeighborY="-6955">
        <dgm:presLayoutVars>
          <dgm:chMax val="1"/>
          <dgm:bulletEnabled val="1"/>
        </dgm:presLayoutVars>
      </dgm:prSet>
      <dgm:spPr/>
      <dgm:t>
        <a:bodyPr/>
        <a:lstStyle/>
        <a:p>
          <a:endParaRPr lang="en-US"/>
        </a:p>
      </dgm:t>
    </dgm:pt>
    <dgm:pt modelId="{6551F452-F228-46B4-8D50-7ACBCAECF9B3}" type="pres">
      <dgm:prSet presAssocID="{462429E1-1829-459B-B17E-43E1DD9EE734}" presName="sp" presStyleCnt="0"/>
      <dgm:spPr/>
    </dgm:pt>
    <dgm:pt modelId="{479FDD0A-8025-4F67-B3DE-23414182AB1D}" type="pres">
      <dgm:prSet presAssocID="{24547722-253E-48CA-B6CF-3708C14F9984}" presName="linNode" presStyleCnt="0"/>
      <dgm:spPr/>
    </dgm:pt>
    <dgm:pt modelId="{9F865FF0-7CF1-4E52-B2F6-8E615894CE87}" type="pres">
      <dgm:prSet presAssocID="{24547722-253E-48CA-B6CF-3708C14F9984}" presName="parentText" presStyleLbl="node1" presStyleIdx="1" presStyleCnt="4" custScaleX="271752" custLinFactNeighborX="1767" custLinFactNeighborY="-10120">
        <dgm:presLayoutVars>
          <dgm:chMax val="1"/>
          <dgm:bulletEnabled val="1"/>
        </dgm:presLayoutVars>
      </dgm:prSet>
      <dgm:spPr/>
      <dgm:t>
        <a:bodyPr/>
        <a:lstStyle/>
        <a:p>
          <a:endParaRPr lang="en-US"/>
        </a:p>
      </dgm:t>
    </dgm:pt>
    <dgm:pt modelId="{64505BD9-C5D2-4975-A8AF-EBDDB56BB3CF}" type="pres">
      <dgm:prSet presAssocID="{78716D4B-D3FC-4A6A-8189-27C03B558F52}" presName="sp" presStyleCnt="0"/>
      <dgm:spPr/>
    </dgm:pt>
    <dgm:pt modelId="{6A211907-9AB4-4483-9792-DF21CB20B944}" type="pres">
      <dgm:prSet presAssocID="{CE45011B-6B04-423A-956B-7E375DD871D9}" presName="linNode" presStyleCnt="0"/>
      <dgm:spPr/>
    </dgm:pt>
    <dgm:pt modelId="{1E7D8500-7D12-417C-9BAE-D78098BD56AB}" type="pres">
      <dgm:prSet presAssocID="{CE45011B-6B04-423A-956B-7E375DD871D9}" presName="parentText" presStyleLbl="node1" presStyleIdx="2" presStyleCnt="4" custScaleX="271752" custLinFactNeighborX="1767" custLinFactNeighborY="-10120">
        <dgm:presLayoutVars>
          <dgm:chMax val="1"/>
          <dgm:bulletEnabled val="1"/>
        </dgm:presLayoutVars>
      </dgm:prSet>
      <dgm:spPr/>
      <dgm:t>
        <a:bodyPr/>
        <a:lstStyle/>
        <a:p>
          <a:endParaRPr lang="en-US"/>
        </a:p>
      </dgm:t>
    </dgm:pt>
    <dgm:pt modelId="{EDCE4719-E0A2-4EFB-8391-80347C84DB50}" type="pres">
      <dgm:prSet presAssocID="{6095D37B-E763-4BA1-B55C-ACF68F6E12FC}" presName="sp" presStyleCnt="0"/>
      <dgm:spPr/>
    </dgm:pt>
    <dgm:pt modelId="{29B94F91-A734-437B-89D0-B854A81CF83F}" type="pres">
      <dgm:prSet presAssocID="{261A3BD2-E3B9-4790-B291-AD4DC476515D}" presName="linNode" presStyleCnt="0"/>
      <dgm:spPr/>
    </dgm:pt>
    <dgm:pt modelId="{7878EA30-6613-41D4-B4E9-ED0DE1DEC707}" type="pres">
      <dgm:prSet presAssocID="{261A3BD2-E3B9-4790-B291-AD4DC476515D}" presName="parentText" presStyleLbl="node1" presStyleIdx="3" presStyleCnt="4" custScaleX="271752" custLinFactNeighborX="1767" custLinFactNeighborY="-13287">
        <dgm:presLayoutVars>
          <dgm:chMax val="1"/>
          <dgm:bulletEnabled val="1"/>
        </dgm:presLayoutVars>
      </dgm:prSet>
      <dgm:spPr/>
      <dgm:t>
        <a:bodyPr/>
        <a:lstStyle/>
        <a:p>
          <a:endParaRPr lang="en-US"/>
        </a:p>
      </dgm:t>
    </dgm:pt>
  </dgm:ptLst>
  <dgm:cxnLst>
    <dgm:cxn modelId="{818E827D-9119-47F9-BE06-6C907CEA4CC3}" type="presOf" srcId="{32E14704-977C-4D68-8294-59EA820FA368}" destId="{020A27B9-CB55-49D5-B8A3-688EE585CC9D}" srcOrd="0" destOrd="0" presId="urn:microsoft.com/office/officeart/2005/8/layout/vList5"/>
    <dgm:cxn modelId="{604F68C1-54D6-4C36-84DF-6F1F4E4DF410}" srcId="{32E14704-977C-4D68-8294-59EA820FA368}" destId="{AAA69D82-9A39-4A83-AC91-A3ACD0314F6E}" srcOrd="0" destOrd="0" parTransId="{AC309CF0-7B67-4583-BA21-12E4A2F54B72}" sibTransId="{462429E1-1829-459B-B17E-43E1DD9EE734}"/>
    <dgm:cxn modelId="{BAA42DCD-2BAB-47C1-AE40-FC26986E1F93}" srcId="{32E14704-977C-4D68-8294-59EA820FA368}" destId="{261A3BD2-E3B9-4790-B291-AD4DC476515D}" srcOrd="3" destOrd="0" parTransId="{15B9DC8E-8044-4B87-A57A-5E2CDEC87AB8}" sibTransId="{0B7B4CFE-C0D8-43A0-B393-09BEA6AC9D66}"/>
    <dgm:cxn modelId="{EF738130-E616-4E1E-9A59-8D291EB612B6}" type="presOf" srcId="{AAA69D82-9A39-4A83-AC91-A3ACD0314F6E}" destId="{6A4AC412-4988-4A63-AD3C-3EA74E629088}" srcOrd="0" destOrd="0" presId="urn:microsoft.com/office/officeart/2005/8/layout/vList5"/>
    <dgm:cxn modelId="{6D16F556-4BF1-42D5-BD39-F69994F0FB2A}" srcId="{32E14704-977C-4D68-8294-59EA820FA368}" destId="{24547722-253E-48CA-B6CF-3708C14F9984}" srcOrd="1" destOrd="0" parTransId="{28480D40-86C3-4B1C-A11E-1409045E4935}" sibTransId="{78716D4B-D3FC-4A6A-8189-27C03B558F52}"/>
    <dgm:cxn modelId="{9AAFBEFA-4ADA-474D-8B13-131B42118983}" srcId="{32E14704-977C-4D68-8294-59EA820FA368}" destId="{CE45011B-6B04-423A-956B-7E375DD871D9}" srcOrd="2" destOrd="0" parTransId="{3067FF40-4628-4097-ABA1-BA0B5CDCE3DA}" sibTransId="{6095D37B-E763-4BA1-B55C-ACF68F6E12FC}"/>
    <dgm:cxn modelId="{D8636510-A147-4F93-AE8D-2CC09FD039A4}" type="presOf" srcId="{24547722-253E-48CA-B6CF-3708C14F9984}" destId="{9F865FF0-7CF1-4E52-B2F6-8E615894CE87}" srcOrd="0" destOrd="0" presId="urn:microsoft.com/office/officeart/2005/8/layout/vList5"/>
    <dgm:cxn modelId="{12FC9A81-3784-4AAF-AE8D-CB0A8AED17B9}" type="presOf" srcId="{CE45011B-6B04-423A-956B-7E375DD871D9}" destId="{1E7D8500-7D12-417C-9BAE-D78098BD56AB}" srcOrd="0" destOrd="0" presId="urn:microsoft.com/office/officeart/2005/8/layout/vList5"/>
    <dgm:cxn modelId="{62586B2B-7686-49D3-A83D-BD7EA892C451}" type="presOf" srcId="{261A3BD2-E3B9-4790-B291-AD4DC476515D}" destId="{7878EA30-6613-41D4-B4E9-ED0DE1DEC707}" srcOrd="0" destOrd="0" presId="urn:microsoft.com/office/officeart/2005/8/layout/vList5"/>
    <dgm:cxn modelId="{187924CE-9AFA-4F77-8F7C-E1B43A57C85F}" type="presParOf" srcId="{020A27B9-CB55-49D5-B8A3-688EE585CC9D}" destId="{880A6054-3985-4741-8BCD-876E889C8E4A}" srcOrd="0" destOrd="0" presId="urn:microsoft.com/office/officeart/2005/8/layout/vList5"/>
    <dgm:cxn modelId="{9D6EF240-1705-470D-B718-22F5940372BC}" type="presParOf" srcId="{880A6054-3985-4741-8BCD-876E889C8E4A}" destId="{6A4AC412-4988-4A63-AD3C-3EA74E629088}" srcOrd="0" destOrd="0" presId="urn:microsoft.com/office/officeart/2005/8/layout/vList5"/>
    <dgm:cxn modelId="{BA3D00CF-700E-487B-917A-0D06FB5E7356}" type="presParOf" srcId="{020A27B9-CB55-49D5-B8A3-688EE585CC9D}" destId="{6551F452-F228-46B4-8D50-7ACBCAECF9B3}" srcOrd="1" destOrd="0" presId="urn:microsoft.com/office/officeart/2005/8/layout/vList5"/>
    <dgm:cxn modelId="{7AB99072-C415-4F29-98E9-25CB14AAE571}" type="presParOf" srcId="{020A27B9-CB55-49D5-B8A3-688EE585CC9D}" destId="{479FDD0A-8025-4F67-B3DE-23414182AB1D}" srcOrd="2" destOrd="0" presId="urn:microsoft.com/office/officeart/2005/8/layout/vList5"/>
    <dgm:cxn modelId="{EF71093C-5AEA-4623-A5A7-EA6C61EA0F2F}" type="presParOf" srcId="{479FDD0A-8025-4F67-B3DE-23414182AB1D}" destId="{9F865FF0-7CF1-4E52-B2F6-8E615894CE87}" srcOrd="0" destOrd="0" presId="urn:microsoft.com/office/officeart/2005/8/layout/vList5"/>
    <dgm:cxn modelId="{DBD2F6FC-A462-48FB-AF72-E4020777DD0F}" type="presParOf" srcId="{020A27B9-CB55-49D5-B8A3-688EE585CC9D}" destId="{64505BD9-C5D2-4975-A8AF-EBDDB56BB3CF}" srcOrd="3" destOrd="0" presId="urn:microsoft.com/office/officeart/2005/8/layout/vList5"/>
    <dgm:cxn modelId="{807D29F2-C4DF-4DCB-9471-838BF1002A76}" type="presParOf" srcId="{020A27B9-CB55-49D5-B8A3-688EE585CC9D}" destId="{6A211907-9AB4-4483-9792-DF21CB20B944}" srcOrd="4" destOrd="0" presId="urn:microsoft.com/office/officeart/2005/8/layout/vList5"/>
    <dgm:cxn modelId="{AD9A299E-6B3A-4ADF-8695-BB8765F60230}" type="presParOf" srcId="{6A211907-9AB4-4483-9792-DF21CB20B944}" destId="{1E7D8500-7D12-417C-9BAE-D78098BD56AB}" srcOrd="0" destOrd="0" presId="urn:microsoft.com/office/officeart/2005/8/layout/vList5"/>
    <dgm:cxn modelId="{1A1602C6-3E6D-4608-B88C-6F1CDEE4748F}" type="presParOf" srcId="{020A27B9-CB55-49D5-B8A3-688EE585CC9D}" destId="{EDCE4719-E0A2-4EFB-8391-80347C84DB50}" srcOrd="5" destOrd="0" presId="urn:microsoft.com/office/officeart/2005/8/layout/vList5"/>
    <dgm:cxn modelId="{F8BE42A9-D60E-43AC-81E5-36A4A663CE58}" type="presParOf" srcId="{020A27B9-CB55-49D5-B8A3-688EE585CC9D}" destId="{29B94F91-A734-437B-89D0-B854A81CF83F}" srcOrd="6" destOrd="0" presId="urn:microsoft.com/office/officeart/2005/8/layout/vList5"/>
    <dgm:cxn modelId="{0FAA879D-621C-4851-B375-3FE83411A12A}" type="presParOf" srcId="{29B94F91-A734-437B-89D0-B854A81CF83F}" destId="{7878EA30-6613-41D4-B4E9-ED0DE1DEC707}" srcOrd="0"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EF63DA6-9F83-409B-9A90-DB61C4712AC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FAC77A9-6E31-461E-A2B7-FB0C0C203942}">
      <dgm:prSet/>
      <dgm:spPr/>
      <dgm:t>
        <a:bodyPr/>
        <a:lstStyle/>
        <a:p>
          <a:pPr rtl="0"/>
          <a:r>
            <a:rPr lang="fr-FR" b="1" smtClean="0"/>
            <a:t>Mô </a:t>
          </a:r>
          <a:r>
            <a:rPr lang="vi-VN" b="1" smtClean="0"/>
            <a:t>tả</a:t>
          </a:r>
          <a:endParaRPr lang="en-US"/>
        </a:p>
      </dgm:t>
    </dgm:pt>
    <dgm:pt modelId="{604002ED-9C67-4C01-A404-E6227D97E35A}" type="parTrans" cxnId="{37788B7D-308C-4659-8DCD-0CD86EBF44E3}">
      <dgm:prSet/>
      <dgm:spPr/>
      <dgm:t>
        <a:bodyPr/>
        <a:lstStyle/>
        <a:p>
          <a:endParaRPr lang="en-US"/>
        </a:p>
      </dgm:t>
    </dgm:pt>
    <dgm:pt modelId="{3409DE0F-B356-4B33-A655-9339B1CED995}" type="sibTrans" cxnId="{37788B7D-308C-4659-8DCD-0CD86EBF44E3}">
      <dgm:prSet/>
      <dgm:spPr/>
      <dgm:t>
        <a:bodyPr/>
        <a:lstStyle/>
        <a:p>
          <a:endParaRPr lang="en-US"/>
        </a:p>
      </dgm:t>
    </dgm:pt>
    <dgm:pt modelId="{560F1812-E382-459E-BE1C-9FC2662E3D6A}" type="pres">
      <dgm:prSet presAssocID="{8EF63DA6-9F83-409B-9A90-DB61C4712AC4}" presName="linear" presStyleCnt="0">
        <dgm:presLayoutVars>
          <dgm:animLvl val="lvl"/>
          <dgm:resizeHandles val="exact"/>
        </dgm:presLayoutVars>
      </dgm:prSet>
      <dgm:spPr/>
      <dgm:t>
        <a:bodyPr/>
        <a:lstStyle/>
        <a:p>
          <a:endParaRPr lang="en-US"/>
        </a:p>
      </dgm:t>
    </dgm:pt>
    <dgm:pt modelId="{4781B841-C0CE-4CF0-96EB-37C5A37BBF4F}" type="pres">
      <dgm:prSet presAssocID="{CFAC77A9-6E31-461E-A2B7-FB0C0C203942}" presName="parentText" presStyleLbl="node1" presStyleIdx="0" presStyleCnt="1">
        <dgm:presLayoutVars>
          <dgm:chMax val="0"/>
          <dgm:bulletEnabled val="1"/>
        </dgm:presLayoutVars>
      </dgm:prSet>
      <dgm:spPr/>
      <dgm:t>
        <a:bodyPr/>
        <a:lstStyle/>
        <a:p>
          <a:endParaRPr lang="en-US"/>
        </a:p>
      </dgm:t>
    </dgm:pt>
  </dgm:ptLst>
  <dgm:cxnLst>
    <dgm:cxn modelId="{FD2FACB0-30E1-4C2D-AB27-286F1DE01382}" type="presOf" srcId="{CFAC77A9-6E31-461E-A2B7-FB0C0C203942}" destId="{4781B841-C0CE-4CF0-96EB-37C5A37BBF4F}" srcOrd="0" destOrd="0" presId="urn:microsoft.com/office/officeart/2005/8/layout/vList2"/>
    <dgm:cxn modelId="{8DAC8E74-959F-47B2-BECB-EA459F61C2D6}" type="presOf" srcId="{8EF63DA6-9F83-409B-9A90-DB61C4712AC4}" destId="{560F1812-E382-459E-BE1C-9FC2662E3D6A}" srcOrd="0" destOrd="0" presId="urn:microsoft.com/office/officeart/2005/8/layout/vList2"/>
    <dgm:cxn modelId="{37788B7D-308C-4659-8DCD-0CD86EBF44E3}" srcId="{8EF63DA6-9F83-409B-9A90-DB61C4712AC4}" destId="{CFAC77A9-6E31-461E-A2B7-FB0C0C203942}" srcOrd="0" destOrd="0" parTransId="{604002ED-9C67-4C01-A404-E6227D97E35A}" sibTransId="{3409DE0F-B356-4B33-A655-9339B1CED995}"/>
    <dgm:cxn modelId="{A84CAB07-090C-48DA-AB1D-1EDDCCD7E0E6}" type="presParOf" srcId="{560F1812-E382-459E-BE1C-9FC2662E3D6A}" destId="{4781B841-C0CE-4CF0-96EB-37C5A37BBF4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43208C2A-72DF-4877-AC31-13E4F95A16E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8F68CC4-4A9E-4746-9646-F70FAEA8FC11}">
      <dgm:prSet/>
      <dgm:spPr/>
      <dgm:t>
        <a:bodyPr/>
        <a:lstStyle/>
        <a:p>
          <a:pPr rtl="0"/>
          <a:r>
            <a:rPr lang="vi-VN" b="1" smtClean="0"/>
            <a:t>Các giả thiết</a:t>
          </a:r>
          <a:endParaRPr lang="en-US"/>
        </a:p>
      </dgm:t>
    </dgm:pt>
    <dgm:pt modelId="{4EF5D1F9-FD7E-45FB-B233-C2F0F10D0573}" type="parTrans" cxnId="{06139AEE-4879-4A1B-93AD-2A2B2068F272}">
      <dgm:prSet/>
      <dgm:spPr/>
      <dgm:t>
        <a:bodyPr/>
        <a:lstStyle/>
        <a:p>
          <a:endParaRPr lang="en-US"/>
        </a:p>
      </dgm:t>
    </dgm:pt>
    <dgm:pt modelId="{C2EF183D-891E-462D-883F-E25A8469292F}" type="sibTrans" cxnId="{06139AEE-4879-4A1B-93AD-2A2B2068F272}">
      <dgm:prSet/>
      <dgm:spPr/>
      <dgm:t>
        <a:bodyPr/>
        <a:lstStyle/>
        <a:p>
          <a:endParaRPr lang="en-US"/>
        </a:p>
      </dgm:t>
    </dgm:pt>
    <dgm:pt modelId="{45F226AD-6368-4BE2-A0D9-7684BB945272}" type="pres">
      <dgm:prSet presAssocID="{43208C2A-72DF-4877-AC31-13E4F95A16E2}" presName="linear" presStyleCnt="0">
        <dgm:presLayoutVars>
          <dgm:animLvl val="lvl"/>
          <dgm:resizeHandles val="exact"/>
        </dgm:presLayoutVars>
      </dgm:prSet>
      <dgm:spPr/>
      <dgm:t>
        <a:bodyPr/>
        <a:lstStyle/>
        <a:p>
          <a:endParaRPr lang="en-US"/>
        </a:p>
      </dgm:t>
    </dgm:pt>
    <dgm:pt modelId="{C0498E02-8502-4CD3-B658-D1279FF01B6F}" type="pres">
      <dgm:prSet presAssocID="{48F68CC4-4A9E-4746-9646-F70FAEA8FC11}" presName="parentText" presStyleLbl="node1" presStyleIdx="0" presStyleCnt="1">
        <dgm:presLayoutVars>
          <dgm:chMax val="0"/>
          <dgm:bulletEnabled val="1"/>
        </dgm:presLayoutVars>
      </dgm:prSet>
      <dgm:spPr/>
      <dgm:t>
        <a:bodyPr/>
        <a:lstStyle/>
        <a:p>
          <a:endParaRPr lang="en-US"/>
        </a:p>
      </dgm:t>
    </dgm:pt>
  </dgm:ptLst>
  <dgm:cxnLst>
    <dgm:cxn modelId="{30EBC94E-6708-40F5-81F2-F3FEA1FBE274}" type="presOf" srcId="{48F68CC4-4A9E-4746-9646-F70FAEA8FC11}" destId="{C0498E02-8502-4CD3-B658-D1279FF01B6F}" srcOrd="0" destOrd="0" presId="urn:microsoft.com/office/officeart/2005/8/layout/vList2"/>
    <dgm:cxn modelId="{06139AEE-4879-4A1B-93AD-2A2B2068F272}" srcId="{43208C2A-72DF-4877-AC31-13E4F95A16E2}" destId="{48F68CC4-4A9E-4746-9646-F70FAEA8FC11}" srcOrd="0" destOrd="0" parTransId="{4EF5D1F9-FD7E-45FB-B233-C2F0F10D0573}" sibTransId="{C2EF183D-891E-462D-883F-E25A8469292F}"/>
    <dgm:cxn modelId="{6772E202-A058-4C22-BC1E-25E932C7D985}" type="presOf" srcId="{43208C2A-72DF-4877-AC31-13E4F95A16E2}" destId="{45F226AD-6368-4BE2-A0D9-7684BB945272}" srcOrd="0" destOrd="0" presId="urn:microsoft.com/office/officeart/2005/8/layout/vList2"/>
    <dgm:cxn modelId="{B0F7C21A-4E03-46A8-8847-A368283484D4}" type="presParOf" srcId="{45F226AD-6368-4BE2-A0D9-7684BB945272}" destId="{C0498E02-8502-4CD3-B658-D1279FF01B6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80CFDAE-35EC-4C7B-AF97-D39749EB43F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BFA942B-56FB-473A-8D35-D1871C6E8D0D}">
      <dgm:prSet/>
      <dgm:spPr/>
      <dgm:t>
        <a:bodyPr/>
        <a:lstStyle/>
        <a:p>
          <a:pPr rtl="0"/>
          <a:r>
            <a:rPr lang="vi-VN" b="1" smtClean="0"/>
            <a:t>Các bước tạo khóa phiên</a:t>
          </a:r>
          <a:endParaRPr lang="en-US"/>
        </a:p>
      </dgm:t>
    </dgm:pt>
    <dgm:pt modelId="{445F9CD5-91CB-4A66-9D63-EE3033632D88}" type="parTrans" cxnId="{919E8BFC-B816-4E7E-BD8F-90EAC287F291}">
      <dgm:prSet/>
      <dgm:spPr/>
      <dgm:t>
        <a:bodyPr/>
        <a:lstStyle/>
        <a:p>
          <a:endParaRPr lang="en-US"/>
        </a:p>
      </dgm:t>
    </dgm:pt>
    <dgm:pt modelId="{AC3DE1EB-175F-4CC4-8D8F-0A755D330561}" type="sibTrans" cxnId="{919E8BFC-B816-4E7E-BD8F-90EAC287F291}">
      <dgm:prSet/>
      <dgm:spPr/>
      <dgm:t>
        <a:bodyPr/>
        <a:lstStyle/>
        <a:p>
          <a:endParaRPr lang="en-US"/>
        </a:p>
      </dgm:t>
    </dgm:pt>
    <dgm:pt modelId="{6568ECAB-D527-46B9-9FD5-9D81E7FBFAEA}" type="pres">
      <dgm:prSet presAssocID="{080CFDAE-35EC-4C7B-AF97-D39749EB43F9}" presName="linear" presStyleCnt="0">
        <dgm:presLayoutVars>
          <dgm:animLvl val="lvl"/>
          <dgm:resizeHandles val="exact"/>
        </dgm:presLayoutVars>
      </dgm:prSet>
      <dgm:spPr/>
      <dgm:t>
        <a:bodyPr/>
        <a:lstStyle/>
        <a:p>
          <a:endParaRPr lang="en-US"/>
        </a:p>
      </dgm:t>
    </dgm:pt>
    <dgm:pt modelId="{0A4C76D6-FBF8-4796-99E8-6CE50B91DBC3}" type="pres">
      <dgm:prSet presAssocID="{5BFA942B-56FB-473A-8D35-D1871C6E8D0D}" presName="parentText" presStyleLbl="node1" presStyleIdx="0" presStyleCnt="1">
        <dgm:presLayoutVars>
          <dgm:chMax val="0"/>
          <dgm:bulletEnabled val="1"/>
        </dgm:presLayoutVars>
      </dgm:prSet>
      <dgm:spPr/>
      <dgm:t>
        <a:bodyPr/>
        <a:lstStyle/>
        <a:p>
          <a:endParaRPr lang="en-US"/>
        </a:p>
      </dgm:t>
    </dgm:pt>
  </dgm:ptLst>
  <dgm:cxnLst>
    <dgm:cxn modelId="{919E8BFC-B816-4E7E-BD8F-90EAC287F291}" srcId="{080CFDAE-35EC-4C7B-AF97-D39749EB43F9}" destId="{5BFA942B-56FB-473A-8D35-D1871C6E8D0D}" srcOrd="0" destOrd="0" parTransId="{445F9CD5-91CB-4A66-9D63-EE3033632D88}" sibTransId="{AC3DE1EB-175F-4CC4-8D8F-0A755D330561}"/>
    <dgm:cxn modelId="{F43E1E27-ED13-4E1E-A6B2-DAC4E710FE3B}" type="presOf" srcId="{080CFDAE-35EC-4C7B-AF97-D39749EB43F9}" destId="{6568ECAB-D527-46B9-9FD5-9D81E7FBFAEA}" srcOrd="0" destOrd="0" presId="urn:microsoft.com/office/officeart/2005/8/layout/vList2"/>
    <dgm:cxn modelId="{B41A565C-16B2-4198-A025-6D4357CDC8AD}" type="presOf" srcId="{5BFA942B-56FB-473A-8D35-D1871C6E8D0D}" destId="{0A4C76D6-FBF8-4796-99E8-6CE50B91DBC3}" srcOrd="0" destOrd="0" presId="urn:microsoft.com/office/officeart/2005/8/layout/vList2"/>
    <dgm:cxn modelId="{1440180F-9334-46D5-93EB-86C7EF112D81}" type="presParOf" srcId="{6568ECAB-D527-46B9-9FD5-9D81E7FBFAEA}" destId="{0A4C76D6-FBF8-4796-99E8-6CE50B91DB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B326CCC-E4B9-446B-B7C3-8EE5C12A42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4DDB23A-7C9B-4690-A9E0-DF603556F374}">
      <dgm:prSet/>
      <dgm:spPr/>
      <dgm:t>
        <a:bodyPr/>
        <a:lstStyle/>
        <a:p>
          <a:pPr rtl="0"/>
          <a:r>
            <a:rPr lang="vi-VN" b="1" smtClean="0"/>
            <a:t>(tiếp)</a:t>
          </a:r>
          <a:endParaRPr lang="en-US"/>
        </a:p>
      </dgm:t>
    </dgm:pt>
    <dgm:pt modelId="{0FC6CEBF-1D6D-43F2-8E50-113061A3215C}" type="parTrans" cxnId="{555BE8AE-E4C1-449A-94B4-737897AA92DA}">
      <dgm:prSet/>
      <dgm:spPr/>
      <dgm:t>
        <a:bodyPr/>
        <a:lstStyle/>
        <a:p>
          <a:endParaRPr lang="en-US"/>
        </a:p>
      </dgm:t>
    </dgm:pt>
    <dgm:pt modelId="{A63F6F2E-8306-492E-A2AF-1569578ABC25}" type="sibTrans" cxnId="{555BE8AE-E4C1-449A-94B4-737897AA92DA}">
      <dgm:prSet/>
      <dgm:spPr/>
      <dgm:t>
        <a:bodyPr/>
        <a:lstStyle/>
        <a:p>
          <a:endParaRPr lang="en-US"/>
        </a:p>
      </dgm:t>
    </dgm:pt>
    <dgm:pt modelId="{FDA7EB73-FE65-433B-A406-65956721B8F9}" type="pres">
      <dgm:prSet presAssocID="{6B326CCC-E4B9-446B-B7C3-8EE5C12A422D}" presName="linear" presStyleCnt="0">
        <dgm:presLayoutVars>
          <dgm:animLvl val="lvl"/>
          <dgm:resizeHandles val="exact"/>
        </dgm:presLayoutVars>
      </dgm:prSet>
      <dgm:spPr/>
      <dgm:t>
        <a:bodyPr/>
        <a:lstStyle/>
        <a:p>
          <a:endParaRPr lang="en-US"/>
        </a:p>
      </dgm:t>
    </dgm:pt>
    <dgm:pt modelId="{95141E77-5D07-4949-B888-E5A320474FC9}" type="pres">
      <dgm:prSet presAssocID="{D4DDB23A-7C9B-4690-A9E0-DF603556F374}" presName="parentText" presStyleLbl="node1" presStyleIdx="0" presStyleCnt="1">
        <dgm:presLayoutVars>
          <dgm:chMax val="0"/>
          <dgm:bulletEnabled val="1"/>
        </dgm:presLayoutVars>
      </dgm:prSet>
      <dgm:spPr/>
      <dgm:t>
        <a:bodyPr/>
        <a:lstStyle/>
        <a:p>
          <a:endParaRPr lang="en-US"/>
        </a:p>
      </dgm:t>
    </dgm:pt>
  </dgm:ptLst>
  <dgm:cxnLst>
    <dgm:cxn modelId="{24C64FC6-6503-4F70-9B56-6CEB4149DE80}" type="presOf" srcId="{6B326CCC-E4B9-446B-B7C3-8EE5C12A422D}" destId="{FDA7EB73-FE65-433B-A406-65956721B8F9}" srcOrd="0" destOrd="0" presId="urn:microsoft.com/office/officeart/2005/8/layout/vList2"/>
    <dgm:cxn modelId="{22DAE333-D2A1-46EC-BFAA-75E4685D0944}" type="presOf" srcId="{D4DDB23A-7C9B-4690-A9E0-DF603556F374}" destId="{95141E77-5D07-4949-B888-E5A320474FC9}" srcOrd="0" destOrd="0" presId="urn:microsoft.com/office/officeart/2005/8/layout/vList2"/>
    <dgm:cxn modelId="{555BE8AE-E4C1-449A-94B4-737897AA92DA}" srcId="{6B326CCC-E4B9-446B-B7C3-8EE5C12A422D}" destId="{D4DDB23A-7C9B-4690-A9E0-DF603556F374}" srcOrd="0" destOrd="0" parTransId="{0FC6CEBF-1D6D-43F2-8E50-113061A3215C}" sibTransId="{A63F6F2E-8306-492E-A2AF-1569578ABC25}"/>
    <dgm:cxn modelId="{691383A7-05D9-405B-B677-34FFC1C4CB46}" type="presParOf" srcId="{FDA7EB73-FE65-433B-A406-65956721B8F9}" destId="{95141E77-5D07-4949-B888-E5A320474FC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D9FF44F4-11BA-468E-B36F-2C4DA05DEDE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2F1DDF1-0385-4CD9-B1E3-D48DB04516BD}">
      <dgm:prSet/>
      <dgm:spPr/>
      <dgm:t>
        <a:bodyPr/>
        <a:lstStyle/>
        <a:p>
          <a:pPr rtl="0"/>
          <a:r>
            <a:rPr lang="vi-VN" b="1" smtClean="0"/>
            <a:t>(tiếp)</a:t>
          </a:r>
          <a:endParaRPr lang="en-US"/>
        </a:p>
      </dgm:t>
    </dgm:pt>
    <dgm:pt modelId="{28920BF8-AFFF-4E4E-AF8E-243122C18E13}" type="parTrans" cxnId="{C9A99D92-F4C0-49AD-9D2E-DB2480DD5A06}">
      <dgm:prSet/>
      <dgm:spPr/>
      <dgm:t>
        <a:bodyPr/>
        <a:lstStyle/>
        <a:p>
          <a:endParaRPr lang="en-US"/>
        </a:p>
      </dgm:t>
    </dgm:pt>
    <dgm:pt modelId="{696DA387-558B-49CD-98E5-34955835248D}" type="sibTrans" cxnId="{C9A99D92-F4C0-49AD-9D2E-DB2480DD5A06}">
      <dgm:prSet/>
      <dgm:spPr/>
      <dgm:t>
        <a:bodyPr/>
        <a:lstStyle/>
        <a:p>
          <a:endParaRPr lang="en-US"/>
        </a:p>
      </dgm:t>
    </dgm:pt>
    <dgm:pt modelId="{D9402D49-5856-4523-A648-CD2C3884B6C2}" type="pres">
      <dgm:prSet presAssocID="{D9FF44F4-11BA-468E-B36F-2C4DA05DEDEB}" presName="linear" presStyleCnt="0">
        <dgm:presLayoutVars>
          <dgm:animLvl val="lvl"/>
          <dgm:resizeHandles val="exact"/>
        </dgm:presLayoutVars>
      </dgm:prSet>
      <dgm:spPr/>
      <dgm:t>
        <a:bodyPr/>
        <a:lstStyle/>
        <a:p>
          <a:endParaRPr lang="en-US"/>
        </a:p>
      </dgm:t>
    </dgm:pt>
    <dgm:pt modelId="{1C61736C-B907-4465-BB0F-DA856C4B4B21}" type="pres">
      <dgm:prSet presAssocID="{32F1DDF1-0385-4CD9-B1E3-D48DB04516BD}" presName="parentText" presStyleLbl="node1" presStyleIdx="0" presStyleCnt="1">
        <dgm:presLayoutVars>
          <dgm:chMax val="0"/>
          <dgm:bulletEnabled val="1"/>
        </dgm:presLayoutVars>
      </dgm:prSet>
      <dgm:spPr/>
      <dgm:t>
        <a:bodyPr/>
        <a:lstStyle/>
        <a:p>
          <a:endParaRPr lang="en-US"/>
        </a:p>
      </dgm:t>
    </dgm:pt>
  </dgm:ptLst>
  <dgm:cxnLst>
    <dgm:cxn modelId="{23A803EB-1867-4383-9CAD-033BFA51FC5C}" type="presOf" srcId="{32F1DDF1-0385-4CD9-B1E3-D48DB04516BD}" destId="{1C61736C-B907-4465-BB0F-DA856C4B4B21}" srcOrd="0" destOrd="0" presId="urn:microsoft.com/office/officeart/2005/8/layout/vList2"/>
    <dgm:cxn modelId="{C9A99D92-F4C0-49AD-9D2E-DB2480DD5A06}" srcId="{D9FF44F4-11BA-468E-B36F-2C4DA05DEDEB}" destId="{32F1DDF1-0385-4CD9-B1E3-D48DB04516BD}" srcOrd="0" destOrd="0" parTransId="{28920BF8-AFFF-4E4E-AF8E-243122C18E13}" sibTransId="{696DA387-558B-49CD-98E5-34955835248D}"/>
    <dgm:cxn modelId="{B3D47C8A-357B-4B64-A238-A20488D9314B}" type="presOf" srcId="{D9FF44F4-11BA-468E-B36F-2C4DA05DEDEB}" destId="{D9402D49-5856-4523-A648-CD2C3884B6C2}" srcOrd="0" destOrd="0" presId="urn:microsoft.com/office/officeart/2005/8/layout/vList2"/>
    <dgm:cxn modelId="{492EE095-0811-4B36-9749-835FDB98A879}" type="presParOf" srcId="{D9402D49-5856-4523-A648-CD2C3884B6C2}" destId="{1C61736C-B907-4465-BB0F-DA856C4B4B2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B2C90005-BA26-4845-9D51-204DD42302F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45E5421-1FEC-4620-9414-ABD584AFA904}">
      <dgm:prSet/>
      <dgm:spPr/>
      <dgm:t>
        <a:bodyPr/>
        <a:lstStyle/>
        <a:p>
          <a:pPr rtl="0"/>
          <a:r>
            <a:rPr lang="vi-VN" b="1" smtClean="0"/>
            <a:t>(tiếp)</a:t>
          </a:r>
          <a:endParaRPr lang="en-US"/>
        </a:p>
      </dgm:t>
    </dgm:pt>
    <dgm:pt modelId="{200BDC3B-EC97-4A5B-AC13-C445351E1343}" type="parTrans" cxnId="{00CEFA79-E628-4BC0-8B90-C2FEFFCE7CCC}">
      <dgm:prSet/>
      <dgm:spPr/>
      <dgm:t>
        <a:bodyPr/>
        <a:lstStyle/>
        <a:p>
          <a:endParaRPr lang="en-US"/>
        </a:p>
      </dgm:t>
    </dgm:pt>
    <dgm:pt modelId="{9617E132-BAF6-4B8A-91B9-DDD8ACE28168}" type="sibTrans" cxnId="{00CEFA79-E628-4BC0-8B90-C2FEFFCE7CCC}">
      <dgm:prSet/>
      <dgm:spPr/>
      <dgm:t>
        <a:bodyPr/>
        <a:lstStyle/>
        <a:p>
          <a:endParaRPr lang="en-US"/>
        </a:p>
      </dgm:t>
    </dgm:pt>
    <dgm:pt modelId="{384D8CAB-45F3-4A6D-82FA-27B7EFADE579}" type="pres">
      <dgm:prSet presAssocID="{B2C90005-BA26-4845-9D51-204DD42302F5}" presName="linear" presStyleCnt="0">
        <dgm:presLayoutVars>
          <dgm:animLvl val="lvl"/>
          <dgm:resizeHandles val="exact"/>
        </dgm:presLayoutVars>
      </dgm:prSet>
      <dgm:spPr/>
      <dgm:t>
        <a:bodyPr/>
        <a:lstStyle/>
        <a:p>
          <a:endParaRPr lang="en-US"/>
        </a:p>
      </dgm:t>
    </dgm:pt>
    <dgm:pt modelId="{8DBBE69D-33DE-4C11-86FB-4FA1AE014133}" type="pres">
      <dgm:prSet presAssocID="{845E5421-1FEC-4620-9414-ABD584AFA904}" presName="parentText" presStyleLbl="node1" presStyleIdx="0" presStyleCnt="1">
        <dgm:presLayoutVars>
          <dgm:chMax val="0"/>
          <dgm:bulletEnabled val="1"/>
        </dgm:presLayoutVars>
      </dgm:prSet>
      <dgm:spPr/>
      <dgm:t>
        <a:bodyPr/>
        <a:lstStyle/>
        <a:p>
          <a:endParaRPr lang="en-US"/>
        </a:p>
      </dgm:t>
    </dgm:pt>
  </dgm:ptLst>
  <dgm:cxnLst>
    <dgm:cxn modelId="{00CEFA79-E628-4BC0-8B90-C2FEFFCE7CCC}" srcId="{B2C90005-BA26-4845-9D51-204DD42302F5}" destId="{845E5421-1FEC-4620-9414-ABD584AFA904}" srcOrd="0" destOrd="0" parTransId="{200BDC3B-EC97-4A5B-AC13-C445351E1343}" sibTransId="{9617E132-BAF6-4B8A-91B9-DDD8ACE28168}"/>
    <dgm:cxn modelId="{FCEF6F0D-913D-4579-AC1B-7A25C2EF44C0}" type="presOf" srcId="{845E5421-1FEC-4620-9414-ABD584AFA904}" destId="{8DBBE69D-33DE-4C11-86FB-4FA1AE014133}" srcOrd="0" destOrd="0" presId="urn:microsoft.com/office/officeart/2005/8/layout/vList2"/>
    <dgm:cxn modelId="{FA1CB81B-DE0D-425A-8B4B-1C0A8384FA1A}" type="presOf" srcId="{B2C90005-BA26-4845-9D51-204DD42302F5}" destId="{384D8CAB-45F3-4A6D-82FA-27B7EFADE579}" srcOrd="0" destOrd="0" presId="urn:microsoft.com/office/officeart/2005/8/layout/vList2"/>
    <dgm:cxn modelId="{A559CEC8-8E99-44FC-B3C4-40E80E801F9B}" type="presParOf" srcId="{384D8CAB-45F3-4A6D-82FA-27B7EFADE579}" destId="{8DBBE69D-33DE-4C11-86FB-4FA1AE01413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EF157A9-BC76-4605-820F-B6514B77B43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A778348-4388-4A76-8BCC-666F619E6D31}">
      <dgm:prSet/>
      <dgm:spPr/>
      <dgm:t>
        <a:bodyPr/>
        <a:lstStyle/>
        <a:p>
          <a:pPr rtl="0"/>
          <a:r>
            <a:rPr lang="vi-VN" b="1" smtClean="0"/>
            <a:t>(tiếp)</a:t>
          </a:r>
          <a:endParaRPr lang="en-US"/>
        </a:p>
      </dgm:t>
    </dgm:pt>
    <dgm:pt modelId="{284558A3-8504-4A11-92A7-9D9E7D437628}" type="parTrans" cxnId="{B9273A3E-A7AD-4AE2-9BFF-C1EBDC59F602}">
      <dgm:prSet/>
      <dgm:spPr/>
      <dgm:t>
        <a:bodyPr/>
        <a:lstStyle/>
        <a:p>
          <a:endParaRPr lang="en-US"/>
        </a:p>
      </dgm:t>
    </dgm:pt>
    <dgm:pt modelId="{BB4AC140-B9BC-428E-9637-C724B1D1AB65}" type="sibTrans" cxnId="{B9273A3E-A7AD-4AE2-9BFF-C1EBDC59F602}">
      <dgm:prSet/>
      <dgm:spPr/>
      <dgm:t>
        <a:bodyPr/>
        <a:lstStyle/>
        <a:p>
          <a:endParaRPr lang="en-US"/>
        </a:p>
      </dgm:t>
    </dgm:pt>
    <dgm:pt modelId="{DBF4A15E-9F2D-4815-BE8A-01DDAC9BF0C8}" type="pres">
      <dgm:prSet presAssocID="{DEF157A9-BC76-4605-820F-B6514B77B433}" presName="linear" presStyleCnt="0">
        <dgm:presLayoutVars>
          <dgm:animLvl val="lvl"/>
          <dgm:resizeHandles val="exact"/>
        </dgm:presLayoutVars>
      </dgm:prSet>
      <dgm:spPr/>
      <dgm:t>
        <a:bodyPr/>
        <a:lstStyle/>
        <a:p>
          <a:endParaRPr lang="en-US"/>
        </a:p>
      </dgm:t>
    </dgm:pt>
    <dgm:pt modelId="{54A5612D-3422-4EE9-B647-2FB1BBD50EA6}" type="pres">
      <dgm:prSet presAssocID="{7A778348-4388-4A76-8BCC-666F619E6D31}" presName="parentText" presStyleLbl="node1" presStyleIdx="0" presStyleCnt="1">
        <dgm:presLayoutVars>
          <dgm:chMax val="0"/>
          <dgm:bulletEnabled val="1"/>
        </dgm:presLayoutVars>
      </dgm:prSet>
      <dgm:spPr/>
      <dgm:t>
        <a:bodyPr/>
        <a:lstStyle/>
        <a:p>
          <a:endParaRPr lang="en-US"/>
        </a:p>
      </dgm:t>
    </dgm:pt>
  </dgm:ptLst>
  <dgm:cxnLst>
    <dgm:cxn modelId="{F3D099D1-CB69-49B0-972E-9DE618B168BC}" type="presOf" srcId="{DEF157A9-BC76-4605-820F-B6514B77B433}" destId="{DBF4A15E-9F2D-4815-BE8A-01DDAC9BF0C8}" srcOrd="0" destOrd="0" presId="urn:microsoft.com/office/officeart/2005/8/layout/vList2"/>
    <dgm:cxn modelId="{B9273A3E-A7AD-4AE2-9BFF-C1EBDC59F602}" srcId="{DEF157A9-BC76-4605-820F-B6514B77B433}" destId="{7A778348-4388-4A76-8BCC-666F619E6D31}" srcOrd="0" destOrd="0" parTransId="{284558A3-8504-4A11-92A7-9D9E7D437628}" sibTransId="{BB4AC140-B9BC-428E-9637-C724B1D1AB65}"/>
    <dgm:cxn modelId="{5D5756A5-82DB-4FDC-8E54-FEEA6345A95B}" type="presOf" srcId="{7A778348-4388-4A76-8BCC-666F619E6D31}" destId="{54A5612D-3422-4EE9-B647-2FB1BBD50EA6}" srcOrd="0" destOrd="0" presId="urn:microsoft.com/office/officeart/2005/8/layout/vList2"/>
    <dgm:cxn modelId="{D8AF3068-7803-4709-B0D4-3575D09CA5C4}" type="presParOf" srcId="{DBF4A15E-9F2D-4815-BE8A-01DDAC9BF0C8}" destId="{54A5612D-3422-4EE9-B647-2FB1BBD50EA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016333E3-918F-48ED-B50E-3949D0D2858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7804FEF-D37A-4B36-A15D-5F92238F1F00}">
      <dgm:prSet/>
      <dgm:spPr/>
      <dgm:t>
        <a:bodyPr/>
        <a:lstStyle/>
        <a:p>
          <a:pPr rtl="0"/>
          <a:r>
            <a:rPr lang="vi-VN" b="1" smtClean="0"/>
            <a:t>(tiếp)</a:t>
          </a:r>
          <a:endParaRPr lang="en-US"/>
        </a:p>
      </dgm:t>
    </dgm:pt>
    <dgm:pt modelId="{B370D348-2C77-4F01-805A-5C9FF2E416FD}" type="parTrans" cxnId="{2E7612A0-6FAF-4A51-A3BF-817DFA8CB476}">
      <dgm:prSet/>
      <dgm:spPr/>
      <dgm:t>
        <a:bodyPr/>
        <a:lstStyle/>
        <a:p>
          <a:endParaRPr lang="en-US"/>
        </a:p>
      </dgm:t>
    </dgm:pt>
    <dgm:pt modelId="{5E83773B-1873-407E-AEFC-6B644956B36A}" type="sibTrans" cxnId="{2E7612A0-6FAF-4A51-A3BF-817DFA8CB476}">
      <dgm:prSet/>
      <dgm:spPr/>
      <dgm:t>
        <a:bodyPr/>
        <a:lstStyle/>
        <a:p>
          <a:endParaRPr lang="en-US"/>
        </a:p>
      </dgm:t>
    </dgm:pt>
    <dgm:pt modelId="{17A6DD60-F085-4596-A19F-49BE0403885F}" type="pres">
      <dgm:prSet presAssocID="{016333E3-918F-48ED-B50E-3949D0D28586}" presName="linear" presStyleCnt="0">
        <dgm:presLayoutVars>
          <dgm:animLvl val="lvl"/>
          <dgm:resizeHandles val="exact"/>
        </dgm:presLayoutVars>
      </dgm:prSet>
      <dgm:spPr/>
      <dgm:t>
        <a:bodyPr/>
        <a:lstStyle/>
        <a:p>
          <a:endParaRPr lang="en-US"/>
        </a:p>
      </dgm:t>
    </dgm:pt>
    <dgm:pt modelId="{69750FD1-62AF-4C86-8765-CFA867918302}" type="pres">
      <dgm:prSet presAssocID="{37804FEF-D37A-4B36-A15D-5F92238F1F00}" presName="parentText" presStyleLbl="node1" presStyleIdx="0" presStyleCnt="1">
        <dgm:presLayoutVars>
          <dgm:chMax val="0"/>
          <dgm:bulletEnabled val="1"/>
        </dgm:presLayoutVars>
      </dgm:prSet>
      <dgm:spPr/>
      <dgm:t>
        <a:bodyPr/>
        <a:lstStyle/>
        <a:p>
          <a:endParaRPr lang="en-US"/>
        </a:p>
      </dgm:t>
    </dgm:pt>
  </dgm:ptLst>
  <dgm:cxnLst>
    <dgm:cxn modelId="{F6C8A073-6C41-4402-B8FD-8519D8465CBC}" type="presOf" srcId="{016333E3-918F-48ED-B50E-3949D0D28586}" destId="{17A6DD60-F085-4596-A19F-49BE0403885F}" srcOrd="0" destOrd="0" presId="urn:microsoft.com/office/officeart/2005/8/layout/vList2"/>
    <dgm:cxn modelId="{475D3E40-DCFA-4945-9CDB-6478142A9C36}" type="presOf" srcId="{37804FEF-D37A-4B36-A15D-5F92238F1F00}" destId="{69750FD1-62AF-4C86-8765-CFA867918302}" srcOrd="0" destOrd="0" presId="urn:microsoft.com/office/officeart/2005/8/layout/vList2"/>
    <dgm:cxn modelId="{2E7612A0-6FAF-4A51-A3BF-817DFA8CB476}" srcId="{016333E3-918F-48ED-B50E-3949D0D28586}" destId="{37804FEF-D37A-4B36-A15D-5F92238F1F00}" srcOrd="0" destOrd="0" parTransId="{B370D348-2C77-4F01-805A-5C9FF2E416FD}" sibTransId="{5E83773B-1873-407E-AEFC-6B644956B36A}"/>
    <dgm:cxn modelId="{8E280E11-6471-4CD2-B123-B0AB6CC1609B}" type="presParOf" srcId="{17A6DD60-F085-4596-A19F-49BE0403885F}" destId="{69750FD1-62AF-4C86-8765-CFA86791830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05536983-81FD-4EFC-8B6F-3D4DFC2FC93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456A049-3A58-4768-B6A5-714EB84DDEDF}">
      <dgm:prSet/>
      <dgm:spPr/>
      <dgm:t>
        <a:bodyPr/>
        <a:lstStyle/>
        <a:p>
          <a:pPr rtl="0"/>
          <a:r>
            <a:rPr lang="vi-VN" b="1" smtClean="0"/>
            <a:t>Nhận xét</a:t>
          </a:r>
          <a:endParaRPr lang="en-US"/>
        </a:p>
      </dgm:t>
    </dgm:pt>
    <dgm:pt modelId="{C99767D8-BAF8-4A29-93DA-49715F1E54DF}" type="parTrans" cxnId="{DA93F655-20F2-4DDD-B899-0758F3D9224A}">
      <dgm:prSet/>
      <dgm:spPr/>
      <dgm:t>
        <a:bodyPr/>
        <a:lstStyle/>
        <a:p>
          <a:endParaRPr lang="en-US"/>
        </a:p>
      </dgm:t>
    </dgm:pt>
    <dgm:pt modelId="{B93EFB8D-19C2-4EB4-BFE6-8A7A20D1295D}" type="sibTrans" cxnId="{DA93F655-20F2-4DDD-B899-0758F3D9224A}">
      <dgm:prSet/>
      <dgm:spPr/>
      <dgm:t>
        <a:bodyPr/>
        <a:lstStyle/>
        <a:p>
          <a:endParaRPr lang="en-US"/>
        </a:p>
      </dgm:t>
    </dgm:pt>
    <dgm:pt modelId="{7AE4A675-FF31-4F52-AD3E-C13B35DC3912}" type="pres">
      <dgm:prSet presAssocID="{05536983-81FD-4EFC-8B6F-3D4DFC2FC93C}" presName="linear" presStyleCnt="0">
        <dgm:presLayoutVars>
          <dgm:animLvl val="lvl"/>
          <dgm:resizeHandles val="exact"/>
        </dgm:presLayoutVars>
      </dgm:prSet>
      <dgm:spPr/>
      <dgm:t>
        <a:bodyPr/>
        <a:lstStyle/>
        <a:p>
          <a:endParaRPr lang="en-US"/>
        </a:p>
      </dgm:t>
    </dgm:pt>
    <dgm:pt modelId="{40DAAC69-1FA5-4BAF-ADB3-6373F535D9B4}" type="pres">
      <dgm:prSet presAssocID="{A456A049-3A58-4768-B6A5-714EB84DDEDF}" presName="parentText" presStyleLbl="node1" presStyleIdx="0" presStyleCnt="1">
        <dgm:presLayoutVars>
          <dgm:chMax val="0"/>
          <dgm:bulletEnabled val="1"/>
        </dgm:presLayoutVars>
      </dgm:prSet>
      <dgm:spPr/>
      <dgm:t>
        <a:bodyPr/>
        <a:lstStyle/>
        <a:p>
          <a:endParaRPr lang="en-US"/>
        </a:p>
      </dgm:t>
    </dgm:pt>
  </dgm:ptLst>
  <dgm:cxnLst>
    <dgm:cxn modelId="{D66E2B8F-9C80-4E5F-8D5B-367F726D8A7A}" type="presOf" srcId="{A456A049-3A58-4768-B6A5-714EB84DDEDF}" destId="{40DAAC69-1FA5-4BAF-ADB3-6373F535D9B4}" srcOrd="0" destOrd="0" presId="urn:microsoft.com/office/officeart/2005/8/layout/vList2"/>
    <dgm:cxn modelId="{4AB8D37A-B12B-4F25-92C6-65EE9C760257}" type="presOf" srcId="{05536983-81FD-4EFC-8B6F-3D4DFC2FC93C}" destId="{7AE4A675-FF31-4F52-AD3E-C13B35DC3912}" srcOrd="0" destOrd="0" presId="urn:microsoft.com/office/officeart/2005/8/layout/vList2"/>
    <dgm:cxn modelId="{DA93F655-20F2-4DDD-B899-0758F3D9224A}" srcId="{05536983-81FD-4EFC-8B6F-3D4DFC2FC93C}" destId="{A456A049-3A58-4768-B6A5-714EB84DDEDF}" srcOrd="0" destOrd="0" parTransId="{C99767D8-BAF8-4A29-93DA-49715F1E54DF}" sibTransId="{B93EFB8D-19C2-4EB4-BFE6-8A7A20D1295D}"/>
    <dgm:cxn modelId="{6FCD0176-D0D7-4942-A84E-B722E45CC9D5}" type="presParOf" srcId="{7AE4A675-FF31-4F52-AD3E-C13B35DC3912}" destId="{40DAAC69-1FA5-4BAF-ADB3-6373F535D9B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C5558DC-3B0D-48CC-9588-8A309477349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01C97FA-9EFE-483F-9017-EB33C2287990}">
      <dgm:prSet/>
      <dgm:spPr/>
      <dgm:t>
        <a:bodyPr/>
        <a:lstStyle/>
        <a:p>
          <a:pPr rtl="0"/>
          <a:r>
            <a:rPr lang="vi-VN" b="1" smtClean="0"/>
            <a:t>1.2. Quản lý phân cấp khóa</a:t>
          </a:r>
          <a:endParaRPr lang="en-US"/>
        </a:p>
      </dgm:t>
    </dgm:pt>
    <dgm:pt modelId="{DA3C2F10-831F-478D-8925-885C8CDBBC32}" type="parTrans" cxnId="{CE0E30AE-57B6-463F-9DB2-E9D4B995F0CD}">
      <dgm:prSet/>
      <dgm:spPr/>
      <dgm:t>
        <a:bodyPr/>
        <a:lstStyle/>
        <a:p>
          <a:endParaRPr lang="en-US"/>
        </a:p>
      </dgm:t>
    </dgm:pt>
    <dgm:pt modelId="{6F1FB012-396B-4983-8EA3-2C3DBDEEA8EE}" type="sibTrans" cxnId="{CE0E30AE-57B6-463F-9DB2-E9D4B995F0CD}">
      <dgm:prSet/>
      <dgm:spPr/>
      <dgm:t>
        <a:bodyPr/>
        <a:lstStyle/>
        <a:p>
          <a:endParaRPr lang="en-US"/>
        </a:p>
      </dgm:t>
    </dgm:pt>
    <dgm:pt modelId="{81088572-7861-47C9-A06B-2106CB2D08F0}" type="pres">
      <dgm:prSet presAssocID="{3C5558DC-3B0D-48CC-9588-8A309477349D}" presName="linear" presStyleCnt="0">
        <dgm:presLayoutVars>
          <dgm:animLvl val="lvl"/>
          <dgm:resizeHandles val="exact"/>
        </dgm:presLayoutVars>
      </dgm:prSet>
      <dgm:spPr/>
      <dgm:t>
        <a:bodyPr/>
        <a:lstStyle/>
        <a:p>
          <a:endParaRPr lang="en-US"/>
        </a:p>
      </dgm:t>
    </dgm:pt>
    <dgm:pt modelId="{0CABD2BA-4A6E-4761-AFB9-3A400845063B}" type="pres">
      <dgm:prSet presAssocID="{901C97FA-9EFE-483F-9017-EB33C2287990}" presName="parentText" presStyleLbl="node1" presStyleIdx="0" presStyleCnt="1">
        <dgm:presLayoutVars>
          <dgm:chMax val="0"/>
          <dgm:bulletEnabled val="1"/>
        </dgm:presLayoutVars>
      </dgm:prSet>
      <dgm:spPr/>
      <dgm:t>
        <a:bodyPr/>
        <a:lstStyle/>
        <a:p>
          <a:endParaRPr lang="en-US"/>
        </a:p>
      </dgm:t>
    </dgm:pt>
  </dgm:ptLst>
  <dgm:cxnLst>
    <dgm:cxn modelId="{6E01C637-0DDA-4619-907F-DD6F1D1AB5C1}" type="presOf" srcId="{3C5558DC-3B0D-48CC-9588-8A309477349D}" destId="{81088572-7861-47C9-A06B-2106CB2D08F0}" srcOrd="0" destOrd="0" presId="urn:microsoft.com/office/officeart/2005/8/layout/vList2"/>
    <dgm:cxn modelId="{C7A52BC0-3373-4884-9D64-48C4783A1D32}" type="presOf" srcId="{901C97FA-9EFE-483F-9017-EB33C2287990}" destId="{0CABD2BA-4A6E-4761-AFB9-3A400845063B}" srcOrd="0" destOrd="0" presId="urn:microsoft.com/office/officeart/2005/8/layout/vList2"/>
    <dgm:cxn modelId="{CE0E30AE-57B6-463F-9DB2-E9D4B995F0CD}" srcId="{3C5558DC-3B0D-48CC-9588-8A309477349D}" destId="{901C97FA-9EFE-483F-9017-EB33C2287990}" srcOrd="0" destOrd="0" parTransId="{DA3C2F10-831F-478D-8925-885C8CDBBC32}" sibTransId="{6F1FB012-396B-4983-8EA3-2C3DBDEEA8EE}"/>
    <dgm:cxn modelId="{3D3E0DEA-BA87-452A-B0F9-7822E1AF2F66}" type="presParOf" srcId="{81088572-7861-47C9-A06B-2106CB2D08F0}" destId="{0CABD2BA-4A6E-4761-AFB9-3A400845063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2EF240-A0D4-4F28-ACA1-859EC6569A8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0B202D9-E3A0-4822-8607-FE00F7C53D03}">
      <dgm:prSet>
        <dgm:style>
          <a:lnRef idx="2">
            <a:schemeClr val="accent5"/>
          </a:lnRef>
          <a:fillRef idx="1">
            <a:schemeClr val="lt1"/>
          </a:fillRef>
          <a:effectRef idx="0">
            <a:schemeClr val="accent5"/>
          </a:effectRef>
          <a:fontRef idx="minor">
            <a:schemeClr val="dk1"/>
          </a:fontRef>
        </dgm:style>
      </dgm:prSet>
      <dgm:spPr>
        <a:ln>
          <a:solidFill>
            <a:srgbClr val="0070C0"/>
          </a:solidFill>
        </a:ln>
      </dgm:spPr>
      <dgm:t>
        <a:bodyPr/>
        <a:lstStyle/>
        <a:p>
          <a:pPr algn="ctr" rtl="0"/>
          <a:r>
            <a:rPr lang="en-US" b="1" dirty="0" smtClean="0">
              <a:latin typeface="Corbel" panose="020B0503020204020204" pitchFamily="34" charset="0"/>
            </a:rPr>
            <a:t>KHOA CÔNG NGHỆ THÔNG TIN</a:t>
          </a:r>
        </a:p>
        <a:p>
          <a:pPr algn="ctr" rtl="0"/>
          <a:r>
            <a:rPr lang="en-US" b="1" dirty="0" smtClean="0">
              <a:latin typeface="Corbel" panose="020B0503020204020204" pitchFamily="34" charset="0"/>
            </a:rPr>
            <a:t>BỘ MÔN AN TOÀN THÔNG TIN</a:t>
          </a:r>
          <a:endParaRPr lang="en-US" b="1" dirty="0">
            <a:latin typeface="Corbel" panose="020B0503020204020204" pitchFamily="34" charset="0"/>
          </a:endParaRPr>
        </a:p>
      </dgm:t>
    </dgm:pt>
    <dgm:pt modelId="{39AEF6BA-6192-4D37-81B3-183D0731805A}" type="parTrans" cxnId="{4831260F-60FB-4F25-9FA5-91ABCD0CD417}">
      <dgm:prSet/>
      <dgm:spPr/>
      <dgm:t>
        <a:bodyPr/>
        <a:lstStyle/>
        <a:p>
          <a:endParaRPr lang="en-US"/>
        </a:p>
      </dgm:t>
    </dgm:pt>
    <dgm:pt modelId="{DC6BFCE5-226F-404B-9EE4-FE4E69513B33}" type="sibTrans" cxnId="{4831260F-60FB-4F25-9FA5-91ABCD0CD417}">
      <dgm:prSet/>
      <dgm:spPr/>
      <dgm:t>
        <a:bodyPr/>
        <a:lstStyle/>
        <a:p>
          <a:endParaRPr lang="en-US"/>
        </a:p>
      </dgm:t>
    </dgm:pt>
    <dgm:pt modelId="{12EB2225-3360-4779-9214-A4B9DB85BF35}" type="pres">
      <dgm:prSet presAssocID="{532EF240-A0D4-4F28-ACA1-859EC6569A82}" presName="linear" presStyleCnt="0">
        <dgm:presLayoutVars>
          <dgm:animLvl val="lvl"/>
          <dgm:resizeHandles val="exact"/>
        </dgm:presLayoutVars>
      </dgm:prSet>
      <dgm:spPr/>
      <dgm:t>
        <a:bodyPr/>
        <a:lstStyle/>
        <a:p>
          <a:endParaRPr lang="en-US"/>
        </a:p>
      </dgm:t>
    </dgm:pt>
    <dgm:pt modelId="{55AB5388-7FA4-4CF3-A364-6B4B977D7290}" type="pres">
      <dgm:prSet presAssocID="{F0B202D9-E3A0-4822-8607-FE00F7C53D03}" presName="parentText" presStyleLbl="node1" presStyleIdx="0" presStyleCnt="1" custLinFactY="-5330" custLinFactNeighborY="-100000">
        <dgm:presLayoutVars>
          <dgm:chMax val="0"/>
          <dgm:bulletEnabled val="1"/>
        </dgm:presLayoutVars>
      </dgm:prSet>
      <dgm:spPr/>
      <dgm:t>
        <a:bodyPr/>
        <a:lstStyle/>
        <a:p>
          <a:endParaRPr lang="en-US"/>
        </a:p>
      </dgm:t>
    </dgm:pt>
  </dgm:ptLst>
  <dgm:cxnLst>
    <dgm:cxn modelId="{4831260F-60FB-4F25-9FA5-91ABCD0CD417}" srcId="{532EF240-A0D4-4F28-ACA1-859EC6569A82}" destId="{F0B202D9-E3A0-4822-8607-FE00F7C53D03}" srcOrd="0" destOrd="0" parTransId="{39AEF6BA-6192-4D37-81B3-183D0731805A}" sibTransId="{DC6BFCE5-226F-404B-9EE4-FE4E69513B33}"/>
    <dgm:cxn modelId="{9840F422-D404-4E88-82C6-E213E252793F}" type="presOf" srcId="{F0B202D9-E3A0-4822-8607-FE00F7C53D03}" destId="{55AB5388-7FA4-4CF3-A364-6B4B977D7290}" srcOrd="0" destOrd="0" presId="urn:microsoft.com/office/officeart/2005/8/layout/vList2"/>
    <dgm:cxn modelId="{C9C73B35-4C69-4C30-813F-761043CA90E6}" type="presOf" srcId="{532EF240-A0D4-4F28-ACA1-859EC6569A82}" destId="{12EB2225-3360-4779-9214-A4B9DB85BF35}" srcOrd="0" destOrd="0" presId="urn:microsoft.com/office/officeart/2005/8/layout/vList2"/>
    <dgm:cxn modelId="{909137C4-8B07-4353-9A28-EEB12A221BBC}" type="presParOf" srcId="{12EB2225-3360-4779-9214-A4B9DB85BF35}" destId="{55AB5388-7FA4-4CF3-A364-6B4B977D7290}"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962A3D62-50C3-44DF-925F-15A39D7C86F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2B46519-AE8E-499C-8A08-B149DFBFE4B1}">
      <dgm:prSet/>
      <dgm:spPr/>
      <dgm:t>
        <a:bodyPr/>
        <a:lstStyle/>
        <a:p>
          <a:pPr rtl="0"/>
          <a:r>
            <a:rPr lang="en-US" b="1" smtClean="0"/>
            <a:t>1.3. Thời gian tồn tại của khóa </a:t>
          </a:r>
          <a:r>
            <a:rPr lang="vi-VN" b="1" smtClean="0"/>
            <a:t>phiên</a:t>
          </a:r>
          <a:endParaRPr lang="en-US"/>
        </a:p>
      </dgm:t>
    </dgm:pt>
    <dgm:pt modelId="{5C11A9C8-9CDD-4C53-B668-D317DE20108B}" type="parTrans" cxnId="{2781700F-B25B-492B-A8A3-EAF9DC95E2F0}">
      <dgm:prSet/>
      <dgm:spPr/>
      <dgm:t>
        <a:bodyPr/>
        <a:lstStyle/>
        <a:p>
          <a:endParaRPr lang="en-US"/>
        </a:p>
      </dgm:t>
    </dgm:pt>
    <dgm:pt modelId="{05C91660-E9B2-4A5F-9C11-75160C596B75}" type="sibTrans" cxnId="{2781700F-B25B-492B-A8A3-EAF9DC95E2F0}">
      <dgm:prSet/>
      <dgm:spPr/>
      <dgm:t>
        <a:bodyPr/>
        <a:lstStyle/>
        <a:p>
          <a:endParaRPr lang="en-US"/>
        </a:p>
      </dgm:t>
    </dgm:pt>
    <dgm:pt modelId="{0F9D4F0F-1A81-4A92-8D57-C93D1AAA9B11}" type="pres">
      <dgm:prSet presAssocID="{962A3D62-50C3-44DF-925F-15A39D7C86FF}" presName="linear" presStyleCnt="0">
        <dgm:presLayoutVars>
          <dgm:animLvl val="lvl"/>
          <dgm:resizeHandles val="exact"/>
        </dgm:presLayoutVars>
      </dgm:prSet>
      <dgm:spPr/>
      <dgm:t>
        <a:bodyPr/>
        <a:lstStyle/>
        <a:p>
          <a:endParaRPr lang="en-US"/>
        </a:p>
      </dgm:t>
    </dgm:pt>
    <dgm:pt modelId="{30CD9931-0F18-4F5F-914D-D16D3D2DB893}" type="pres">
      <dgm:prSet presAssocID="{02B46519-AE8E-499C-8A08-B149DFBFE4B1}" presName="parentText" presStyleLbl="node1" presStyleIdx="0" presStyleCnt="1">
        <dgm:presLayoutVars>
          <dgm:chMax val="0"/>
          <dgm:bulletEnabled val="1"/>
        </dgm:presLayoutVars>
      </dgm:prSet>
      <dgm:spPr/>
      <dgm:t>
        <a:bodyPr/>
        <a:lstStyle/>
        <a:p>
          <a:endParaRPr lang="en-US"/>
        </a:p>
      </dgm:t>
    </dgm:pt>
  </dgm:ptLst>
  <dgm:cxnLst>
    <dgm:cxn modelId="{2BF1EE4D-AE11-481B-B7DE-D12D64C8E57D}" type="presOf" srcId="{02B46519-AE8E-499C-8A08-B149DFBFE4B1}" destId="{30CD9931-0F18-4F5F-914D-D16D3D2DB893}" srcOrd="0" destOrd="0" presId="urn:microsoft.com/office/officeart/2005/8/layout/vList2"/>
    <dgm:cxn modelId="{E847B794-B6DD-44CC-B892-D4C22A8D8BE3}" type="presOf" srcId="{962A3D62-50C3-44DF-925F-15A39D7C86FF}" destId="{0F9D4F0F-1A81-4A92-8D57-C93D1AAA9B11}" srcOrd="0" destOrd="0" presId="urn:microsoft.com/office/officeart/2005/8/layout/vList2"/>
    <dgm:cxn modelId="{2781700F-B25B-492B-A8A3-EAF9DC95E2F0}" srcId="{962A3D62-50C3-44DF-925F-15A39D7C86FF}" destId="{02B46519-AE8E-499C-8A08-B149DFBFE4B1}" srcOrd="0" destOrd="0" parTransId="{5C11A9C8-9CDD-4C53-B668-D317DE20108B}" sibTransId="{05C91660-E9B2-4A5F-9C11-75160C596B75}"/>
    <dgm:cxn modelId="{171B5B8C-7BFD-447D-B7DB-1B9B72A46845}" type="presParOf" srcId="{0F9D4F0F-1A81-4A92-8D57-C93D1AAA9B11}" destId="{30CD9931-0F18-4F5F-914D-D16D3D2DB8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9A8C837A-CAC8-44E3-B1C9-9E65FCB916C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208327A-4593-4D5A-862D-97BFB3CBF3AD}">
      <dgm:prSet/>
      <dgm:spPr/>
      <dgm:t>
        <a:bodyPr/>
        <a:lstStyle/>
        <a:p>
          <a:pPr rtl="0"/>
          <a:r>
            <a:rPr lang="vi-VN" b="1" smtClean="0"/>
            <a:t>Giao thức hướng kết nối</a:t>
          </a:r>
          <a:endParaRPr lang="en-US"/>
        </a:p>
      </dgm:t>
    </dgm:pt>
    <dgm:pt modelId="{4BAA1BBE-0702-4676-AF90-1B00DC6C5B6E}" type="parTrans" cxnId="{5EEDA6AF-256E-4601-8E15-EC9FE241686E}">
      <dgm:prSet/>
      <dgm:spPr/>
      <dgm:t>
        <a:bodyPr/>
        <a:lstStyle/>
        <a:p>
          <a:endParaRPr lang="en-US"/>
        </a:p>
      </dgm:t>
    </dgm:pt>
    <dgm:pt modelId="{F438201E-783A-4AF6-BA6E-BE7F5DE90F2E}" type="sibTrans" cxnId="{5EEDA6AF-256E-4601-8E15-EC9FE241686E}">
      <dgm:prSet/>
      <dgm:spPr/>
      <dgm:t>
        <a:bodyPr/>
        <a:lstStyle/>
        <a:p>
          <a:endParaRPr lang="en-US"/>
        </a:p>
      </dgm:t>
    </dgm:pt>
    <dgm:pt modelId="{27B9AAFC-B401-4F7C-A0E1-AAADFD2B182F}" type="pres">
      <dgm:prSet presAssocID="{9A8C837A-CAC8-44E3-B1C9-9E65FCB916CB}" presName="linear" presStyleCnt="0">
        <dgm:presLayoutVars>
          <dgm:animLvl val="lvl"/>
          <dgm:resizeHandles val="exact"/>
        </dgm:presLayoutVars>
      </dgm:prSet>
      <dgm:spPr/>
      <dgm:t>
        <a:bodyPr/>
        <a:lstStyle/>
        <a:p>
          <a:endParaRPr lang="en-US"/>
        </a:p>
      </dgm:t>
    </dgm:pt>
    <dgm:pt modelId="{E17DD0E2-D25E-42BD-AAD1-80B15867EBE8}" type="pres">
      <dgm:prSet presAssocID="{4208327A-4593-4D5A-862D-97BFB3CBF3AD}" presName="parentText" presStyleLbl="node1" presStyleIdx="0" presStyleCnt="1">
        <dgm:presLayoutVars>
          <dgm:chMax val="0"/>
          <dgm:bulletEnabled val="1"/>
        </dgm:presLayoutVars>
      </dgm:prSet>
      <dgm:spPr/>
      <dgm:t>
        <a:bodyPr/>
        <a:lstStyle/>
        <a:p>
          <a:endParaRPr lang="en-US"/>
        </a:p>
      </dgm:t>
    </dgm:pt>
  </dgm:ptLst>
  <dgm:cxnLst>
    <dgm:cxn modelId="{5EEDA6AF-256E-4601-8E15-EC9FE241686E}" srcId="{9A8C837A-CAC8-44E3-B1C9-9E65FCB916CB}" destId="{4208327A-4593-4D5A-862D-97BFB3CBF3AD}" srcOrd="0" destOrd="0" parTransId="{4BAA1BBE-0702-4676-AF90-1B00DC6C5B6E}" sibTransId="{F438201E-783A-4AF6-BA6E-BE7F5DE90F2E}"/>
    <dgm:cxn modelId="{4116542D-88F0-4F7D-B309-8D8F4F4E71D8}" type="presOf" srcId="{4208327A-4593-4D5A-862D-97BFB3CBF3AD}" destId="{E17DD0E2-D25E-42BD-AAD1-80B15867EBE8}" srcOrd="0" destOrd="0" presId="urn:microsoft.com/office/officeart/2005/8/layout/vList2"/>
    <dgm:cxn modelId="{FAACEFD9-D7D9-4ED2-9773-EBD4FB4F85FF}" type="presOf" srcId="{9A8C837A-CAC8-44E3-B1C9-9E65FCB916CB}" destId="{27B9AAFC-B401-4F7C-A0E1-AAADFD2B182F}" srcOrd="0" destOrd="0" presId="urn:microsoft.com/office/officeart/2005/8/layout/vList2"/>
    <dgm:cxn modelId="{69FBECF3-163C-48FD-9391-1099B25B609C}" type="presParOf" srcId="{27B9AAFC-B401-4F7C-A0E1-AAADFD2B182F}" destId="{E17DD0E2-D25E-42BD-AAD1-80B15867EBE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649F9F4A-9D73-488F-B64D-9B332006FB1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D2CE76C-81C8-49A5-8465-96AA700BAF88}">
      <dgm:prSet/>
      <dgm:spPr/>
      <dgm:t>
        <a:bodyPr/>
        <a:lstStyle/>
        <a:p>
          <a:pPr rtl="0"/>
          <a:r>
            <a:rPr lang="vi-VN" b="1" smtClean="0"/>
            <a:t>Giao thức không liên kết</a:t>
          </a:r>
          <a:endParaRPr lang="en-US"/>
        </a:p>
      </dgm:t>
    </dgm:pt>
    <dgm:pt modelId="{3A8C2B41-9D6B-47FD-AC88-9D46FFBF7F6B}" type="parTrans" cxnId="{8A8A1854-9916-4677-AA0E-F8F9ED7B813E}">
      <dgm:prSet/>
      <dgm:spPr/>
      <dgm:t>
        <a:bodyPr/>
        <a:lstStyle/>
        <a:p>
          <a:endParaRPr lang="en-US"/>
        </a:p>
      </dgm:t>
    </dgm:pt>
    <dgm:pt modelId="{9F435CF4-9B56-4322-B7EF-9A9DD09F15F7}" type="sibTrans" cxnId="{8A8A1854-9916-4677-AA0E-F8F9ED7B813E}">
      <dgm:prSet/>
      <dgm:spPr/>
      <dgm:t>
        <a:bodyPr/>
        <a:lstStyle/>
        <a:p>
          <a:endParaRPr lang="en-US"/>
        </a:p>
      </dgm:t>
    </dgm:pt>
    <dgm:pt modelId="{4502EC58-8F8D-4ABC-A81F-BE0778CB69C0}" type="pres">
      <dgm:prSet presAssocID="{649F9F4A-9D73-488F-B64D-9B332006FB11}" presName="linear" presStyleCnt="0">
        <dgm:presLayoutVars>
          <dgm:animLvl val="lvl"/>
          <dgm:resizeHandles val="exact"/>
        </dgm:presLayoutVars>
      </dgm:prSet>
      <dgm:spPr/>
      <dgm:t>
        <a:bodyPr/>
        <a:lstStyle/>
        <a:p>
          <a:endParaRPr lang="en-US"/>
        </a:p>
      </dgm:t>
    </dgm:pt>
    <dgm:pt modelId="{1B5F650D-6591-45B2-A40B-C74ED521A7D6}" type="pres">
      <dgm:prSet presAssocID="{1D2CE76C-81C8-49A5-8465-96AA700BAF88}" presName="parentText" presStyleLbl="node1" presStyleIdx="0" presStyleCnt="1">
        <dgm:presLayoutVars>
          <dgm:chMax val="0"/>
          <dgm:bulletEnabled val="1"/>
        </dgm:presLayoutVars>
      </dgm:prSet>
      <dgm:spPr/>
      <dgm:t>
        <a:bodyPr/>
        <a:lstStyle/>
        <a:p>
          <a:endParaRPr lang="en-US"/>
        </a:p>
      </dgm:t>
    </dgm:pt>
  </dgm:ptLst>
  <dgm:cxnLst>
    <dgm:cxn modelId="{58F9E735-53F1-418E-97CF-A882B9E4737B}" type="presOf" srcId="{649F9F4A-9D73-488F-B64D-9B332006FB11}" destId="{4502EC58-8F8D-4ABC-A81F-BE0778CB69C0}" srcOrd="0" destOrd="0" presId="urn:microsoft.com/office/officeart/2005/8/layout/vList2"/>
    <dgm:cxn modelId="{B476EFA4-F2A6-4DAA-822F-E82E3734C304}" type="presOf" srcId="{1D2CE76C-81C8-49A5-8465-96AA700BAF88}" destId="{1B5F650D-6591-45B2-A40B-C74ED521A7D6}" srcOrd="0" destOrd="0" presId="urn:microsoft.com/office/officeart/2005/8/layout/vList2"/>
    <dgm:cxn modelId="{8A8A1854-9916-4677-AA0E-F8F9ED7B813E}" srcId="{649F9F4A-9D73-488F-B64D-9B332006FB11}" destId="{1D2CE76C-81C8-49A5-8465-96AA700BAF88}" srcOrd="0" destOrd="0" parTransId="{3A8C2B41-9D6B-47FD-AC88-9D46FFBF7F6B}" sibTransId="{9F435CF4-9B56-4322-B7EF-9A9DD09F15F7}"/>
    <dgm:cxn modelId="{BC202308-5F5E-42E5-89FD-3F84C85D24A1}" type="presParOf" srcId="{4502EC58-8F8D-4ABC-A81F-BE0778CB69C0}" destId="{1B5F650D-6591-45B2-A40B-C74ED521A7D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2F501733-EE68-4C11-A71F-7A2D4E5F763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F5A6DD8-C916-46EA-83D4-BA6C127DA71C}">
      <dgm:prSet/>
      <dgm:spPr/>
      <dgm:t>
        <a:bodyPr/>
        <a:lstStyle/>
        <a:p>
          <a:pPr rtl="0"/>
          <a:r>
            <a:rPr lang="en-US" b="1" smtClean="0"/>
            <a:t>1.4. Một lược đồ quản lý khóa </a:t>
          </a:r>
          <a:r>
            <a:rPr lang="vi-VN" b="1" smtClean="0"/>
            <a:t>trong suốt</a:t>
          </a:r>
          <a:endParaRPr lang="en-US"/>
        </a:p>
      </dgm:t>
    </dgm:pt>
    <dgm:pt modelId="{4C0B4489-C272-4EBF-AC06-0F52F9109B78}" type="parTrans" cxnId="{CC617415-DBC0-466B-A461-4F00C61358C9}">
      <dgm:prSet/>
      <dgm:spPr/>
      <dgm:t>
        <a:bodyPr/>
        <a:lstStyle/>
        <a:p>
          <a:endParaRPr lang="en-US"/>
        </a:p>
      </dgm:t>
    </dgm:pt>
    <dgm:pt modelId="{FC439C61-BD1F-4745-944B-3F6D596FD4AD}" type="sibTrans" cxnId="{CC617415-DBC0-466B-A461-4F00C61358C9}">
      <dgm:prSet/>
      <dgm:spPr/>
      <dgm:t>
        <a:bodyPr/>
        <a:lstStyle/>
        <a:p>
          <a:endParaRPr lang="en-US"/>
        </a:p>
      </dgm:t>
    </dgm:pt>
    <dgm:pt modelId="{7EEACED0-EE25-47FC-8D47-0B7CB7710B04}" type="pres">
      <dgm:prSet presAssocID="{2F501733-EE68-4C11-A71F-7A2D4E5F7639}" presName="linear" presStyleCnt="0">
        <dgm:presLayoutVars>
          <dgm:animLvl val="lvl"/>
          <dgm:resizeHandles val="exact"/>
        </dgm:presLayoutVars>
      </dgm:prSet>
      <dgm:spPr/>
      <dgm:t>
        <a:bodyPr/>
        <a:lstStyle/>
        <a:p>
          <a:endParaRPr lang="en-US"/>
        </a:p>
      </dgm:t>
    </dgm:pt>
    <dgm:pt modelId="{9495FE9A-A57D-45AE-A307-05D328A7CB25}" type="pres">
      <dgm:prSet presAssocID="{8F5A6DD8-C916-46EA-83D4-BA6C127DA71C}" presName="parentText" presStyleLbl="node1" presStyleIdx="0" presStyleCnt="1">
        <dgm:presLayoutVars>
          <dgm:chMax val="0"/>
          <dgm:bulletEnabled val="1"/>
        </dgm:presLayoutVars>
      </dgm:prSet>
      <dgm:spPr/>
      <dgm:t>
        <a:bodyPr/>
        <a:lstStyle/>
        <a:p>
          <a:endParaRPr lang="en-US"/>
        </a:p>
      </dgm:t>
    </dgm:pt>
  </dgm:ptLst>
  <dgm:cxnLst>
    <dgm:cxn modelId="{CC617415-DBC0-466B-A461-4F00C61358C9}" srcId="{2F501733-EE68-4C11-A71F-7A2D4E5F7639}" destId="{8F5A6DD8-C916-46EA-83D4-BA6C127DA71C}" srcOrd="0" destOrd="0" parTransId="{4C0B4489-C272-4EBF-AC06-0F52F9109B78}" sibTransId="{FC439C61-BD1F-4745-944B-3F6D596FD4AD}"/>
    <dgm:cxn modelId="{6B977DB3-2543-4161-94B7-C259C2019EA0}" type="presOf" srcId="{8F5A6DD8-C916-46EA-83D4-BA6C127DA71C}" destId="{9495FE9A-A57D-45AE-A307-05D328A7CB25}" srcOrd="0" destOrd="0" presId="urn:microsoft.com/office/officeart/2005/8/layout/vList2"/>
    <dgm:cxn modelId="{0C43CE68-619E-4B6A-BE21-F5823D306DCE}" type="presOf" srcId="{2F501733-EE68-4C11-A71F-7A2D4E5F7639}" destId="{7EEACED0-EE25-47FC-8D47-0B7CB7710B04}" srcOrd="0" destOrd="0" presId="urn:microsoft.com/office/officeart/2005/8/layout/vList2"/>
    <dgm:cxn modelId="{9A1341C1-83A9-4502-AC57-F11AF7C96663}" type="presParOf" srcId="{7EEACED0-EE25-47FC-8D47-0B7CB7710B04}" destId="{9495FE9A-A57D-45AE-A307-05D328A7CB2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9E3BF62-F82F-42C6-AE0E-4E8B35DCA25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470AB67-FD2A-4EC3-AF95-85ABC28FD7A0}">
      <dgm:prSet/>
      <dgm:spPr/>
      <dgm:t>
        <a:bodyPr/>
        <a:lstStyle/>
        <a:p>
          <a:pPr rtl="0"/>
          <a:r>
            <a:rPr lang="vi-VN" b="1" smtClean="0"/>
            <a:t>Nhận xét</a:t>
          </a:r>
          <a:endParaRPr lang="en-US"/>
        </a:p>
      </dgm:t>
    </dgm:pt>
    <dgm:pt modelId="{3E1B82C1-500E-4715-A1C4-DF155207FD9A}" type="parTrans" cxnId="{13846E21-2167-45DE-8426-44DCA217FE80}">
      <dgm:prSet/>
      <dgm:spPr/>
      <dgm:t>
        <a:bodyPr/>
        <a:lstStyle/>
        <a:p>
          <a:endParaRPr lang="en-US"/>
        </a:p>
      </dgm:t>
    </dgm:pt>
    <dgm:pt modelId="{5F7FA0E5-1A85-4202-9243-499499A5A4FB}" type="sibTrans" cxnId="{13846E21-2167-45DE-8426-44DCA217FE80}">
      <dgm:prSet/>
      <dgm:spPr/>
      <dgm:t>
        <a:bodyPr/>
        <a:lstStyle/>
        <a:p>
          <a:endParaRPr lang="en-US"/>
        </a:p>
      </dgm:t>
    </dgm:pt>
    <dgm:pt modelId="{69866CD3-F074-4B78-A15A-568E32CBE0DC}" type="pres">
      <dgm:prSet presAssocID="{39E3BF62-F82F-42C6-AE0E-4E8B35DCA256}" presName="linear" presStyleCnt="0">
        <dgm:presLayoutVars>
          <dgm:animLvl val="lvl"/>
          <dgm:resizeHandles val="exact"/>
        </dgm:presLayoutVars>
      </dgm:prSet>
      <dgm:spPr/>
      <dgm:t>
        <a:bodyPr/>
        <a:lstStyle/>
        <a:p>
          <a:endParaRPr lang="en-US"/>
        </a:p>
      </dgm:t>
    </dgm:pt>
    <dgm:pt modelId="{FD06D2D0-B2A0-48FF-BFF3-9CA95C5FE928}" type="pres">
      <dgm:prSet presAssocID="{0470AB67-FD2A-4EC3-AF95-85ABC28FD7A0}" presName="parentText" presStyleLbl="node1" presStyleIdx="0" presStyleCnt="1">
        <dgm:presLayoutVars>
          <dgm:chMax val="0"/>
          <dgm:bulletEnabled val="1"/>
        </dgm:presLayoutVars>
      </dgm:prSet>
      <dgm:spPr/>
      <dgm:t>
        <a:bodyPr/>
        <a:lstStyle/>
        <a:p>
          <a:endParaRPr lang="en-US"/>
        </a:p>
      </dgm:t>
    </dgm:pt>
  </dgm:ptLst>
  <dgm:cxnLst>
    <dgm:cxn modelId="{13846E21-2167-45DE-8426-44DCA217FE80}" srcId="{39E3BF62-F82F-42C6-AE0E-4E8B35DCA256}" destId="{0470AB67-FD2A-4EC3-AF95-85ABC28FD7A0}" srcOrd="0" destOrd="0" parTransId="{3E1B82C1-500E-4715-A1C4-DF155207FD9A}" sibTransId="{5F7FA0E5-1A85-4202-9243-499499A5A4FB}"/>
    <dgm:cxn modelId="{FEC474CE-A912-4BFD-BAC2-480A2628AC27}" type="presOf" srcId="{39E3BF62-F82F-42C6-AE0E-4E8B35DCA256}" destId="{69866CD3-F074-4B78-A15A-568E32CBE0DC}" srcOrd="0" destOrd="0" presId="urn:microsoft.com/office/officeart/2005/8/layout/vList2"/>
    <dgm:cxn modelId="{3C3D5170-0CC9-4DE9-AB2A-7A9AD1FCB9D4}" type="presOf" srcId="{0470AB67-FD2A-4EC3-AF95-85ABC28FD7A0}" destId="{FD06D2D0-B2A0-48FF-BFF3-9CA95C5FE928}" srcOrd="0" destOrd="0" presId="urn:microsoft.com/office/officeart/2005/8/layout/vList2"/>
    <dgm:cxn modelId="{1F0EEF84-F45D-4C22-ADF5-618C37BCE277}" type="presParOf" srcId="{69866CD3-F074-4B78-A15A-568E32CBE0DC}" destId="{FD06D2D0-B2A0-48FF-BFF3-9CA95C5FE92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6C5FDC09-F5F4-4856-BC0A-A6A861ABD25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F134609-0D46-40E4-AB84-85739C10E208}">
      <dgm:prSet/>
      <dgm:spPr/>
      <dgm:t>
        <a:bodyPr/>
        <a:lstStyle/>
        <a:p>
          <a:pPr rtl="0"/>
          <a:r>
            <a:rPr lang="vi-VN" b="1" smtClean="0"/>
            <a:t>Mô tả các bước thực hiện</a:t>
          </a:r>
          <a:endParaRPr lang="en-US"/>
        </a:p>
      </dgm:t>
    </dgm:pt>
    <dgm:pt modelId="{994E251F-EC96-4843-904B-E3C0859EFCBF}" type="parTrans" cxnId="{C6951748-D964-4C9A-B663-4065F467A896}">
      <dgm:prSet/>
      <dgm:spPr/>
      <dgm:t>
        <a:bodyPr/>
        <a:lstStyle/>
        <a:p>
          <a:endParaRPr lang="en-US"/>
        </a:p>
      </dgm:t>
    </dgm:pt>
    <dgm:pt modelId="{7B5B226B-31B3-4277-BAEB-E472FF732B1B}" type="sibTrans" cxnId="{C6951748-D964-4C9A-B663-4065F467A896}">
      <dgm:prSet/>
      <dgm:spPr/>
      <dgm:t>
        <a:bodyPr/>
        <a:lstStyle/>
        <a:p>
          <a:endParaRPr lang="en-US"/>
        </a:p>
      </dgm:t>
    </dgm:pt>
    <dgm:pt modelId="{FB278AA5-6BE0-4138-883B-F97399B61442}" type="pres">
      <dgm:prSet presAssocID="{6C5FDC09-F5F4-4856-BC0A-A6A861ABD259}" presName="linear" presStyleCnt="0">
        <dgm:presLayoutVars>
          <dgm:animLvl val="lvl"/>
          <dgm:resizeHandles val="exact"/>
        </dgm:presLayoutVars>
      </dgm:prSet>
      <dgm:spPr/>
      <dgm:t>
        <a:bodyPr/>
        <a:lstStyle/>
        <a:p>
          <a:endParaRPr lang="en-US"/>
        </a:p>
      </dgm:t>
    </dgm:pt>
    <dgm:pt modelId="{6C7F325B-409A-437C-BAC5-60A00BA98B1B}" type="pres">
      <dgm:prSet presAssocID="{8F134609-0D46-40E4-AB84-85739C10E208}" presName="parentText" presStyleLbl="node1" presStyleIdx="0" presStyleCnt="1">
        <dgm:presLayoutVars>
          <dgm:chMax val="0"/>
          <dgm:bulletEnabled val="1"/>
        </dgm:presLayoutVars>
      </dgm:prSet>
      <dgm:spPr/>
      <dgm:t>
        <a:bodyPr/>
        <a:lstStyle/>
        <a:p>
          <a:endParaRPr lang="en-US"/>
        </a:p>
      </dgm:t>
    </dgm:pt>
  </dgm:ptLst>
  <dgm:cxnLst>
    <dgm:cxn modelId="{10594163-1BD2-4CAC-BCB1-45DF48A08448}" type="presOf" srcId="{6C5FDC09-F5F4-4856-BC0A-A6A861ABD259}" destId="{FB278AA5-6BE0-4138-883B-F97399B61442}" srcOrd="0" destOrd="0" presId="urn:microsoft.com/office/officeart/2005/8/layout/vList2"/>
    <dgm:cxn modelId="{C6951748-D964-4C9A-B663-4065F467A896}" srcId="{6C5FDC09-F5F4-4856-BC0A-A6A861ABD259}" destId="{8F134609-0D46-40E4-AB84-85739C10E208}" srcOrd="0" destOrd="0" parTransId="{994E251F-EC96-4843-904B-E3C0859EFCBF}" sibTransId="{7B5B226B-31B3-4277-BAEB-E472FF732B1B}"/>
    <dgm:cxn modelId="{3CDA90EC-C6CD-4E93-9B57-8149B999CFA4}" type="presOf" srcId="{8F134609-0D46-40E4-AB84-85739C10E208}" destId="{6C7F325B-409A-437C-BAC5-60A00BA98B1B}" srcOrd="0" destOrd="0" presId="urn:microsoft.com/office/officeart/2005/8/layout/vList2"/>
    <dgm:cxn modelId="{87424132-0532-4063-99B3-12AB943F58B9}" type="presParOf" srcId="{FB278AA5-6BE0-4138-883B-F97399B61442}" destId="{6C7F325B-409A-437C-BAC5-60A00BA98B1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D77BF36F-CB2D-4E91-A180-1C7DB55560E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A09071D-B48A-481F-A2C8-867E03E57080}">
      <dgm:prSet/>
      <dgm:spPr/>
      <dgm:t>
        <a:bodyPr/>
        <a:lstStyle/>
        <a:p>
          <a:pPr rtl="0"/>
          <a:r>
            <a:rPr lang="en-US" b="1" smtClean="0"/>
            <a:t>1.5. Phân phối khóa không tập </a:t>
          </a:r>
          <a:r>
            <a:rPr lang="vi-VN" b="1" smtClean="0"/>
            <a:t>trung</a:t>
          </a:r>
          <a:endParaRPr lang="en-US"/>
        </a:p>
      </dgm:t>
    </dgm:pt>
    <dgm:pt modelId="{02E90A6D-BADF-49C8-8440-CEB0DDC26E04}" type="parTrans" cxnId="{BE4C9027-2700-427B-B5CB-4235E363FD7C}">
      <dgm:prSet/>
      <dgm:spPr/>
      <dgm:t>
        <a:bodyPr/>
        <a:lstStyle/>
        <a:p>
          <a:endParaRPr lang="en-US"/>
        </a:p>
      </dgm:t>
    </dgm:pt>
    <dgm:pt modelId="{7B59C69F-312C-411C-BF2F-672D13C34848}" type="sibTrans" cxnId="{BE4C9027-2700-427B-B5CB-4235E363FD7C}">
      <dgm:prSet/>
      <dgm:spPr/>
      <dgm:t>
        <a:bodyPr/>
        <a:lstStyle/>
        <a:p>
          <a:endParaRPr lang="en-US"/>
        </a:p>
      </dgm:t>
    </dgm:pt>
    <dgm:pt modelId="{8D49FE67-DB70-4FD8-A411-88B7C76894F9}" type="pres">
      <dgm:prSet presAssocID="{D77BF36F-CB2D-4E91-A180-1C7DB55560ED}" presName="linear" presStyleCnt="0">
        <dgm:presLayoutVars>
          <dgm:animLvl val="lvl"/>
          <dgm:resizeHandles val="exact"/>
        </dgm:presLayoutVars>
      </dgm:prSet>
      <dgm:spPr/>
      <dgm:t>
        <a:bodyPr/>
        <a:lstStyle/>
        <a:p>
          <a:endParaRPr lang="en-US"/>
        </a:p>
      </dgm:t>
    </dgm:pt>
    <dgm:pt modelId="{53DA496A-160E-41C4-B1FF-0C8EB64381C5}" type="pres">
      <dgm:prSet presAssocID="{4A09071D-B48A-481F-A2C8-867E03E57080}" presName="parentText" presStyleLbl="node1" presStyleIdx="0" presStyleCnt="1">
        <dgm:presLayoutVars>
          <dgm:chMax val="0"/>
          <dgm:bulletEnabled val="1"/>
        </dgm:presLayoutVars>
      </dgm:prSet>
      <dgm:spPr/>
      <dgm:t>
        <a:bodyPr/>
        <a:lstStyle/>
        <a:p>
          <a:endParaRPr lang="en-US"/>
        </a:p>
      </dgm:t>
    </dgm:pt>
  </dgm:ptLst>
  <dgm:cxnLst>
    <dgm:cxn modelId="{BE4C9027-2700-427B-B5CB-4235E363FD7C}" srcId="{D77BF36F-CB2D-4E91-A180-1C7DB55560ED}" destId="{4A09071D-B48A-481F-A2C8-867E03E57080}" srcOrd="0" destOrd="0" parTransId="{02E90A6D-BADF-49C8-8440-CEB0DDC26E04}" sibTransId="{7B59C69F-312C-411C-BF2F-672D13C34848}"/>
    <dgm:cxn modelId="{9D29363D-2E8C-4A7F-B7A1-0A0B7666EEFB}" type="presOf" srcId="{D77BF36F-CB2D-4E91-A180-1C7DB55560ED}" destId="{8D49FE67-DB70-4FD8-A411-88B7C76894F9}" srcOrd="0" destOrd="0" presId="urn:microsoft.com/office/officeart/2005/8/layout/vList2"/>
    <dgm:cxn modelId="{A1B91568-6F6D-4AFA-9936-0A4C455B6B93}" type="presOf" srcId="{4A09071D-B48A-481F-A2C8-867E03E57080}" destId="{53DA496A-160E-41C4-B1FF-0C8EB64381C5}" srcOrd="0" destOrd="0" presId="urn:microsoft.com/office/officeart/2005/8/layout/vList2"/>
    <dgm:cxn modelId="{F1E52FB6-58A0-4E91-88F4-58E781D81CBC}" type="presParOf" srcId="{8D49FE67-DB70-4FD8-A411-88B7C76894F9}" destId="{53DA496A-160E-41C4-B1FF-0C8EB64381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10BF6785-29BE-4852-B5C7-1902BA09029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2B568A8-027F-4743-B615-F57D4EF74EEB}">
      <dgm:prSet/>
      <dgm:spPr/>
      <dgm:t>
        <a:bodyPr/>
        <a:lstStyle/>
        <a:p>
          <a:pPr rtl="0"/>
          <a:r>
            <a:rPr lang="vi-VN" b="1" smtClean="0"/>
            <a:t>Yêu cầu</a:t>
          </a:r>
          <a:endParaRPr lang="en-US"/>
        </a:p>
      </dgm:t>
    </dgm:pt>
    <dgm:pt modelId="{78CBEBCE-5A41-4517-AC46-A2B821C28F9C}" type="parTrans" cxnId="{74DCB8DA-4482-44F6-AD7B-BF7DF37D4A7A}">
      <dgm:prSet/>
      <dgm:spPr/>
      <dgm:t>
        <a:bodyPr/>
        <a:lstStyle/>
        <a:p>
          <a:endParaRPr lang="en-US"/>
        </a:p>
      </dgm:t>
    </dgm:pt>
    <dgm:pt modelId="{7B41FC5E-7743-49BA-8D3E-70B5802D0BC8}" type="sibTrans" cxnId="{74DCB8DA-4482-44F6-AD7B-BF7DF37D4A7A}">
      <dgm:prSet/>
      <dgm:spPr/>
      <dgm:t>
        <a:bodyPr/>
        <a:lstStyle/>
        <a:p>
          <a:endParaRPr lang="en-US"/>
        </a:p>
      </dgm:t>
    </dgm:pt>
    <dgm:pt modelId="{A5598022-3E0E-4619-BB95-EF63F1B1AABB}" type="pres">
      <dgm:prSet presAssocID="{10BF6785-29BE-4852-B5C7-1902BA09029E}" presName="linear" presStyleCnt="0">
        <dgm:presLayoutVars>
          <dgm:animLvl val="lvl"/>
          <dgm:resizeHandles val="exact"/>
        </dgm:presLayoutVars>
      </dgm:prSet>
      <dgm:spPr/>
      <dgm:t>
        <a:bodyPr/>
        <a:lstStyle/>
        <a:p>
          <a:endParaRPr lang="en-US"/>
        </a:p>
      </dgm:t>
    </dgm:pt>
    <dgm:pt modelId="{A75563F0-7EA8-421B-98B2-B6CD92B1FE68}" type="pres">
      <dgm:prSet presAssocID="{12B568A8-027F-4743-B615-F57D4EF74EEB}" presName="parentText" presStyleLbl="node1" presStyleIdx="0" presStyleCnt="1">
        <dgm:presLayoutVars>
          <dgm:chMax val="0"/>
          <dgm:bulletEnabled val="1"/>
        </dgm:presLayoutVars>
      </dgm:prSet>
      <dgm:spPr/>
      <dgm:t>
        <a:bodyPr/>
        <a:lstStyle/>
        <a:p>
          <a:endParaRPr lang="en-US"/>
        </a:p>
      </dgm:t>
    </dgm:pt>
  </dgm:ptLst>
  <dgm:cxnLst>
    <dgm:cxn modelId="{94E11360-4946-4A0E-A10C-F8893C76B063}" type="presOf" srcId="{12B568A8-027F-4743-B615-F57D4EF74EEB}" destId="{A75563F0-7EA8-421B-98B2-B6CD92B1FE68}" srcOrd="0" destOrd="0" presId="urn:microsoft.com/office/officeart/2005/8/layout/vList2"/>
    <dgm:cxn modelId="{4B375430-807B-470E-9FAA-7AF28EA45C01}" type="presOf" srcId="{10BF6785-29BE-4852-B5C7-1902BA09029E}" destId="{A5598022-3E0E-4619-BB95-EF63F1B1AABB}" srcOrd="0" destOrd="0" presId="urn:microsoft.com/office/officeart/2005/8/layout/vList2"/>
    <dgm:cxn modelId="{74DCB8DA-4482-44F6-AD7B-BF7DF37D4A7A}" srcId="{10BF6785-29BE-4852-B5C7-1902BA09029E}" destId="{12B568A8-027F-4743-B615-F57D4EF74EEB}" srcOrd="0" destOrd="0" parTransId="{78CBEBCE-5A41-4517-AC46-A2B821C28F9C}" sibTransId="{7B41FC5E-7743-49BA-8D3E-70B5802D0BC8}"/>
    <dgm:cxn modelId="{2E949CC1-7B90-4892-BB12-663C40C7F0C4}" type="presParOf" srcId="{A5598022-3E0E-4619-BB95-EF63F1B1AABB}" destId="{A75563F0-7EA8-421B-98B2-B6CD92B1FE6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007C98B0-C02A-4A99-9184-B5F97A04498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113ECC8-F305-49BE-A926-260195510E42}">
      <dgm:prSet/>
      <dgm:spPr/>
      <dgm:t>
        <a:bodyPr/>
        <a:lstStyle/>
        <a:p>
          <a:pPr rtl="0"/>
          <a:r>
            <a:rPr lang="vi-VN" b="1" smtClean="0"/>
            <a:t>Phân phối khóa không tập trung</a:t>
          </a:r>
          <a:endParaRPr lang="en-US"/>
        </a:p>
      </dgm:t>
    </dgm:pt>
    <dgm:pt modelId="{343297E4-4762-4F60-8DDE-929B7E88CF5B}" type="parTrans" cxnId="{83CCEB4D-A0AF-40E7-8E6F-5EB91265CA6D}">
      <dgm:prSet/>
      <dgm:spPr/>
      <dgm:t>
        <a:bodyPr/>
        <a:lstStyle/>
        <a:p>
          <a:endParaRPr lang="en-US"/>
        </a:p>
      </dgm:t>
    </dgm:pt>
    <dgm:pt modelId="{33905C8A-C3FA-4FCE-B0D6-728B8F1C5C51}" type="sibTrans" cxnId="{83CCEB4D-A0AF-40E7-8E6F-5EB91265CA6D}">
      <dgm:prSet/>
      <dgm:spPr/>
      <dgm:t>
        <a:bodyPr/>
        <a:lstStyle/>
        <a:p>
          <a:endParaRPr lang="en-US"/>
        </a:p>
      </dgm:t>
    </dgm:pt>
    <dgm:pt modelId="{D423B259-230F-441D-8D8F-1F9957AC44EB}" type="pres">
      <dgm:prSet presAssocID="{007C98B0-C02A-4A99-9184-B5F97A044983}" presName="linear" presStyleCnt="0">
        <dgm:presLayoutVars>
          <dgm:animLvl val="lvl"/>
          <dgm:resizeHandles val="exact"/>
        </dgm:presLayoutVars>
      </dgm:prSet>
      <dgm:spPr/>
      <dgm:t>
        <a:bodyPr/>
        <a:lstStyle/>
        <a:p>
          <a:endParaRPr lang="en-US"/>
        </a:p>
      </dgm:t>
    </dgm:pt>
    <dgm:pt modelId="{8A887CA5-E0C9-4730-84B3-B4E1064F851A}" type="pres">
      <dgm:prSet presAssocID="{2113ECC8-F305-49BE-A926-260195510E42}" presName="parentText" presStyleLbl="node1" presStyleIdx="0" presStyleCnt="1">
        <dgm:presLayoutVars>
          <dgm:chMax val="0"/>
          <dgm:bulletEnabled val="1"/>
        </dgm:presLayoutVars>
      </dgm:prSet>
      <dgm:spPr/>
      <dgm:t>
        <a:bodyPr/>
        <a:lstStyle/>
        <a:p>
          <a:endParaRPr lang="en-US"/>
        </a:p>
      </dgm:t>
    </dgm:pt>
  </dgm:ptLst>
  <dgm:cxnLst>
    <dgm:cxn modelId="{0A3AEB7D-B31A-4FEF-8CC4-877B2738DDD3}" type="presOf" srcId="{2113ECC8-F305-49BE-A926-260195510E42}" destId="{8A887CA5-E0C9-4730-84B3-B4E1064F851A}" srcOrd="0" destOrd="0" presId="urn:microsoft.com/office/officeart/2005/8/layout/vList2"/>
    <dgm:cxn modelId="{83CCEB4D-A0AF-40E7-8E6F-5EB91265CA6D}" srcId="{007C98B0-C02A-4A99-9184-B5F97A044983}" destId="{2113ECC8-F305-49BE-A926-260195510E42}" srcOrd="0" destOrd="0" parTransId="{343297E4-4762-4F60-8DDE-929B7E88CF5B}" sibTransId="{33905C8A-C3FA-4FCE-B0D6-728B8F1C5C51}"/>
    <dgm:cxn modelId="{05A7419F-5C87-4D38-B74B-165F253DC04E}" type="presOf" srcId="{007C98B0-C02A-4A99-9184-B5F97A044983}" destId="{D423B259-230F-441D-8D8F-1F9957AC44EB}" srcOrd="0" destOrd="0" presId="urn:microsoft.com/office/officeart/2005/8/layout/vList2"/>
    <dgm:cxn modelId="{419BA19E-A1C9-4D99-90BF-F956722D9E70}" type="presParOf" srcId="{D423B259-230F-441D-8D8F-1F9957AC44EB}" destId="{8A887CA5-E0C9-4730-84B3-B4E1064F851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667C663B-DA6A-4F1A-8E87-80F11BDB3AC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6A9D7C5-F42F-40B5-A0C8-0CC52CAEA6B0}">
      <dgm:prSet/>
      <dgm:spPr/>
      <dgm:t>
        <a:bodyPr/>
        <a:lstStyle/>
        <a:p>
          <a:pPr rtl="0"/>
          <a:r>
            <a:rPr lang="vi-VN" b="1" smtClean="0"/>
            <a:t>Các bước thiết lập khóa phiên</a:t>
          </a:r>
          <a:endParaRPr lang="en-US"/>
        </a:p>
      </dgm:t>
    </dgm:pt>
    <dgm:pt modelId="{7E94DD4A-AE97-45B3-AA0C-A47AEAF90A7A}" type="parTrans" cxnId="{927CFC1A-0437-4C28-83EC-320136A6EB25}">
      <dgm:prSet/>
      <dgm:spPr/>
      <dgm:t>
        <a:bodyPr/>
        <a:lstStyle/>
        <a:p>
          <a:endParaRPr lang="en-US"/>
        </a:p>
      </dgm:t>
    </dgm:pt>
    <dgm:pt modelId="{181DFB5E-7890-4153-806C-5571FB67AE58}" type="sibTrans" cxnId="{927CFC1A-0437-4C28-83EC-320136A6EB25}">
      <dgm:prSet/>
      <dgm:spPr/>
      <dgm:t>
        <a:bodyPr/>
        <a:lstStyle/>
        <a:p>
          <a:endParaRPr lang="en-US"/>
        </a:p>
      </dgm:t>
    </dgm:pt>
    <dgm:pt modelId="{311CA7A5-7A1B-40D0-A3DB-C1439D3EAA10}" type="pres">
      <dgm:prSet presAssocID="{667C663B-DA6A-4F1A-8E87-80F11BDB3AC0}" presName="linear" presStyleCnt="0">
        <dgm:presLayoutVars>
          <dgm:animLvl val="lvl"/>
          <dgm:resizeHandles val="exact"/>
        </dgm:presLayoutVars>
      </dgm:prSet>
      <dgm:spPr/>
      <dgm:t>
        <a:bodyPr/>
        <a:lstStyle/>
        <a:p>
          <a:endParaRPr lang="en-US"/>
        </a:p>
      </dgm:t>
    </dgm:pt>
    <dgm:pt modelId="{1D580BDE-E3CE-4F4A-8C9B-F02DCBB05E72}" type="pres">
      <dgm:prSet presAssocID="{56A9D7C5-F42F-40B5-A0C8-0CC52CAEA6B0}" presName="parentText" presStyleLbl="node1" presStyleIdx="0" presStyleCnt="1">
        <dgm:presLayoutVars>
          <dgm:chMax val="0"/>
          <dgm:bulletEnabled val="1"/>
        </dgm:presLayoutVars>
      </dgm:prSet>
      <dgm:spPr/>
      <dgm:t>
        <a:bodyPr/>
        <a:lstStyle/>
        <a:p>
          <a:endParaRPr lang="en-US"/>
        </a:p>
      </dgm:t>
    </dgm:pt>
  </dgm:ptLst>
  <dgm:cxnLst>
    <dgm:cxn modelId="{927CFC1A-0437-4C28-83EC-320136A6EB25}" srcId="{667C663B-DA6A-4F1A-8E87-80F11BDB3AC0}" destId="{56A9D7C5-F42F-40B5-A0C8-0CC52CAEA6B0}" srcOrd="0" destOrd="0" parTransId="{7E94DD4A-AE97-45B3-AA0C-A47AEAF90A7A}" sibTransId="{181DFB5E-7890-4153-806C-5571FB67AE58}"/>
    <dgm:cxn modelId="{5B044542-DD17-4844-A51D-12940B59B229}" type="presOf" srcId="{667C663B-DA6A-4F1A-8E87-80F11BDB3AC0}" destId="{311CA7A5-7A1B-40D0-A3DB-C1439D3EAA10}" srcOrd="0" destOrd="0" presId="urn:microsoft.com/office/officeart/2005/8/layout/vList2"/>
    <dgm:cxn modelId="{B0F0B5EC-144C-4759-8264-516CBD28205C}" type="presOf" srcId="{56A9D7C5-F42F-40B5-A0C8-0CC52CAEA6B0}" destId="{1D580BDE-E3CE-4F4A-8C9B-F02DCBB05E72}" srcOrd="0" destOrd="0" presId="urn:microsoft.com/office/officeart/2005/8/layout/vList2"/>
    <dgm:cxn modelId="{6BDDFCF0-9400-4458-8928-A0B0F3190424}" type="presParOf" srcId="{311CA7A5-7A1B-40D0-A3DB-C1439D3EAA10}" destId="{1D580BDE-E3CE-4F4A-8C9B-F02DCBB05E7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D31B46-A8D1-437F-A009-2952FF08182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1179C7D-F849-4E78-97EE-B811706668F8}">
      <dgm:prSet/>
      <dgm:spPr/>
      <dgm:t>
        <a:bodyPr/>
        <a:lstStyle/>
        <a:p>
          <a:pPr rtl="0"/>
          <a:r>
            <a:rPr lang="vi-VN" b="1" dirty="0" smtClean="0"/>
            <a:t>Các vấn đề trình bày</a:t>
          </a:r>
          <a:endParaRPr lang="en-US" dirty="0"/>
        </a:p>
      </dgm:t>
    </dgm:pt>
    <dgm:pt modelId="{36C292C5-475C-4156-8302-B803806528F1}" type="parTrans" cxnId="{DC0B310A-0ED4-4A30-8801-8C532B3AED96}">
      <dgm:prSet/>
      <dgm:spPr/>
      <dgm:t>
        <a:bodyPr/>
        <a:lstStyle/>
        <a:p>
          <a:endParaRPr lang="en-US"/>
        </a:p>
      </dgm:t>
    </dgm:pt>
    <dgm:pt modelId="{60009DA6-3B87-437E-A856-C0ED5DCAA5CF}" type="sibTrans" cxnId="{DC0B310A-0ED4-4A30-8801-8C532B3AED96}">
      <dgm:prSet/>
      <dgm:spPr/>
      <dgm:t>
        <a:bodyPr/>
        <a:lstStyle/>
        <a:p>
          <a:endParaRPr lang="en-US"/>
        </a:p>
      </dgm:t>
    </dgm:pt>
    <dgm:pt modelId="{81D4D4AB-C0FC-4247-97AD-A3C1D8C39CD0}" type="pres">
      <dgm:prSet presAssocID="{8CD31B46-A8D1-437F-A009-2952FF08182F}" presName="linear" presStyleCnt="0">
        <dgm:presLayoutVars>
          <dgm:animLvl val="lvl"/>
          <dgm:resizeHandles val="exact"/>
        </dgm:presLayoutVars>
      </dgm:prSet>
      <dgm:spPr/>
      <dgm:t>
        <a:bodyPr/>
        <a:lstStyle/>
        <a:p>
          <a:endParaRPr lang="en-US"/>
        </a:p>
      </dgm:t>
    </dgm:pt>
    <dgm:pt modelId="{B7F960CE-7B81-41F4-8D55-4D86B9A702CE}" type="pres">
      <dgm:prSet presAssocID="{41179C7D-F849-4E78-97EE-B811706668F8}" presName="parentText" presStyleLbl="node1" presStyleIdx="0" presStyleCnt="1">
        <dgm:presLayoutVars>
          <dgm:chMax val="0"/>
          <dgm:bulletEnabled val="1"/>
        </dgm:presLayoutVars>
      </dgm:prSet>
      <dgm:spPr/>
      <dgm:t>
        <a:bodyPr/>
        <a:lstStyle/>
        <a:p>
          <a:endParaRPr lang="en-US"/>
        </a:p>
      </dgm:t>
    </dgm:pt>
  </dgm:ptLst>
  <dgm:cxnLst>
    <dgm:cxn modelId="{DC0B310A-0ED4-4A30-8801-8C532B3AED96}" srcId="{8CD31B46-A8D1-437F-A009-2952FF08182F}" destId="{41179C7D-F849-4E78-97EE-B811706668F8}" srcOrd="0" destOrd="0" parTransId="{36C292C5-475C-4156-8302-B803806528F1}" sibTransId="{60009DA6-3B87-437E-A856-C0ED5DCAA5CF}"/>
    <dgm:cxn modelId="{BC11FEB8-9393-4F4D-8CEF-DA8974FCAE38}" type="presOf" srcId="{41179C7D-F849-4E78-97EE-B811706668F8}" destId="{B7F960CE-7B81-41F4-8D55-4D86B9A702CE}" srcOrd="0" destOrd="0" presId="urn:microsoft.com/office/officeart/2005/8/layout/vList2"/>
    <dgm:cxn modelId="{6227E9B2-BD13-4621-80EE-FBD7834875A2}" type="presOf" srcId="{8CD31B46-A8D1-437F-A009-2952FF08182F}" destId="{81D4D4AB-C0FC-4247-97AD-A3C1D8C39CD0}" srcOrd="0" destOrd="0" presId="urn:microsoft.com/office/officeart/2005/8/layout/vList2"/>
    <dgm:cxn modelId="{3E158BB8-488A-4394-BC8A-A510079D1CC4}" type="presParOf" srcId="{81D4D4AB-C0FC-4247-97AD-A3C1D8C39CD0}" destId="{B7F960CE-7B81-41F4-8D55-4D86B9A702C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18788D34-CB6D-4BBF-AA71-60386EC6C3C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9FF3B32-3666-4CF2-B2A0-7443A935123B}">
      <dgm:prSet/>
      <dgm:spPr/>
      <dgm:t>
        <a:bodyPr/>
        <a:lstStyle/>
        <a:p>
          <a:pPr rtl="0"/>
          <a:r>
            <a:rPr lang="vi-VN" b="1" smtClean="0"/>
            <a:t>Nhận xét</a:t>
          </a:r>
          <a:endParaRPr lang="en-US"/>
        </a:p>
      </dgm:t>
    </dgm:pt>
    <dgm:pt modelId="{1FEC3E1C-5F21-4CA9-87F4-AC3D4B79787B}" type="parTrans" cxnId="{22D31FD4-3B97-4D84-AF32-8F534F5B4BE6}">
      <dgm:prSet/>
      <dgm:spPr/>
      <dgm:t>
        <a:bodyPr/>
        <a:lstStyle/>
        <a:p>
          <a:endParaRPr lang="en-US"/>
        </a:p>
      </dgm:t>
    </dgm:pt>
    <dgm:pt modelId="{1BBDABB6-DBCC-4418-9C9D-C754717734AB}" type="sibTrans" cxnId="{22D31FD4-3B97-4D84-AF32-8F534F5B4BE6}">
      <dgm:prSet/>
      <dgm:spPr/>
      <dgm:t>
        <a:bodyPr/>
        <a:lstStyle/>
        <a:p>
          <a:endParaRPr lang="en-US"/>
        </a:p>
      </dgm:t>
    </dgm:pt>
    <dgm:pt modelId="{1F4C5372-D6C3-4020-8259-7FB9EE6C78DC}" type="pres">
      <dgm:prSet presAssocID="{18788D34-CB6D-4BBF-AA71-60386EC6C3C7}" presName="linear" presStyleCnt="0">
        <dgm:presLayoutVars>
          <dgm:animLvl val="lvl"/>
          <dgm:resizeHandles val="exact"/>
        </dgm:presLayoutVars>
      </dgm:prSet>
      <dgm:spPr/>
      <dgm:t>
        <a:bodyPr/>
        <a:lstStyle/>
        <a:p>
          <a:endParaRPr lang="en-US"/>
        </a:p>
      </dgm:t>
    </dgm:pt>
    <dgm:pt modelId="{829B90E9-CE6E-4C45-9101-DBDC2A4E1497}" type="pres">
      <dgm:prSet presAssocID="{39FF3B32-3666-4CF2-B2A0-7443A935123B}" presName="parentText" presStyleLbl="node1" presStyleIdx="0" presStyleCnt="1">
        <dgm:presLayoutVars>
          <dgm:chMax val="0"/>
          <dgm:bulletEnabled val="1"/>
        </dgm:presLayoutVars>
      </dgm:prSet>
      <dgm:spPr/>
      <dgm:t>
        <a:bodyPr/>
        <a:lstStyle/>
        <a:p>
          <a:endParaRPr lang="en-US"/>
        </a:p>
      </dgm:t>
    </dgm:pt>
  </dgm:ptLst>
  <dgm:cxnLst>
    <dgm:cxn modelId="{22D31FD4-3B97-4D84-AF32-8F534F5B4BE6}" srcId="{18788D34-CB6D-4BBF-AA71-60386EC6C3C7}" destId="{39FF3B32-3666-4CF2-B2A0-7443A935123B}" srcOrd="0" destOrd="0" parTransId="{1FEC3E1C-5F21-4CA9-87F4-AC3D4B79787B}" sibTransId="{1BBDABB6-DBCC-4418-9C9D-C754717734AB}"/>
    <dgm:cxn modelId="{AFCC714A-7ACC-4444-A172-1BD403709AA5}" type="presOf" srcId="{18788D34-CB6D-4BBF-AA71-60386EC6C3C7}" destId="{1F4C5372-D6C3-4020-8259-7FB9EE6C78DC}" srcOrd="0" destOrd="0" presId="urn:microsoft.com/office/officeart/2005/8/layout/vList2"/>
    <dgm:cxn modelId="{ADB6305F-F1A4-4E26-879F-6AE3EAE739BE}" type="presOf" srcId="{39FF3B32-3666-4CF2-B2A0-7443A935123B}" destId="{829B90E9-CE6E-4C45-9101-DBDC2A4E1497}" srcOrd="0" destOrd="0" presId="urn:microsoft.com/office/officeart/2005/8/layout/vList2"/>
    <dgm:cxn modelId="{4D3E2FB6-0930-4F57-9AEC-3D995C44BEC3}" type="presParOf" srcId="{1F4C5372-D6C3-4020-8259-7FB9EE6C78DC}" destId="{829B90E9-CE6E-4C45-9101-DBDC2A4E149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0711F1C1-0997-4D88-9291-5DB5B20059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18ED7E9-7B6D-411C-8B00-645B959FEC17}">
      <dgm:prSet/>
      <dgm:spPr/>
      <dgm:t>
        <a:bodyPr/>
        <a:lstStyle/>
        <a:p>
          <a:pPr rtl="0"/>
          <a:r>
            <a:rPr lang="vi-VN" b="1" smtClean="0"/>
            <a:t>1.6. Cách sử dụng khóa điều khiển</a:t>
          </a:r>
          <a:endParaRPr lang="en-US"/>
        </a:p>
      </dgm:t>
    </dgm:pt>
    <dgm:pt modelId="{87DAC6D9-9ED5-492C-B000-3766A9AFC39A}" type="parTrans" cxnId="{F68B6A3C-A9F9-4E86-BBFA-B898077EF3CA}">
      <dgm:prSet/>
      <dgm:spPr/>
      <dgm:t>
        <a:bodyPr/>
        <a:lstStyle/>
        <a:p>
          <a:endParaRPr lang="en-US"/>
        </a:p>
      </dgm:t>
    </dgm:pt>
    <dgm:pt modelId="{33D56B2E-A1DC-4259-A45D-15D377595695}" type="sibTrans" cxnId="{F68B6A3C-A9F9-4E86-BBFA-B898077EF3CA}">
      <dgm:prSet/>
      <dgm:spPr/>
      <dgm:t>
        <a:bodyPr/>
        <a:lstStyle/>
        <a:p>
          <a:endParaRPr lang="en-US"/>
        </a:p>
      </dgm:t>
    </dgm:pt>
    <dgm:pt modelId="{43899289-E0C5-44B2-9377-AA5196D38461}" type="pres">
      <dgm:prSet presAssocID="{0711F1C1-0997-4D88-9291-5DB5B200596A}" presName="linear" presStyleCnt="0">
        <dgm:presLayoutVars>
          <dgm:animLvl val="lvl"/>
          <dgm:resizeHandles val="exact"/>
        </dgm:presLayoutVars>
      </dgm:prSet>
      <dgm:spPr/>
      <dgm:t>
        <a:bodyPr/>
        <a:lstStyle/>
        <a:p>
          <a:endParaRPr lang="en-US"/>
        </a:p>
      </dgm:t>
    </dgm:pt>
    <dgm:pt modelId="{2D888FF3-43EA-41F5-9C70-610FAF71E1CF}" type="pres">
      <dgm:prSet presAssocID="{F18ED7E9-7B6D-411C-8B00-645B959FEC17}" presName="parentText" presStyleLbl="node1" presStyleIdx="0" presStyleCnt="1">
        <dgm:presLayoutVars>
          <dgm:chMax val="0"/>
          <dgm:bulletEnabled val="1"/>
        </dgm:presLayoutVars>
      </dgm:prSet>
      <dgm:spPr/>
      <dgm:t>
        <a:bodyPr/>
        <a:lstStyle/>
        <a:p>
          <a:endParaRPr lang="en-US"/>
        </a:p>
      </dgm:t>
    </dgm:pt>
  </dgm:ptLst>
  <dgm:cxnLst>
    <dgm:cxn modelId="{F68B6A3C-A9F9-4E86-BBFA-B898077EF3CA}" srcId="{0711F1C1-0997-4D88-9291-5DB5B200596A}" destId="{F18ED7E9-7B6D-411C-8B00-645B959FEC17}" srcOrd="0" destOrd="0" parTransId="{87DAC6D9-9ED5-492C-B000-3766A9AFC39A}" sibTransId="{33D56B2E-A1DC-4259-A45D-15D377595695}"/>
    <dgm:cxn modelId="{240E31C4-DA00-4D21-84DD-B971447E160A}" type="presOf" srcId="{F18ED7E9-7B6D-411C-8B00-645B959FEC17}" destId="{2D888FF3-43EA-41F5-9C70-610FAF71E1CF}" srcOrd="0" destOrd="0" presId="urn:microsoft.com/office/officeart/2005/8/layout/vList2"/>
    <dgm:cxn modelId="{6CA8DB2F-C247-46CF-9A5E-69DEA181FC91}" type="presOf" srcId="{0711F1C1-0997-4D88-9291-5DB5B200596A}" destId="{43899289-E0C5-44B2-9377-AA5196D38461}" srcOrd="0" destOrd="0" presId="urn:microsoft.com/office/officeart/2005/8/layout/vList2"/>
    <dgm:cxn modelId="{53580687-CCF9-4703-BEC5-F98F6D7005FA}" type="presParOf" srcId="{43899289-E0C5-44B2-9377-AA5196D38461}" destId="{2D888FF3-43EA-41F5-9C70-610FAF71E1C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099A451C-E84A-44B1-B121-854C0D9A65D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88184E4-7787-4723-B182-8077E958F031}">
      <dgm:prSet/>
      <dgm:spPr/>
      <dgm:t>
        <a:bodyPr/>
        <a:lstStyle/>
        <a:p>
          <a:pPr rtl="0"/>
          <a:r>
            <a:rPr lang="en-US" b="1" smtClean="0"/>
            <a:t>2. Phân phối khóa trong </a:t>
          </a:r>
          <a:r>
            <a:rPr lang="vi-VN" b="1" smtClean="0"/>
            <a:t>mật khóa công khai</a:t>
          </a:r>
          <a:endParaRPr lang="en-US"/>
        </a:p>
      </dgm:t>
    </dgm:pt>
    <dgm:pt modelId="{A817856E-0400-4EBC-BD71-BA5FAED5692B}" type="parTrans" cxnId="{A6E551B8-D962-4DE0-9912-5AEB9B6FC495}">
      <dgm:prSet/>
      <dgm:spPr/>
      <dgm:t>
        <a:bodyPr/>
        <a:lstStyle/>
        <a:p>
          <a:endParaRPr lang="en-US"/>
        </a:p>
      </dgm:t>
    </dgm:pt>
    <dgm:pt modelId="{1177DFA2-5C2B-45F9-86B6-0DD8E97192D4}" type="sibTrans" cxnId="{A6E551B8-D962-4DE0-9912-5AEB9B6FC495}">
      <dgm:prSet/>
      <dgm:spPr/>
      <dgm:t>
        <a:bodyPr/>
        <a:lstStyle/>
        <a:p>
          <a:endParaRPr lang="en-US"/>
        </a:p>
      </dgm:t>
    </dgm:pt>
    <dgm:pt modelId="{A43CFF3B-0A33-46CB-9767-2944C7C73C46}" type="pres">
      <dgm:prSet presAssocID="{099A451C-E84A-44B1-B121-854C0D9A65D4}" presName="linear" presStyleCnt="0">
        <dgm:presLayoutVars>
          <dgm:animLvl val="lvl"/>
          <dgm:resizeHandles val="exact"/>
        </dgm:presLayoutVars>
      </dgm:prSet>
      <dgm:spPr/>
      <dgm:t>
        <a:bodyPr/>
        <a:lstStyle/>
        <a:p>
          <a:endParaRPr lang="en-US"/>
        </a:p>
      </dgm:t>
    </dgm:pt>
    <dgm:pt modelId="{044E557C-E136-4048-A901-CB3F571969A4}" type="pres">
      <dgm:prSet presAssocID="{E88184E4-7787-4723-B182-8077E958F031}" presName="parentText" presStyleLbl="node1" presStyleIdx="0" presStyleCnt="1">
        <dgm:presLayoutVars>
          <dgm:chMax val="0"/>
          <dgm:bulletEnabled val="1"/>
        </dgm:presLayoutVars>
      </dgm:prSet>
      <dgm:spPr/>
      <dgm:t>
        <a:bodyPr/>
        <a:lstStyle/>
        <a:p>
          <a:endParaRPr lang="en-US"/>
        </a:p>
      </dgm:t>
    </dgm:pt>
  </dgm:ptLst>
  <dgm:cxnLst>
    <dgm:cxn modelId="{FFE81D3D-79F0-42D4-A452-A4A6743C9C62}" type="presOf" srcId="{099A451C-E84A-44B1-B121-854C0D9A65D4}" destId="{A43CFF3B-0A33-46CB-9767-2944C7C73C46}" srcOrd="0" destOrd="0" presId="urn:microsoft.com/office/officeart/2005/8/layout/vList2"/>
    <dgm:cxn modelId="{0FE98568-F22B-43AF-B17D-44DFB4A127D6}" type="presOf" srcId="{E88184E4-7787-4723-B182-8077E958F031}" destId="{044E557C-E136-4048-A901-CB3F571969A4}" srcOrd="0" destOrd="0" presId="urn:microsoft.com/office/officeart/2005/8/layout/vList2"/>
    <dgm:cxn modelId="{A6E551B8-D962-4DE0-9912-5AEB9B6FC495}" srcId="{099A451C-E84A-44B1-B121-854C0D9A65D4}" destId="{E88184E4-7787-4723-B182-8077E958F031}" srcOrd="0" destOrd="0" parTransId="{A817856E-0400-4EBC-BD71-BA5FAED5692B}" sibTransId="{1177DFA2-5C2B-45F9-86B6-0DD8E97192D4}"/>
    <dgm:cxn modelId="{4B90ABC7-C3D0-484E-88B3-77E43052B37A}" type="presParOf" srcId="{A43CFF3B-0A33-46CB-9767-2944C7C73C46}" destId="{044E557C-E136-4048-A901-CB3F571969A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8302625E-1EAE-40DC-9C89-BE62C68BBDE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B92D1AF-9362-4231-8946-4AEE3B515A7F}">
      <dgm:prSet/>
      <dgm:spPr/>
      <dgm:t>
        <a:bodyPr/>
        <a:lstStyle/>
        <a:p>
          <a:pPr rtl="0"/>
          <a:r>
            <a:rPr lang="vi-VN" b="1" smtClean="0"/>
            <a:t>2.1. Phân phối khóa công khai</a:t>
          </a:r>
          <a:endParaRPr lang="en-US"/>
        </a:p>
      </dgm:t>
    </dgm:pt>
    <dgm:pt modelId="{12A4F3C1-5630-4359-99A8-AF0294CBC663}" type="parTrans" cxnId="{9AA88E67-9985-42CF-9DEA-5BF4A39BEBAD}">
      <dgm:prSet/>
      <dgm:spPr/>
      <dgm:t>
        <a:bodyPr/>
        <a:lstStyle/>
        <a:p>
          <a:endParaRPr lang="en-US"/>
        </a:p>
      </dgm:t>
    </dgm:pt>
    <dgm:pt modelId="{4F9E877D-76E7-49FD-803D-7DBFA21815B7}" type="sibTrans" cxnId="{9AA88E67-9985-42CF-9DEA-5BF4A39BEBAD}">
      <dgm:prSet/>
      <dgm:spPr/>
      <dgm:t>
        <a:bodyPr/>
        <a:lstStyle/>
        <a:p>
          <a:endParaRPr lang="en-US"/>
        </a:p>
      </dgm:t>
    </dgm:pt>
    <dgm:pt modelId="{0A45BC58-9CF1-447E-B25F-07A164BB6A20}" type="pres">
      <dgm:prSet presAssocID="{8302625E-1EAE-40DC-9C89-BE62C68BBDE8}" presName="linear" presStyleCnt="0">
        <dgm:presLayoutVars>
          <dgm:animLvl val="lvl"/>
          <dgm:resizeHandles val="exact"/>
        </dgm:presLayoutVars>
      </dgm:prSet>
      <dgm:spPr/>
      <dgm:t>
        <a:bodyPr/>
        <a:lstStyle/>
        <a:p>
          <a:endParaRPr lang="en-US"/>
        </a:p>
      </dgm:t>
    </dgm:pt>
    <dgm:pt modelId="{DCF61A61-D7C0-4B63-A485-D208F7144CE9}" type="pres">
      <dgm:prSet presAssocID="{FB92D1AF-9362-4231-8946-4AEE3B515A7F}" presName="parentText" presStyleLbl="node1" presStyleIdx="0" presStyleCnt="1">
        <dgm:presLayoutVars>
          <dgm:chMax val="0"/>
          <dgm:bulletEnabled val="1"/>
        </dgm:presLayoutVars>
      </dgm:prSet>
      <dgm:spPr/>
      <dgm:t>
        <a:bodyPr/>
        <a:lstStyle/>
        <a:p>
          <a:endParaRPr lang="en-US"/>
        </a:p>
      </dgm:t>
    </dgm:pt>
  </dgm:ptLst>
  <dgm:cxnLst>
    <dgm:cxn modelId="{4ED7EF45-82A6-4822-849A-DDF9A168823F}" type="presOf" srcId="{FB92D1AF-9362-4231-8946-4AEE3B515A7F}" destId="{DCF61A61-D7C0-4B63-A485-D208F7144CE9}" srcOrd="0" destOrd="0" presId="urn:microsoft.com/office/officeart/2005/8/layout/vList2"/>
    <dgm:cxn modelId="{9AA88E67-9985-42CF-9DEA-5BF4A39BEBAD}" srcId="{8302625E-1EAE-40DC-9C89-BE62C68BBDE8}" destId="{FB92D1AF-9362-4231-8946-4AEE3B515A7F}" srcOrd="0" destOrd="0" parTransId="{12A4F3C1-5630-4359-99A8-AF0294CBC663}" sibTransId="{4F9E877D-76E7-49FD-803D-7DBFA21815B7}"/>
    <dgm:cxn modelId="{AE1E7902-F047-459C-A02C-D83B445BE294}" type="presOf" srcId="{8302625E-1EAE-40DC-9C89-BE62C68BBDE8}" destId="{0A45BC58-9CF1-447E-B25F-07A164BB6A20}" srcOrd="0" destOrd="0" presId="urn:microsoft.com/office/officeart/2005/8/layout/vList2"/>
    <dgm:cxn modelId="{2914B8E9-7A5A-450D-AC18-E2FD2FE53F8F}" type="presParOf" srcId="{0A45BC58-9CF1-447E-B25F-07A164BB6A20}" destId="{DCF61A61-D7C0-4B63-A485-D208F7144CE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19A111F3-BAA4-4098-8E9E-2EE856DB301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4093890-E6E0-4078-9E81-CAC456C53646}">
      <dgm:prSet/>
      <dgm:spPr/>
      <dgm:t>
        <a:bodyPr/>
        <a:lstStyle/>
        <a:p>
          <a:pPr rtl="0"/>
          <a:r>
            <a:rPr lang="vi-VN" b="1" smtClean="0"/>
            <a:t>2.1.1. Công bố công khai khóa</a:t>
          </a:r>
          <a:endParaRPr lang="en-US"/>
        </a:p>
      </dgm:t>
    </dgm:pt>
    <dgm:pt modelId="{FAC81303-5011-4A95-A5AA-3A914B565E53}" type="parTrans" cxnId="{F6E94DC0-6DAD-4BC9-8ACA-6627A48D8C4F}">
      <dgm:prSet/>
      <dgm:spPr/>
      <dgm:t>
        <a:bodyPr/>
        <a:lstStyle/>
        <a:p>
          <a:endParaRPr lang="en-US"/>
        </a:p>
      </dgm:t>
    </dgm:pt>
    <dgm:pt modelId="{6641B7BC-E714-4F51-99E5-B9C01F9A9520}" type="sibTrans" cxnId="{F6E94DC0-6DAD-4BC9-8ACA-6627A48D8C4F}">
      <dgm:prSet/>
      <dgm:spPr/>
      <dgm:t>
        <a:bodyPr/>
        <a:lstStyle/>
        <a:p>
          <a:endParaRPr lang="en-US"/>
        </a:p>
      </dgm:t>
    </dgm:pt>
    <dgm:pt modelId="{33087E6D-6F0B-4CF2-868A-03524E2927EC}" type="pres">
      <dgm:prSet presAssocID="{19A111F3-BAA4-4098-8E9E-2EE856DB3011}" presName="linear" presStyleCnt="0">
        <dgm:presLayoutVars>
          <dgm:animLvl val="lvl"/>
          <dgm:resizeHandles val="exact"/>
        </dgm:presLayoutVars>
      </dgm:prSet>
      <dgm:spPr/>
      <dgm:t>
        <a:bodyPr/>
        <a:lstStyle/>
        <a:p>
          <a:endParaRPr lang="en-US"/>
        </a:p>
      </dgm:t>
    </dgm:pt>
    <dgm:pt modelId="{7E315F22-33D4-46B2-A32B-BF5D31E58AE5}" type="pres">
      <dgm:prSet presAssocID="{F4093890-E6E0-4078-9E81-CAC456C53646}" presName="parentText" presStyleLbl="node1" presStyleIdx="0" presStyleCnt="1">
        <dgm:presLayoutVars>
          <dgm:chMax val="0"/>
          <dgm:bulletEnabled val="1"/>
        </dgm:presLayoutVars>
      </dgm:prSet>
      <dgm:spPr/>
      <dgm:t>
        <a:bodyPr/>
        <a:lstStyle/>
        <a:p>
          <a:endParaRPr lang="en-US"/>
        </a:p>
      </dgm:t>
    </dgm:pt>
  </dgm:ptLst>
  <dgm:cxnLst>
    <dgm:cxn modelId="{F9303E10-253C-4F74-8C26-1AA9DD53932B}" type="presOf" srcId="{19A111F3-BAA4-4098-8E9E-2EE856DB3011}" destId="{33087E6D-6F0B-4CF2-868A-03524E2927EC}" srcOrd="0" destOrd="0" presId="urn:microsoft.com/office/officeart/2005/8/layout/vList2"/>
    <dgm:cxn modelId="{F6E94DC0-6DAD-4BC9-8ACA-6627A48D8C4F}" srcId="{19A111F3-BAA4-4098-8E9E-2EE856DB3011}" destId="{F4093890-E6E0-4078-9E81-CAC456C53646}" srcOrd="0" destOrd="0" parTransId="{FAC81303-5011-4A95-A5AA-3A914B565E53}" sibTransId="{6641B7BC-E714-4F51-99E5-B9C01F9A9520}"/>
    <dgm:cxn modelId="{2DFA5947-9235-482C-87F3-71C567F700CB}" type="presOf" srcId="{F4093890-E6E0-4078-9E81-CAC456C53646}" destId="{7E315F22-33D4-46B2-A32B-BF5D31E58AE5}" srcOrd="0" destOrd="0" presId="urn:microsoft.com/office/officeart/2005/8/layout/vList2"/>
    <dgm:cxn modelId="{020B5ACC-9DF3-446C-ABA4-3547DA657491}" type="presParOf" srcId="{33087E6D-6F0B-4CF2-868A-03524E2927EC}" destId="{7E315F22-33D4-46B2-A32B-BF5D31E58AE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BF9A20F4-209D-4B67-AF4C-322886FEB76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C56BDE7-C7FA-40BC-AFF1-8B58D89EAC9A}">
      <dgm:prSet/>
      <dgm:spPr/>
      <dgm:t>
        <a:bodyPr/>
        <a:lstStyle/>
        <a:p>
          <a:pPr rtl="0"/>
          <a:r>
            <a:rPr lang="vi-VN" b="1" smtClean="0"/>
            <a:t>Phân phối khóa không điều khiển</a:t>
          </a:r>
          <a:endParaRPr lang="en-US"/>
        </a:p>
      </dgm:t>
    </dgm:pt>
    <dgm:pt modelId="{54581A6E-82E3-494F-93CC-1804F5E0934B}" type="parTrans" cxnId="{3B74CC64-9C5D-44F7-9120-E1379D5D9FD0}">
      <dgm:prSet/>
      <dgm:spPr/>
      <dgm:t>
        <a:bodyPr/>
        <a:lstStyle/>
        <a:p>
          <a:endParaRPr lang="en-US"/>
        </a:p>
      </dgm:t>
    </dgm:pt>
    <dgm:pt modelId="{92CCE531-53DA-4124-86A4-6D090D082C20}" type="sibTrans" cxnId="{3B74CC64-9C5D-44F7-9120-E1379D5D9FD0}">
      <dgm:prSet/>
      <dgm:spPr/>
      <dgm:t>
        <a:bodyPr/>
        <a:lstStyle/>
        <a:p>
          <a:endParaRPr lang="en-US"/>
        </a:p>
      </dgm:t>
    </dgm:pt>
    <dgm:pt modelId="{1AB2B0B9-A906-4BA8-AB78-67E31B53C8E9}" type="pres">
      <dgm:prSet presAssocID="{BF9A20F4-209D-4B67-AF4C-322886FEB76E}" presName="linear" presStyleCnt="0">
        <dgm:presLayoutVars>
          <dgm:animLvl val="lvl"/>
          <dgm:resizeHandles val="exact"/>
        </dgm:presLayoutVars>
      </dgm:prSet>
      <dgm:spPr/>
      <dgm:t>
        <a:bodyPr/>
        <a:lstStyle/>
        <a:p>
          <a:endParaRPr lang="en-US"/>
        </a:p>
      </dgm:t>
    </dgm:pt>
    <dgm:pt modelId="{D9BFC03C-0A02-4743-9E58-F57ECD3C31D5}" type="pres">
      <dgm:prSet presAssocID="{EC56BDE7-C7FA-40BC-AFF1-8B58D89EAC9A}" presName="parentText" presStyleLbl="node1" presStyleIdx="0" presStyleCnt="1">
        <dgm:presLayoutVars>
          <dgm:chMax val="0"/>
          <dgm:bulletEnabled val="1"/>
        </dgm:presLayoutVars>
      </dgm:prSet>
      <dgm:spPr/>
      <dgm:t>
        <a:bodyPr/>
        <a:lstStyle/>
        <a:p>
          <a:endParaRPr lang="en-US"/>
        </a:p>
      </dgm:t>
    </dgm:pt>
  </dgm:ptLst>
  <dgm:cxnLst>
    <dgm:cxn modelId="{2FCAB0AF-B869-4378-8CDD-2D13CC32124D}" type="presOf" srcId="{EC56BDE7-C7FA-40BC-AFF1-8B58D89EAC9A}" destId="{D9BFC03C-0A02-4743-9E58-F57ECD3C31D5}" srcOrd="0" destOrd="0" presId="urn:microsoft.com/office/officeart/2005/8/layout/vList2"/>
    <dgm:cxn modelId="{16D305D7-CFFB-413B-8519-7179398D6A34}" type="presOf" srcId="{BF9A20F4-209D-4B67-AF4C-322886FEB76E}" destId="{1AB2B0B9-A906-4BA8-AB78-67E31B53C8E9}" srcOrd="0" destOrd="0" presId="urn:microsoft.com/office/officeart/2005/8/layout/vList2"/>
    <dgm:cxn modelId="{3B74CC64-9C5D-44F7-9120-E1379D5D9FD0}" srcId="{BF9A20F4-209D-4B67-AF4C-322886FEB76E}" destId="{EC56BDE7-C7FA-40BC-AFF1-8B58D89EAC9A}" srcOrd="0" destOrd="0" parTransId="{54581A6E-82E3-494F-93CC-1804F5E0934B}" sibTransId="{92CCE531-53DA-4124-86A4-6D090D082C20}"/>
    <dgm:cxn modelId="{76D66A08-73F2-40AB-8315-FEBE4559FA29}" type="presParOf" srcId="{1AB2B0B9-A906-4BA8-AB78-67E31B53C8E9}" destId="{D9BFC03C-0A02-4743-9E58-F57ECD3C31D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D1C354BE-E0E3-4C6F-8AEE-8E64BBCA39A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C29B006-70D9-4173-A8E6-5B6CD7F1C432}">
      <dgm:prSet/>
      <dgm:spPr/>
      <dgm:t>
        <a:bodyPr/>
        <a:lstStyle/>
        <a:p>
          <a:pPr rtl="0"/>
          <a:r>
            <a:rPr lang="vi-VN" b="1" smtClean="0"/>
            <a:t>Thí dụ</a:t>
          </a:r>
          <a:endParaRPr lang="en-US"/>
        </a:p>
      </dgm:t>
    </dgm:pt>
    <dgm:pt modelId="{BE328118-D35A-417E-8504-D63678020CF5}" type="parTrans" cxnId="{D8931007-1898-46BE-ABF1-6AE2ACBFDB05}">
      <dgm:prSet/>
      <dgm:spPr/>
      <dgm:t>
        <a:bodyPr/>
        <a:lstStyle/>
        <a:p>
          <a:endParaRPr lang="en-US"/>
        </a:p>
      </dgm:t>
    </dgm:pt>
    <dgm:pt modelId="{7403995B-6328-49CF-BF3B-356586D7D074}" type="sibTrans" cxnId="{D8931007-1898-46BE-ABF1-6AE2ACBFDB05}">
      <dgm:prSet/>
      <dgm:spPr/>
      <dgm:t>
        <a:bodyPr/>
        <a:lstStyle/>
        <a:p>
          <a:endParaRPr lang="en-US"/>
        </a:p>
      </dgm:t>
    </dgm:pt>
    <dgm:pt modelId="{0041A636-506B-4862-AD3F-02513451679E}" type="pres">
      <dgm:prSet presAssocID="{D1C354BE-E0E3-4C6F-8AEE-8E64BBCA39A1}" presName="linear" presStyleCnt="0">
        <dgm:presLayoutVars>
          <dgm:animLvl val="lvl"/>
          <dgm:resizeHandles val="exact"/>
        </dgm:presLayoutVars>
      </dgm:prSet>
      <dgm:spPr/>
      <dgm:t>
        <a:bodyPr/>
        <a:lstStyle/>
        <a:p>
          <a:endParaRPr lang="en-US"/>
        </a:p>
      </dgm:t>
    </dgm:pt>
    <dgm:pt modelId="{8CD9E8F2-126B-4A16-8837-02293C2CEBD4}" type="pres">
      <dgm:prSet presAssocID="{0C29B006-70D9-4173-A8E6-5B6CD7F1C432}" presName="parentText" presStyleLbl="node1" presStyleIdx="0" presStyleCnt="1">
        <dgm:presLayoutVars>
          <dgm:chMax val="0"/>
          <dgm:bulletEnabled val="1"/>
        </dgm:presLayoutVars>
      </dgm:prSet>
      <dgm:spPr/>
      <dgm:t>
        <a:bodyPr/>
        <a:lstStyle/>
        <a:p>
          <a:endParaRPr lang="en-US"/>
        </a:p>
      </dgm:t>
    </dgm:pt>
  </dgm:ptLst>
  <dgm:cxnLst>
    <dgm:cxn modelId="{D8931007-1898-46BE-ABF1-6AE2ACBFDB05}" srcId="{D1C354BE-E0E3-4C6F-8AEE-8E64BBCA39A1}" destId="{0C29B006-70D9-4173-A8E6-5B6CD7F1C432}" srcOrd="0" destOrd="0" parTransId="{BE328118-D35A-417E-8504-D63678020CF5}" sibTransId="{7403995B-6328-49CF-BF3B-356586D7D074}"/>
    <dgm:cxn modelId="{957D1F98-A7E4-4258-9BFE-A3DCA6BE33C1}" type="presOf" srcId="{0C29B006-70D9-4173-A8E6-5B6CD7F1C432}" destId="{8CD9E8F2-126B-4A16-8837-02293C2CEBD4}" srcOrd="0" destOrd="0" presId="urn:microsoft.com/office/officeart/2005/8/layout/vList2"/>
    <dgm:cxn modelId="{679D4EB3-DF32-498B-A4C6-0995E677E119}" type="presOf" srcId="{D1C354BE-E0E3-4C6F-8AEE-8E64BBCA39A1}" destId="{0041A636-506B-4862-AD3F-02513451679E}" srcOrd="0" destOrd="0" presId="urn:microsoft.com/office/officeart/2005/8/layout/vList2"/>
    <dgm:cxn modelId="{FD3E7999-63FE-42D8-9CD9-9DC2611B3ACF}" type="presParOf" srcId="{0041A636-506B-4862-AD3F-02513451679E}" destId="{8CD9E8F2-126B-4A16-8837-02293C2CEBD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12B89ADA-EDCA-4F07-846C-75A0D387893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0B41A55-4057-446C-AAD4-C9A7E7A3E588}">
      <dgm:prSet/>
      <dgm:spPr/>
      <dgm:t>
        <a:bodyPr/>
        <a:lstStyle/>
        <a:p>
          <a:pPr rtl="0"/>
          <a:r>
            <a:rPr lang="vi-VN" b="1" smtClean="0"/>
            <a:t>Nhận xét</a:t>
          </a:r>
          <a:endParaRPr lang="en-US"/>
        </a:p>
      </dgm:t>
    </dgm:pt>
    <dgm:pt modelId="{86327561-5A59-4E13-9150-27DAF32F74D2}" type="parTrans" cxnId="{650E164D-502E-4C8D-8EBB-FCB2F314F662}">
      <dgm:prSet/>
      <dgm:spPr/>
      <dgm:t>
        <a:bodyPr/>
        <a:lstStyle/>
        <a:p>
          <a:endParaRPr lang="en-US"/>
        </a:p>
      </dgm:t>
    </dgm:pt>
    <dgm:pt modelId="{7F6517A2-6ED5-4859-9600-C29873FE6C7B}" type="sibTrans" cxnId="{650E164D-502E-4C8D-8EBB-FCB2F314F662}">
      <dgm:prSet/>
      <dgm:spPr/>
      <dgm:t>
        <a:bodyPr/>
        <a:lstStyle/>
        <a:p>
          <a:endParaRPr lang="en-US"/>
        </a:p>
      </dgm:t>
    </dgm:pt>
    <dgm:pt modelId="{95475BE1-14A0-47AC-ACA8-73313E9664FA}" type="pres">
      <dgm:prSet presAssocID="{12B89ADA-EDCA-4F07-846C-75A0D3878935}" presName="linear" presStyleCnt="0">
        <dgm:presLayoutVars>
          <dgm:animLvl val="lvl"/>
          <dgm:resizeHandles val="exact"/>
        </dgm:presLayoutVars>
      </dgm:prSet>
      <dgm:spPr/>
      <dgm:t>
        <a:bodyPr/>
        <a:lstStyle/>
        <a:p>
          <a:endParaRPr lang="en-US"/>
        </a:p>
      </dgm:t>
    </dgm:pt>
    <dgm:pt modelId="{CC35F6ED-A91A-453A-AD50-F00CC258C61C}" type="pres">
      <dgm:prSet presAssocID="{E0B41A55-4057-446C-AAD4-C9A7E7A3E588}" presName="parentText" presStyleLbl="node1" presStyleIdx="0" presStyleCnt="1">
        <dgm:presLayoutVars>
          <dgm:chMax val="0"/>
          <dgm:bulletEnabled val="1"/>
        </dgm:presLayoutVars>
      </dgm:prSet>
      <dgm:spPr/>
      <dgm:t>
        <a:bodyPr/>
        <a:lstStyle/>
        <a:p>
          <a:endParaRPr lang="en-US"/>
        </a:p>
      </dgm:t>
    </dgm:pt>
  </dgm:ptLst>
  <dgm:cxnLst>
    <dgm:cxn modelId="{650E164D-502E-4C8D-8EBB-FCB2F314F662}" srcId="{12B89ADA-EDCA-4F07-846C-75A0D3878935}" destId="{E0B41A55-4057-446C-AAD4-C9A7E7A3E588}" srcOrd="0" destOrd="0" parTransId="{86327561-5A59-4E13-9150-27DAF32F74D2}" sibTransId="{7F6517A2-6ED5-4859-9600-C29873FE6C7B}"/>
    <dgm:cxn modelId="{77E07828-F800-485C-B60F-F43D15E4B1DF}" type="presOf" srcId="{E0B41A55-4057-446C-AAD4-C9A7E7A3E588}" destId="{CC35F6ED-A91A-453A-AD50-F00CC258C61C}" srcOrd="0" destOrd="0" presId="urn:microsoft.com/office/officeart/2005/8/layout/vList2"/>
    <dgm:cxn modelId="{E22357D0-6961-40C8-B109-FB610BA466E9}" type="presOf" srcId="{12B89ADA-EDCA-4F07-846C-75A0D3878935}" destId="{95475BE1-14A0-47AC-ACA8-73313E9664FA}" srcOrd="0" destOrd="0" presId="urn:microsoft.com/office/officeart/2005/8/layout/vList2"/>
    <dgm:cxn modelId="{4CCBFC3E-5478-4004-A15E-627C0846B786}" type="presParOf" srcId="{95475BE1-14A0-47AC-ACA8-73313E9664FA}" destId="{CC35F6ED-A91A-453A-AD50-F00CC258C61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1D37F023-7244-43DB-8648-B85B8A0BEF9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CFEEE24-D7E1-4661-93A5-92A9339EFF4D}">
      <dgm:prSet/>
      <dgm:spPr/>
      <dgm:t>
        <a:bodyPr/>
        <a:lstStyle/>
        <a:p>
          <a:pPr rtl="0"/>
          <a:r>
            <a:rPr lang="vi-VN" b="1" smtClean="0"/>
            <a:t>2.1.2. </a:t>
          </a:r>
          <a:r>
            <a:rPr lang="en-US" b="1" smtClean="0"/>
            <a:t>Catalog </a:t>
          </a:r>
          <a:r>
            <a:rPr lang="vi-VN" b="1" smtClean="0"/>
            <a:t>khóa công khai</a:t>
          </a:r>
          <a:endParaRPr lang="en-US"/>
        </a:p>
      </dgm:t>
    </dgm:pt>
    <dgm:pt modelId="{BB9F68CB-F588-43E1-AA4E-3BA632F608B6}" type="parTrans" cxnId="{8175FB5D-4E11-4508-9A37-1C7FFC101411}">
      <dgm:prSet/>
      <dgm:spPr/>
      <dgm:t>
        <a:bodyPr/>
        <a:lstStyle/>
        <a:p>
          <a:endParaRPr lang="en-US"/>
        </a:p>
      </dgm:t>
    </dgm:pt>
    <dgm:pt modelId="{79B1036D-4019-4208-A4B3-7BF57040BE3E}" type="sibTrans" cxnId="{8175FB5D-4E11-4508-9A37-1C7FFC101411}">
      <dgm:prSet/>
      <dgm:spPr/>
      <dgm:t>
        <a:bodyPr/>
        <a:lstStyle/>
        <a:p>
          <a:endParaRPr lang="en-US"/>
        </a:p>
      </dgm:t>
    </dgm:pt>
    <dgm:pt modelId="{D0B1C92E-E667-4EBB-BFD3-5D139F7CDC18}" type="pres">
      <dgm:prSet presAssocID="{1D37F023-7244-43DB-8648-B85B8A0BEF95}" presName="linear" presStyleCnt="0">
        <dgm:presLayoutVars>
          <dgm:animLvl val="lvl"/>
          <dgm:resizeHandles val="exact"/>
        </dgm:presLayoutVars>
      </dgm:prSet>
      <dgm:spPr/>
      <dgm:t>
        <a:bodyPr/>
        <a:lstStyle/>
        <a:p>
          <a:endParaRPr lang="en-US"/>
        </a:p>
      </dgm:t>
    </dgm:pt>
    <dgm:pt modelId="{EC2C6369-3728-4D8E-B53E-51914AE56C33}" type="pres">
      <dgm:prSet presAssocID="{5CFEEE24-D7E1-4661-93A5-92A9339EFF4D}" presName="parentText" presStyleLbl="node1" presStyleIdx="0" presStyleCnt="1">
        <dgm:presLayoutVars>
          <dgm:chMax val="0"/>
          <dgm:bulletEnabled val="1"/>
        </dgm:presLayoutVars>
      </dgm:prSet>
      <dgm:spPr/>
      <dgm:t>
        <a:bodyPr/>
        <a:lstStyle/>
        <a:p>
          <a:endParaRPr lang="en-US"/>
        </a:p>
      </dgm:t>
    </dgm:pt>
  </dgm:ptLst>
  <dgm:cxnLst>
    <dgm:cxn modelId="{45912713-4167-4ED4-A593-325D3B61AC47}" type="presOf" srcId="{5CFEEE24-D7E1-4661-93A5-92A9339EFF4D}" destId="{EC2C6369-3728-4D8E-B53E-51914AE56C33}" srcOrd="0" destOrd="0" presId="urn:microsoft.com/office/officeart/2005/8/layout/vList2"/>
    <dgm:cxn modelId="{8175FB5D-4E11-4508-9A37-1C7FFC101411}" srcId="{1D37F023-7244-43DB-8648-B85B8A0BEF95}" destId="{5CFEEE24-D7E1-4661-93A5-92A9339EFF4D}" srcOrd="0" destOrd="0" parTransId="{BB9F68CB-F588-43E1-AA4E-3BA632F608B6}" sibTransId="{79B1036D-4019-4208-A4B3-7BF57040BE3E}"/>
    <dgm:cxn modelId="{B1739247-C9FD-4221-836F-2B0FE5E205E9}" type="presOf" srcId="{1D37F023-7244-43DB-8648-B85B8A0BEF95}" destId="{D0B1C92E-E667-4EBB-BFD3-5D139F7CDC18}" srcOrd="0" destOrd="0" presId="urn:microsoft.com/office/officeart/2005/8/layout/vList2"/>
    <dgm:cxn modelId="{42D07814-A92C-4879-8BE8-2F6066850569}" type="presParOf" srcId="{D0B1C92E-E667-4EBB-BFD3-5D139F7CDC18}" destId="{EC2C6369-3728-4D8E-B53E-51914AE56C3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C02A73A3-C8C7-4655-989C-EAF4AAA16CD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CBF5299-F755-4721-B42F-6A132BDC7E62}">
      <dgm:prSet/>
      <dgm:spPr/>
      <dgm:t>
        <a:bodyPr/>
        <a:lstStyle/>
        <a:p>
          <a:pPr rtl="0"/>
          <a:r>
            <a:rPr lang="vi-VN" b="1" smtClean="0"/>
            <a:t>Công bố khóa công khai</a:t>
          </a:r>
          <a:endParaRPr lang="en-US"/>
        </a:p>
      </dgm:t>
    </dgm:pt>
    <dgm:pt modelId="{FD719FE2-9933-4637-BBAC-192AC533C3D0}" type="parTrans" cxnId="{207E78C5-3C3F-4ABB-8B01-83F73DB66C2C}">
      <dgm:prSet/>
      <dgm:spPr/>
      <dgm:t>
        <a:bodyPr/>
        <a:lstStyle/>
        <a:p>
          <a:endParaRPr lang="en-US"/>
        </a:p>
      </dgm:t>
    </dgm:pt>
    <dgm:pt modelId="{49C23C01-C5FE-4DF7-8B03-12DFB7B2B5BD}" type="sibTrans" cxnId="{207E78C5-3C3F-4ABB-8B01-83F73DB66C2C}">
      <dgm:prSet/>
      <dgm:spPr/>
      <dgm:t>
        <a:bodyPr/>
        <a:lstStyle/>
        <a:p>
          <a:endParaRPr lang="en-US"/>
        </a:p>
      </dgm:t>
    </dgm:pt>
    <dgm:pt modelId="{15CC18FA-70A6-4D20-925E-494FA5DDCD1B}" type="pres">
      <dgm:prSet presAssocID="{C02A73A3-C8C7-4655-989C-EAF4AAA16CD3}" presName="linear" presStyleCnt="0">
        <dgm:presLayoutVars>
          <dgm:animLvl val="lvl"/>
          <dgm:resizeHandles val="exact"/>
        </dgm:presLayoutVars>
      </dgm:prSet>
      <dgm:spPr/>
      <dgm:t>
        <a:bodyPr/>
        <a:lstStyle/>
        <a:p>
          <a:endParaRPr lang="en-US"/>
        </a:p>
      </dgm:t>
    </dgm:pt>
    <dgm:pt modelId="{FE8C3BCB-2D26-4D8B-91AC-A70D92ECA96B}" type="pres">
      <dgm:prSet presAssocID="{ACBF5299-F755-4721-B42F-6A132BDC7E62}" presName="parentText" presStyleLbl="node1" presStyleIdx="0" presStyleCnt="1">
        <dgm:presLayoutVars>
          <dgm:chMax val="0"/>
          <dgm:bulletEnabled val="1"/>
        </dgm:presLayoutVars>
      </dgm:prSet>
      <dgm:spPr/>
      <dgm:t>
        <a:bodyPr/>
        <a:lstStyle/>
        <a:p>
          <a:endParaRPr lang="en-US"/>
        </a:p>
      </dgm:t>
    </dgm:pt>
  </dgm:ptLst>
  <dgm:cxnLst>
    <dgm:cxn modelId="{2872238B-9C74-4C88-836D-78FCE064E207}" type="presOf" srcId="{C02A73A3-C8C7-4655-989C-EAF4AAA16CD3}" destId="{15CC18FA-70A6-4D20-925E-494FA5DDCD1B}" srcOrd="0" destOrd="0" presId="urn:microsoft.com/office/officeart/2005/8/layout/vList2"/>
    <dgm:cxn modelId="{207E78C5-3C3F-4ABB-8B01-83F73DB66C2C}" srcId="{C02A73A3-C8C7-4655-989C-EAF4AAA16CD3}" destId="{ACBF5299-F755-4721-B42F-6A132BDC7E62}" srcOrd="0" destOrd="0" parTransId="{FD719FE2-9933-4637-BBAC-192AC533C3D0}" sibTransId="{49C23C01-C5FE-4DF7-8B03-12DFB7B2B5BD}"/>
    <dgm:cxn modelId="{36D9B8B3-1E88-4F27-A2DE-D20490A879FA}" type="presOf" srcId="{ACBF5299-F755-4721-B42F-6A132BDC7E62}" destId="{FE8C3BCB-2D26-4D8B-91AC-A70D92ECA96B}" srcOrd="0" destOrd="0" presId="urn:microsoft.com/office/officeart/2005/8/layout/vList2"/>
    <dgm:cxn modelId="{697FC1A9-5EC5-4168-99AE-480A148978AF}" type="presParOf" srcId="{15CC18FA-70A6-4D20-925E-494FA5DDCD1B}" destId="{FE8C3BCB-2D26-4D8B-91AC-A70D92ECA96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1CCAACC-F3D9-41DB-9F89-753E1BF5116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A86D302-C5FF-4C49-A9A1-982CEDAAE3C7}">
      <dgm:prSet/>
      <dgm:spPr/>
      <dgm:t>
        <a:bodyPr/>
        <a:lstStyle/>
        <a:p>
          <a:pPr rtl="0"/>
          <a:r>
            <a:rPr lang="en-US" b="1" smtClean="0"/>
            <a:t>1. Phân phối </a:t>
          </a:r>
          <a:r>
            <a:rPr lang="vi-VN" b="1" smtClean="0"/>
            <a:t>khóa bí mật</a:t>
          </a:r>
          <a:r>
            <a:rPr lang="en-US" b="1" smtClean="0"/>
            <a:t> cho mật mã khóa bí mật</a:t>
          </a:r>
          <a:endParaRPr lang="en-US"/>
        </a:p>
      </dgm:t>
    </dgm:pt>
    <dgm:pt modelId="{8D2AF1C5-48BE-4657-888F-F80186941C9B}" type="parTrans" cxnId="{9EB4E68F-7FDC-4B49-BEA3-1D088DDED44B}">
      <dgm:prSet/>
      <dgm:spPr/>
      <dgm:t>
        <a:bodyPr/>
        <a:lstStyle/>
        <a:p>
          <a:endParaRPr lang="en-US"/>
        </a:p>
      </dgm:t>
    </dgm:pt>
    <dgm:pt modelId="{1C5B25C4-3B53-4274-A63D-2DC1F4B7DB85}" type="sibTrans" cxnId="{9EB4E68F-7FDC-4B49-BEA3-1D088DDED44B}">
      <dgm:prSet/>
      <dgm:spPr/>
      <dgm:t>
        <a:bodyPr/>
        <a:lstStyle/>
        <a:p>
          <a:endParaRPr lang="en-US"/>
        </a:p>
      </dgm:t>
    </dgm:pt>
    <dgm:pt modelId="{4928A5DF-E8B5-4B5E-AE02-9B4726A985E4}" type="pres">
      <dgm:prSet presAssocID="{51CCAACC-F3D9-41DB-9F89-753E1BF51166}" presName="linear" presStyleCnt="0">
        <dgm:presLayoutVars>
          <dgm:animLvl val="lvl"/>
          <dgm:resizeHandles val="exact"/>
        </dgm:presLayoutVars>
      </dgm:prSet>
      <dgm:spPr/>
      <dgm:t>
        <a:bodyPr/>
        <a:lstStyle/>
        <a:p>
          <a:endParaRPr lang="en-US"/>
        </a:p>
      </dgm:t>
    </dgm:pt>
    <dgm:pt modelId="{B00ECE29-0CC9-4D80-9CA6-FFFB394B78E7}" type="pres">
      <dgm:prSet presAssocID="{2A86D302-C5FF-4C49-A9A1-982CEDAAE3C7}" presName="parentText" presStyleLbl="node1" presStyleIdx="0" presStyleCnt="1">
        <dgm:presLayoutVars>
          <dgm:chMax val="0"/>
          <dgm:bulletEnabled val="1"/>
        </dgm:presLayoutVars>
      </dgm:prSet>
      <dgm:spPr/>
      <dgm:t>
        <a:bodyPr/>
        <a:lstStyle/>
        <a:p>
          <a:endParaRPr lang="en-US"/>
        </a:p>
      </dgm:t>
    </dgm:pt>
  </dgm:ptLst>
  <dgm:cxnLst>
    <dgm:cxn modelId="{A657F6D8-6C5A-4836-8660-5D1E229258B9}" type="presOf" srcId="{2A86D302-C5FF-4C49-A9A1-982CEDAAE3C7}" destId="{B00ECE29-0CC9-4D80-9CA6-FFFB394B78E7}" srcOrd="0" destOrd="0" presId="urn:microsoft.com/office/officeart/2005/8/layout/vList2"/>
    <dgm:cxn modelId="{3D2C483E-DBF5-4E0C-863A-852A1643609C}" type="presOf" srcId="{51CCAACC-F3D9-41DB-9F89-753E1BF51166}" destId="{4928A5DF-E8B5-4B5E-AE02-9B4726A985E4}" srcOrd="0" destOrd="0" presId="urn:microsoft.com/office/officeart/2005/8/layout/vList2"/>
    <dgm:cxn modelId="{9EB4E68F-7FDC-4B49-BEA3-1D088DDED44B}" srcId="{51CCAACC-F3D9-41DB-9F89-753E1BF51166}" destId="{2A86D302-C5FF-4C49-A9A1-982CEDAAE3C7}" srcOrd="0" destOrd="0" parTransId="{8D2AF1C5-48BE-4657-888F-F80186941C9B}" sibTransId="{1C5B25C4-3B53-4274-A63D-2DC1F4B7DB85}"/>
    <dgm:cxn modelId="{E636ADF5-D367-4409-A0DB-8329BF3EBB03}" type="presParOf" srcId="{4928A5DF-E8B5-4B5E-AE02-9B4726A985E4}" destId="{B00ECE29-0CC9-4D80-9CA6-FFFB394B78E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9A440514-0E32-4017-915D-06A762C8CD0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DC6DECB-AD67-4A94-B679-589CC56133F5}">
      <dgm:prSet/>
      <dgm:spPr/>
      <dgm:t>
        <a:bodyPr/>
        <a:lstStyle/>
        <a:p>
          <a:pPr rtl="0"/>
          <a:r>
            <a:rPr lang="vi-VN" b="1" smtClean="0"/>
            <a:t>Mô tả các thành phần</a:t>
          </a:r>
          <a:endParaRPr lang="en-US"/>
        </a:p>
      </dgm:t>
    </dgm:pt>
    <dgm:pt modelId="{60D6D6A0-FEFE-47BC-9A8C-D465C4853292}" type="parTrans" cxnId="{5E0B2770-4BD0-4FD2-AAA6-59A008E538CB}">
      <dgm:prSet/>
      <dgm:spPr/>
      <dgm:t>
        <a:bodyPr/>
        <a:lstStyle/>
        <a:p>
          <a:endParaRPr lang="en-US"/>
        </a:p>
      </dgm:t>
    </dgm:pt>
    <dgm:pt modelId="{FB06B9ED-C11C-4CFC-9036-3BE568B8E3EF}" type="sibTrans" cxnId="{5E0B2770-4BD0-4FD2-AAA6-59A008E538CB}">
      <dgm:prSet/>
      <dgm:spPr/>
      <dgm:t>
        <a:bodyPr/>
        <a:lstStyle/>
        <a:p>
          <a:endParaRPr lang="en-US"/>
        </a:p>
      </dgm:t>
    </dgm:pt>
    <dgm:pt modelId="{DC65B964-52E5-4186-85B8-C8B021AE384C}" type="pres">
      <dgm:prSet presAssocID="{9A440514-0E32-4017-915D-06A762C8CD08}" presName="linear" presStyleCnt="0">
        <dgm:presLayoutVars>
          <dgm:animLvl val="lvl"/>
          <dgm:resizeHandles val="exact"/>
        </dgm:presLayoutVars>
      </dgm:prSet>
      <dgm:spPr/>
      <dgm:t>
        <a:bodyPr/>
        <a:lstStyle/>
        <a:p>
          <a:endParaRPr lang="en-US"/>
        </a:p>
      </dgm:t>
    </dgm:pt>
    <dgm:pt modelId="{EB2CDDD5-A6AF-421B-B1B8-ACB1357B86D4}" type="pres">
      <dgm:prSet presAssocID="{ADC6DECB-AD67-4A94-B679-589CC56133F5}" presName="parentText" presStyleLbl="node1" presStyleIdx="0" presStyleCnt="1">
        <dgm:presLayoutVars>
          <dgm:chMax val="0"/>
          <dgm:bulletEnabled val="1"/>
        </dgm:presLayoutVars>
      </dgm:prSet>
      <dgm:spPr/>
      <dgm:t>
        <a:bodyPr/>
        <a:lstStyle/>
        <a:p>
          <a:endParaRPr lang="en-US"/>
        </a:p>
      </dgm:t>
    </dgm:pt>
  </dgm:ptLst>
  <dgm:cxnLst>
    <dgm:cxn modelId="{8D6D05E8-0CE5-4341-90B3-CA5DA7135900}" type="presOf" srcId="{9A440514-0E32-4017-915D-06A762C8CD08}" destId="{DC65B964-52E5-4186-85B8-C8B021AE384C}" srcOrd="0" destOrd="0" presId="urn:microsoft.com/office/officeart/2005/8/layout/vList2"/>
    <dgm:cxn modelId="{5E0B2770-4BD0-4FD2-AAA6-59A008E538CB}" srcId="{9A440514-0E32-4017-915D-06A762C8CD08}" destId="{ADC6DECB-AD67-4A94-B679-589CC56133F5}" srcOrd="0" destOrd="0" parTransId="{60D6D6A0-FEFE-47BC-9A8C-D465C4853292}" sibTransId="{FB06B9ED-C11C-4CFC-9036-3BE568B8E3EF}"/>
    <dgm:cxn modelId="{6FC4127C-ACE4-47E1-8911-56751E8D363F}" type="presOf" srcId="{ADC6DECB-AD67-4A94-B679-589CC56133F5}" destId="{EB2CDDD5-A6AF-421B-B1B8-ACB1357B86D4}" srcOrd="0" destOrd="0" presId="urn:microsoft.com/office/officeart/2005/8/layout/vList2"/>
    <dgm:cxn modelId="{AF70E5E6-995F-4F48-8FE2-A6A26D2DACC9}" type="presParOf" srcId="{DC65B964-52E5-4186-85B8-C8B021AE384C}" destId="{EB2CDDD5-A6AF-421B-B1B8-ACB1357B86D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6953C78B-D21B-4710-9B4E-DB8706251A5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1C0AABE-A5A1-4808-886F-216D7A2B3216}">
      <dgm:prSet/>
      <dgm:spPr/>
      <dgm:t>
        <a:bodyPr/>
        <a:lstStyle/>
        <a:p>
          <a:pPr rtl="0"/>
          <a:r>
            <a:rPr lang="vi-VN" b="1" smtClean="0"/>
            <a:t>(tiếp)</a:t>
          </a:r>
          <a:endParaRPr lang="en-US"/>
        </a:p>
      </dgm:t>
    </dgm:pt>
    <dgm:pt modelId="{F7204E89-60A7-437D-96B1-595A6AB2FF16}" type="parTrans" cxnId="{DAB3C7E0-8D3B-485F-9768-C6F054295089}">
      <dgm:prSet/>
      <dgm:spPr/>
      <dgm:t>
        <a:bodyPr/>
        <a:lstStyle/>
        <a:p>
          <a:endParaRPr lang="en-US"/>
        </a:p>
      </dgm:t>
    </dgm:pt>
    <dgm:pt modelId="{16241340-8E69-41A8-8FA6-DF62C00EDACC}" type="sibTrans" cxnId="{DAB3C7E0-8D3B-485F-9768-C6F054295089}">
      <dgm:prSet/>
      <dgm:spPr/>
      <dgm:t>
        <a:bodyPr/>
        <a:lstStyle/>
        <a:p>
          <a:endParaRPr lang="en-US"/>
        </a:p>
      </dgm:t>
    </dgm:pt>
    <dgm:pt modelId="{804E2F7B-FDE1-4F48-B619-DFD84B7F2984}" type="pres">
      <dgm:prSet presAssocID="{6953C78B-D21B-4710-9B4E-DB8706251A55}" presName="linear" presStyleCnt="0">
        <dgm:presLayoutVars>
          <dgm:animLvl val="lvl"/>
          <dgm:resizeHandles val="exact"/>
        </dgm:presLayoutVars>
      </dgm:prSet>
      <dgm:spPr/>
      <dgm:t>
        <a:bodyPr/>
        <a:lstStyle/>
        <a:p>
          <a:endParaRPr lang="en-US"/>
        </a:p>
      </dgm:t>
    </dgm:pt>
    <dgm:pt modelId="{2C6386CF-C5CD-4EE8-9E09-F72AEE258F4E}" type="pres">
      <dgm:prSet presAssocID="{E1C0AABE-A5A1-4808-886F-216D7A2B3216}" presName="parentText" presStyleLbl="node1" presStyleIdx="0" presStyleCnt="1">
        <dgm:presLayoutVars>
          <dgm:chMax val="0"/>
          <dgm:bulletEnabled val="1"/>
        </dgm:presLayoutVars>
      </dgm:prSet>
      <dgm:spPr/>
      <dgm:t>
        <a:bodyPr/>
        <a:lstStyle/>
        <a:p>
          <a:endParaRPr lang="en-US"/>
        </a:p>
      </dgm:t>
    </dgm:pt>
  </dgm:ptLst>
  <dgm:cxnLst>
    <dgm:cxn modelId="{DAB3C7E0-8D3B-485F-9768-C6F054295089}" srcId="{6953C78B-D21B-4710-9B4E-DB8706251A55}" destId="{E1C0AABE-A5A1-4808-886F-216D7A2B3216}" srcOrd="0" destOrd="0" parTransId="{F7204E89-60A7-437D-96B1-595A6AB2FF16}" sibTransId="{16241340-8E69-41A8-8FA6-DF62C00EDACC}"/>
    <dgm:cxn modelId="{E7676BD1-01B8-44FF-A9B6-0E2E6ACAE2E2}" type="presOf" srcId="{6953C78B-D21B-4710-9B4E-DB8706251A55}" destId="{804E2F7B-FDE1-4F48-B619-DFD84B7F2984}" srcOrd="0" destOrd="0" presId="urn:microsoft.com/office/officeart/2005/8/layout/vList2"/>
    <dgm:cxn modelId="{460A5A66-C7AF-4D77-9E4F-EEC02FC76921}" type="presOf" srcId="{E1C0AABE-A5A1-4808-886F-216D7A2B3216}" destId="{2C6386CF-C5CD-4EE8-9E09-F72AEE258F4E}" srcOrd="0" destOrd="0" presId="urn:microsoft.com/office/officeart/2005/8/layout/vList2"/>
    <dgm:cxn modelId="{87760BC5-6DEC-4ECF-845F-17ADCAF20FBF}" type="presParOf" srcId="{804E2F7B-FDE1-4F48-B619-DFD84B7F2984}" destId="{2C6386CF-C5CD-4EE8-9E09-F72AEE258F4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8E153122-68D8-4E85-8AB1-3537DDE7774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8C5CACA-4375-4973-90C7-A026FC6E34B3}">
      <dgm:prSet/>
      <dgm:spPr/>
      <dgm:t>
        <a:bodyPr/>
        <a:lstStyle/>
        <a:p>
          <a:pPr rtl="0"/>
          <a:r>
            <a:rPr lang="vi-VN" b="1" smtClean="0"/>
            <a:t>(tiếp)</a:t>
          </a:r>
          <a:endParaRPr lang="en-US"/>
        </a:p>
      </dgm:t>
    </dgm:pt>
    <dgm:pt modelId="{912D7DE6-0C8D-40E8-BE42-EF3B38CA73DC}" type="parTrans" cxnId="{7D9AF9B5-A8BB-4034-A829-F05033337611}">
      <dgm:prSet/>
      <dgm:spPr/>
      <dgm:t>
        <a:bodyPr/>
        <a:lstStyle/>
        <a:p>
          <a:endParaRPr lang="en-US"/>
        </a:p>
      </dgm:t>
    </dgm:pt>
    <dgm:pt modelId="{D82FC296-0E09-4653-979D-8181F67003B8}" type="sibTrans" cxnId="{7D9AF9B5-A8BB-4034-A829-F05033337611}">
      <dgm:prSet/>
      <dgm:spPr/>
      <dgm:t>
        <a:bodyPr/>
        <a:lstStyle/>
        <a:p>
          <a:endParaRPr lang="en-US"/>
        </a:p>
      </dgm:t>
    </dgm:pt>
    <dgm:pt modelId="{474B87A4-6F9E-48D3-826C-9501A9F6EFFF}" type="pres">
      <dgm:prSet presAssocID="{8E153122-68D8-4E85-8AB1-3537DDE77748}" presName="linear" presStyleCnt="0">
        <dgm:presLayoutVars>
          <dgm:animLvl val="lvl"/>
          <dgm:resizeHandles val="exact"/>
        </dgm:presLayoutVars>
      </dgm:prSet>
      <dgm:spPr/>
      <dgm:t>
        <a:bodyPr/>
        <a:lstStyle/>
        <a:p>
          <a:endParaRPr lang="en-US"/>
        </a:p>
      </dgm:t>
    </dgm:pt>
    <dgm:pt modelId="{FDB5B481-51FF-4D8C-98C9-F9D2F00E76FA}" type="pres">
      <dgm:prSet presAssocID="{D8C5CACA-4375-4973-90C7-A026FC6E34B3}" presName="parentText" presStyleLbl="node1" presStyleIdx="0" presStyleCnt="1">
        <dgm:presLayoutVars>
          <dgm:chMax val="0"/>
          <dgm:bulletEnabled val="1"/>
        </dgm:presLayoutVars>
      </dgm:prSet>
      <dgm:spPr/>
      <dgm:t>
        <a:bodyPr/>
        <a:lstStyle/>
        <a:p>
          <a:endParaRPr lang="en-US"/>
        </a:p>
      </dgm:t>
    </dgm:pt>
  </dgm:ptLst>
  <dgm:cxnLst>
    <dgm:cxn modelId="{7D9AF9B5-A8BB-4034-A829-F05033337611}" srcId="{8E153122-68D8-4E85-8AB1-3537DDE77748}" destId="{D8C5CACA-4375-4973-90C7-A026FC6E34B3}" srcOrd="0" destOrd="0" parTransId="{912D7DE6-0C8D-40E8-BE42-EF3B38CA73DC}" sibTransId="{D82FC296-0E09-4653-979D-8181F67003B8}"/>
    <dgm:cxn modelId="{A938DD76-BE17-4C89-AF51-8C2F7BE1C3C5}" type="presOf" srcId="{8E153122-68D8-4E85-8AB1-3537DDE77748}" destId="{474B87A4-6F9E-48D3-826C-9501A9F6EFFF}" srcOrd="0" destOrd="0" presId="urn:microsoft.com/office/officeart/2005/8/layout/vList2"/>
    <dgm:cxn modelId="{A8189167-D3B6-4849-9A3F-1C25B5ECD4C2}" type="presOf" srcId="{D8C5CACA-4375-4973-90C7-A026FC6E34B3}" destId="{FDB5B481-51FF-4D8C-98C9-F9D2F00E76FA}" srcOrd="0" destOrd="0" presId="urn:microsoft.com/office/officeart/2005/8/layout/vList2"/>
    <dgm:cxn modelId="{48358683-DC16-4D6C-BEFB-5975CEE4E897}" type="presParOf" srcId="{474B87A4-6F9E-48D3-826C-9501A9F6EFFF}" destId="{FDB5B481-51FF-4D8C-98C9-F9D2F00E76F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BE762D7F-DB34-4201-8D21-BDACD0C173D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05816C3-13FE-4813-A098-9578B54D9E62}">
      <dgm:prSet/>
      <dgm:spPr/>
      <dgm:t>
        <a:bodyPr/>
        <a:lstStyle/>
        <a:p>
          <a:pPr rtl="0"/>
          <a:r>
            <a:rPr lang="vi-VN" b="1" smtClean="0"/>
            <a:t>Nhận xét</a:t>
          </a:r>
          <a:endParaRPr lang="en-US"/>
        </a:p>
      </dgm:t>
    </dgm:pt>
    <dgm:pt modelId="{1DE9B868-33AF-4AEF-A6BF-B1644D21B245}" type="parTrans" cxnId="{52D60326-02A3-4221-B5A8-045289FA3394}">
      <dgm:prSet/>
      <dgm:spPr/>
      <dgm:t>
        <a:bodyPr/>
        <a:lstStyle/>
        <a:p>
          <a:endParaRPr lang="en-US"/>
        </a:p>
      </dgm:t>
    </dgm:pt>
    <dgm:pt modelId="{306D6C13-14DA-4EDF-BF1F-24784C147BD5}" type="sibTrans" cxnId="{52D60326-02A3-4221-B5A8-045289FA3394}">
      <dgm:prSet/>
      <dgm:spPr/>
      <dgm:t>
        <a:bodyPr/>
        <a:lstStyle/>
        <a:p>
          <a:endParaRPr lang="en-US"/>
        </a:p>
      </dgm:t>
    </dgm:pt>
    <dgm:pt modelId="{25BBD26C-CCF7-4E60-AB4C-1257C8FF91F1}" type="pres">
      <dgm:prSet presAssocID="{BE762D7F-DB34-4201-8D21-BDACD0C173D5}" presName="linear" presStyleCnt="0">
        <dgm:presLayoutVars>
          <dgm:animLvl val="lvl"/>
          <dgm:resizeHandles val="exact"/>
        </dgm:presLayoutVars>
      </dgm:prSet>
      <dgm:spPr/>
      <dgm:t>
        <a:bodyPr/>
        <a:lstStyle/>
        <a:p>
          <a:endParaRPr lang="en-US"/>
        </a:p>
      </dgm:t>
    </dgm:pt>
    <dgm:pt modelId="{6F9FC463-8E50-4C83-A57E-214F74DD4193}" type="pres">
      <dgm:prSet presAssocID="{305816C3-13FE-4813-A098-9578B54D9E62}" presName="parentText" presStyleLbl="node1" presStyleIdx="0" presStyleCnt="1">
        <dgm:presLayoutVars>
          <dgm:chMax val="0"/>
          <dgm:bulletEnabled val="1"/>
        </dgm:presLayoutVars>
      </dgm:prSet>
      <dgm:spPr/>
      <dgm:t>
        <a:bodyPr/>
        <a:lstStyle/>
        <a:p>
          <a:endParaRPr lang="en-US"/>
        </a:p>
      </dgm:t>
    </dgm:pt>
  </dgm:ptLst>
  <dgm:cxnLst>
    <dgm:cxn modelId="{52D60326-02A3-4221-B5A8-045289FA3394}" srcId="{BE762D7F-DB34-4201-8D21-BDACD0C173D5}" destId="{305816C3-13FE-4813-A098-9578B54D9E62}" srcOrd="0" destOrd="0" parTransId="{1DE9B868-33AF-4AEF-A6BF-B1644D21B245}" sibTransId="{306D6C13-14DA-4EDF-BF1F-24784C147BD5}"/>
    <dgm:cxn modelId="{1E7F32A9-E9A1-4757-9154-9F8D87968B68}" type="presOf" srcId="{BE762D7F-DB34-4201-8D21-BDACD0C173D5}" destId="{25BBD26C-CCF7-4E60-AB4C-1257C8FF91F1}" srcOrd="0" destOrd="0" presId="urn:microsoft.com/office/officeart/2005/8/layout/vList2"/>
    <dgm:cxn modelId="{18E6E0B7-1D36-4604-8B6A-524330FD7124}" type="presOf" srcId="{305816C3-13FE-4813-A098-9578B54D9E62}" destId="{6F9FC463-8E50-4C83-A57E-214F74DD4193}" srcOrd="0" destOrd="0" presId="urn:microsoft.com/office/officeart/2005/8/layout/vList2"/>
    <dgm:cxn modelId="{EF7951C6-5879-40E6-89CB-EE040EB71285}" type="presParOf" srcId="{25BBD26C-CCF7-4E60-AB4C-1257C8FF91F1}" destId="{6F9FC463-8E50-4C83-A57E-214F74DD41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1C69D237-1C34-436F-A5A8-E6166BD552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937678F-7C35-474F-8A07-690E5BD80B12}">
      <dgm:prSet/>
      <dgm:spPr/>
      <dgm:t>
        <a:bodyPr/>
        <a:lstStyle/>
        <a:p>
          <a:pPr rtl="0"/>
          <a:r>
            <a:rPr lang="en-US" b="1" smtClean="0"/>
            <a:t>2.1.3. Trung tâm ủy quyền khóa </a:t>
          </a:r>
          <a:r>
            <a:rPr lang="vi-VN" b="1" smtClean="0"/>
            <a:t>công khai</a:t>
          </a:r>
          <a:endParaRPr lang="en-US"/>
        </a:p>
      </dgm:t>
    </dgm:pt>
    <dgm:pt modelId="{6FA2BDA7-5DB4-432C-B63E-FE03D5BD1AF1}" type="parTrans" cxnId="{907DED07-C378-46B5-B50C-1AF54C8B2BC2}">
      <dgm:prSet/>
      <dgm:spPr/>
      <dgm:t>
        <a:bodyPr/>
        <a:lstStyle/>
        <a:p>
          <a:endParaRPr lang="en-US"/>
        </a:p>
      </dgm:t>
    </dgm:pt>
    <dgm:pt modelId="{7E63ED5E-6BA3-4942-BF91-C6E911DC6A86}" type="sibTrans" cxnId="{907DED07-C378-46B5-B50C-1AF54C8B2BC2}">
      <dgm:prSet/>
      <dgm:spPr/>
      <dgm:t>
        <a:bodyPr/>
        <a:lstStyle/>
        <a:p>
          <a:endParaRPr lang="en-US"/>
        </a:p>
      </dgm:t>
    </dgm:pt>
    <dgm:pt modelId="{0C095871-241D-4380-9723-EBEC5D992DB5}" type="pres">
      <dgm:prSet presAssocID="{1C69D237-1C34-436F-A5A8-E6166BD5526A}" presName="linear" presStyleCnt="0">
        <dgm:presLayoutVars>
          <dgm:animLvl val="lvl"/>
          <dgm:resizeHandles val="exact"/>
        </dgm:presLayoutVars>
      </dgm:prSet>
      <dgm:spPr/>
      <dgm:t>
        <a:bodyPr/>
        <a:lstStyle/>
        <a:p>
          <a:endParaRPr lang="en-US"/>
        </a:p>
      </dgm:t>
    </dgm:pt>
    <dgm:pt modelId="{627A8607-5A27-4E54-92BB-BC682D29E528}" type="pres">
      <dgm:prSet presAssocID="{4937678F-7C35-474F-8A07-690E5BD80B12}" presName="parentText" presStyleLbl="node1" presStyleIdx="0" presStyleCnt="1">
        <dgm:presLayoutVars>
          <dgm:chMax val="0"/>
          <dgm:bulletEnabled val="1"/>
        </dgm:presLayoutVars>
      </dgm:prSet>
      <dgm:spPr/>
      <dgm:t>
        <a:bodyPr/>
        <a:lstStyle/>
        <a:p>
          <a:endParaRPr lang="en-US"/>
        </a:p>
      </dgm:t>
    </dgm:pt>
  </dgm:ptLst>
  <dgm:cxnLst>
    <dgm:cxn modelId="{C9852A6F-ED77-4044-8C6A-5C0A9E2BDFC6}" type="presOf" srcId="{4937678F-7C35-474F-8A07-690E5BD80B12}" destId="{627A8607-5A27-4E54-92BB-BC682D29E528}" srcOrd="0" destOrd="0" presId="urn:microsoft.com/office/officeart/2005/8/layout/vList2"/>
    <dgm:cxn modelId="{907DED07-C378-46B5-B50C-1AF54C8B2BC2}" srcId="{1C69D237-1C34-436F-A5A8-E6166BD5526A}" destId="{4937678F-7C35-474F-8A07-690E5BD80B12}" srcOrd="0" destOrd="0" parTransId="{6FA2BDA7-5DB4-432C-B63E-FE03D5BD1AF1}" sibTransId="{7E63ED5E-6BA3-4942-BF91-C6E911DC6A86}"/>
    <dgm:cxn modelId="{F60DC0E2-FB16-43EC-85B7-311A03713AD5}" type="presOf" srcId="{1C69D237-1C34-436F-A5A8-E6166BD5526A}" destId="{0C095871-241D-4380-9723-EBEC5D992DB5}" srcOrd="0" destOrd="0" presId="urn:microsoft.com/office/officeart/2005/8/layout/vList2"/>
    <dgm:cxn modelId="{8BD6EC81-5DD0-482A-AFC1-398160FEA932}" type="presParOf" srcId="{0C095871-241D-4380-9723-EBEC5D992DB5}" destId="{627A8607-5A27-4E54-92BB-BC682D29E52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9E8AF8C3-3FFB-4D90-91DB-032161780DD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4B4B523-62D7-495B-BDBD-84BEDFAF759A}">
      <dgm:prSet/>
      <dgm:spPr/>
      <dgm:t>
        <a:bodyPr/>
        <a:lstStyle/>
        <a:p>
          <a:pPr rtl="0"/>
          <a:r>
            <a:rPr lang="vi-VN" b="1" smtClean="0"/>
            <a:t>Kịch bản phân phối khóa công khai</a:t>
          </a:r>
          <a:endParaRPr lang="en-US"/>
        </a:p>
      </dgm:t>
    </dgm:pt>
    <dgm:pt modelId="{F7B3CB92-A578-4F8E-963F-1A5057AB996D}" type="parTrans" cxnId="{4A04AC12-A04C-4A79-83FC-004D1B3EE977}">
      <dgm:prSet/>
      <dgm:spPr/>
      <dgm:t>
        <a:bodyPr/>
        <a:lstStyle/>
        <a:p>
          <a:endParaRPr lang="en-US"/>
        </a:p>
      </dgm:t>
    </dgm:pt>
    <dgm:pt modelId="{4B56A50D-22EF-480D-B3E6-D04110423C79}" type="sibTrans" cxnId="{4A04AC12-A04C-4A79-83FC-004D1B3EE977}">
      <dgm:prSet/>
      <dgm:spPr/>
      <dgm:t>
        <a:bodyPr/>
        <a:lstStyle/>
        <a:p>
          <a:endParaRPr lang="en-US"/>
        </a:p>
      </dgm:t>
    </dgm:pt>
    <dgm:pt modelId="{78797C15-CDE3-49C8-8162-1E7C83DE5582}" type="pres">
      <dgm:prSet presAssocID="{9E8AF8C3-3FFB-4D90-91DB-032161780DD7}" presName="linear" presStyleCnt="0">
        <dgm:presLayoutVars>
          <dgm:animLvl val="lvl"/>
          <dgm:resizeHandles val="exact"/>
        </dgm:presLayoutVars>
      </dgm:prSet>
      <dgm:spPr/>
      <dgm:t>
        <a:bodyPr/>
        <a:lstStyle/>
        <a:p>
          <a:endParaRPr lang="en-US"/>
        </a:p>
      </dgm:t>
    </dgm:pt>
    <dgm:pt modelId="{9CDA1D3C-D44C-4E01-A924-6CA1E2AF584C}" type="pres">
      <dgm:prSet presAssocID="{A4B4B523-62D7-495B-BDBD-84BEDFAF759A}" presName="parentText" presStyleLbl="node1" presStyleIdx="0" presStyleCnt="1">
        <dgm:presLayoutVars>
          <dgm:chMax val="0"/>
          <dgm:bulletEnabled val="1"/>
        </dgm:presLayoutVars>
      </dgm:prSet>
      <dgm:spPr/>
      <dgm:t>
        <a:bodyPr/>
        <a:lstStyle/>
        <a:p>
          <a:endParaRPr lang="en-US"/>
        </a:p>
      </dgm:t>
    </dgm:pt>
  </dgm:ptLst>
  <dgm:cxnLst>
    <dgm:cxn modelId="{A272BCD9-77E7-43C7-BCDB-02DCE5115245}" type="presOf" srcId="{9E8AF8C3-3FFB-4D90-91DB-032161780DD7}" destId="{78797C15-CDE3-49C8-8162-1E7C83DE5582}" srcOrd="0" destOrd="0" presId="urn:microsoft.com/office/officeart/2005/8/layout/vList2"/>
    <dgm:cxn modelId="{5131361B-00E0-48A4-992E-4D37A3029178}" type="presOf" srcId="{A4B4B523-62D7-495B-BDBD-84BEDFAF759A}" destId="{9CDA1D3C-D44C-4E01-A924-6CA1E2AF584C}" srcOrd="0" destOrd="0" presId="urn:microsoft.com/office/officeart/2005/8/layout/vList2"/>
    <dgm:cxn modelId="{4A04AC12-A04C-4A79-83FC-004D1B3EE977}" srcId="{9E8AF8C3-3FFB-4D90-91DB-032161780DD7}" destId="{A4B4B523-62D7-495B-BDBD-84BEDFAF759A}" srcOrd="0" destOrd="0" parTransId="{F7B3CB92-A578-4F8E-963F-1A5057AB996D}" sibTransId="{4B56A50D-22EF-480D-B3E6-D04110423C79}"/>
    <dgm:cxn modelId="{72B30BE4-0DA5-4F16-BB08-4EF2BFE6BE11}" type="presParOf" srcId="{78797C15-CDE3-49C8-8162-1E7C83DE5582}" destId="{9CDA1D3C-D44C-4E01-A924-6CA1E2AF584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46DDDE90-C1DE-4BF9-8D44-15B8693A818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5375946-D24C-4EB2-B35D-6D73170B832A}">
      <dgm:prSet/>
      <dgm:spPr/>
      <dgm:t>
        <a:bodyPr/>
        <a:lstStyle/>
        <a:p>
          <a:pPr rtl="0"/>
          <a:r>
            <a:rPr lang="vi-VN" b="1" smtClean="0"/>
            <a:t>Mô tả các bước thực hiện</a:t>
          </a:r>
          <a:endParaRPr lang="en-US"/>
        </a:p>
      </dgm:t>
    </dgm:pt>
    <dgm:pt modelId="{0954CB0A-159F-45C6-8F59-DACF3AA36F07}" type="parTrans" cxnId="{A19F5FF9-3384-424F-B383-7822B6E7B565}">
      <dgm:prSet/>
      <dgm:spPr/>
      <dgm:t>
        <a:bodyPr/>
        <a:lstStyle/>
        <a:p>
          <a:endParaRPr lang="en-US"/>
        </a:p>
      </dgm:t>
    </dgm:pt>
    <dgm:pt modelId="{CC49BD4D-C38E-462D-81F3-C8052205D515}" type="sibTrans" cxnId="{A19F5FF9-3384-424F-B383-7822B6E7B565}">
      <dgm:prSet/>
      <dgm:spPr/>
      <dgm:t>
        <a:bodyPr/>
        <a:lstStyle/>
        <a:p>
          <a:endParaRPr lang="en-US"/>
        </a:p>
      </dgm:t>
    </dgm:pt>
    <dgm:pt modelId="{41B0AE7A-8687-4053-A5C5-56293C91CB6B}" type="pres">
      <dgm:prSet presAssocID="{46DDDE90-C1DE-4BF9-8D44-15B8693A8189}" presName="linear" presStyleCnt="0">
        <dgm:presLayoutVars>
          <dgm:animLvl val="lvl"/>
          <dgm:resizeHandles val="exact"/>
        </dgm:presLayoutVars>
      </dgm:prSet>
      <dgm:spPr/>
      <dgm:t>
        <a:bodyPr/>
        <a:lstStyle/>
        <a:p>
          <a:endParaRPr lang="en-US"/>
        </a:p>
      </dgm:t>
    </dgm:pt>
    <dgm:pt modelId="{AB9E10A2-A098-4978-A290-2DCC0EAF206F}" type="pres">
      <dgm:prSet presAssocID="{65375946-D24C-4EB2-B35D-6D73170B832A}" presName="parentText" presStyleLbl="node1" presStyleIdx="0" presStyleCnt="1">
        <dgm:presLayoutVars>
          <dgm:chMax val="0"/>
          <dgm:bulletEnabled val="1"/>
        </dgm:presLayoutVars>
      </dgm:prSet>
      <dgm:spPr/>
      <dgm:t>
        <a:bodyPr/>
        <a:lstStyle/>
        <a:p>
          <a:endParaRPr lang="en-US"/>
        </a:p>
      </dgm:t>
    </dgm:pt>
  </dgm:ptLst>
  <dgm:cxnLst>
    <dgm:cxn modelId="{DE230FEC-15F0-492A-AB29-7C578E284AB3}" type="presOf" srcId="{65375946-D24C-4EB2-B35D-6D73170B832A}" destId="{AB9E10A2-A098-4978-A290-2DCC0EAF206F}" srcOrd="0" destOrd="0" presId="urn:microsoft.com/office/officeart/2005/8/layout/vList2"/>
    <dgm:cxn modelId="{4AD0AC84-0A90-41DD-AAED-3C592D6AF199}" type="presOf" srcId="{46DDDE90-C1DE-4BF9-8D44-15B8693A8189}" destId="{41B0AE7A-8687-4053-A5C5-56293C91CB6B}" srcOrd="0" destOrd="0" presId="urn:microsoft.com/office/officeart/2005/8/layout/vList2"/>
    <dgm:cxn modelId="{A19F5FF9-3384-424F-B383-7822B6E7B565}" srcId="{46DDDE90-C1DE-4BF9-8D44-15B8693A8189}" destId="{65375946-D24C-4EB2-B35D-6D73170B832A}" srcOrd="0" destOrd="0" parTransId="{0954CB0A-159F-45C6-8F59-DACF3AA36F07}" sibTransId="{CC49BD4D-C38E-462D-81F3-C8052205D515}"/>
    <dgm:cxn modelId="{D11BFF1F-B35D-4B21-9B8C-049EA728DEB5}" type="presParOf" srcId="{41B0AE7A-8687-4053-A5C5-56293C91CB6B}" destId="{AB9E10A2-A098-4978-A290-2DCC0EAF206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B2C352DE-D9EF-4E5A-B0D2-7793FD156B0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5C9563C-D178-4F70-B9CF-D0E28E0C0297}">
      <dgm:prSet/>
      <dgm:spPr/>
      <dgm:t>
        <a:bodyPr/>
        <a:lstStyle/>
        <a:p>
          <a:pPr rtl="0"/>
          <a:r>
            <a:rPr lang="vi-VN" b="1" smtClean="0"/>
            <a:t>Bản </a:t>
          </a:r>
          <a:r>
            <a:rPr lang="en-US" b="1" smtClean="0"/>
            <a:t>tin </a:t>
          </a:r>
          <a:r>
            <a:rPr lang="es-ES" b="1" smtClean="0"/>
            <a:t>bao </a:t>
          </a:r>
          <a:r>
            <a:rPr lang="vi-VN" b="1" smtClean="0"/>
            <a:t>gồm các thông </a:t>
          </a:r>
          <a:r>
            <a:rPr lang="en-US" b="1" smtClean="0"/>
            <a:t>tin </a:t>
          </a:r>
          <a:r>
            <a:rPr lang="fr-FR" b="1" smtClean="0"/>
            <a:t>sau:</a:t>
          </a:r>
          <a:endParaRPr lang="en-US"/>
        </a:p>
      </dgm:t>
    </dgm:pt>
    <dgm:pt modelId="{F05E06E0-7E40-42E1-A035-CAB7D74D3322}" type="parTrans" cxnId="{702F880D-3012-42AC-85F9-73BAD8B8E19D}">
      <dgm:prSet/>
      <dgm:spPr/>
      <dgm:t>
        <a:bodyPr/>
        <a:lstStyle/>
        <a:p>
          <a:endParaRPr lang="en-US"/>
        </a:p>
      </dgm:t>
    </dgm:pt>
    <dgm:pt modelId="{3EB5DC40-16D5-4E0B-8796-4C3089BF0F3C}" type="sibTrans" cxnId="{702F880D-3012-42AC-85F9-73BAD8B8E19D}">
      <dgm:prSet/>
      <dgm:spPr/>
      <dgm:t>
        <a:bodyPr/>
        <a:lstStyle/>
        <a:p>
          <a:endParaRPr lang="en-US"/>
        </a:p>
      </dgm:t>
    </dgm:pt>
    <dgm:pt modelId="{0B789C4B-A8FF-4C0A-8162-0111DF920BFB}" type="pres">
      <dgm:prSet presAssocID="{B2C352DE-D9EF-4E5A-B0D2-7793FD156B08}" presName="linear" presStyleCnt="0">
        <dgm:presLayoutVars>
          <dgm:animLvl val="lvl"/>
          <dgm:resizeHandles val="exact"/>
        </dgm:presLayoutVars>
      </dgm:prSet>
      <dgm:spPr/>
      <dgm:t>
        <a:bodyPr/>
        <a:lstStyle/>
        <a:p>
          <a:endParaRPr lang="en-US"/>
        </a:p>
      </dgm:t>
    </dgm:pt>
    <dgm:pt modelId="{769133F4-484B-400B-9601-A0350C7DE19D}" type="pres">
      <dgm:prSet presAssocID="{55C9563C-D178-4F70-B9CF-D0E28E0C0297}" presName="parentText" presStyleLbl="node1" presStyleIdx="0" presStyleCnt="1">
        <dgm:presLayoutVars>
          <dgm:chMax val="0"/>
          <dgm:bulletEnabled val="1"/>
        </dgm:presLayoutVars>
      </dgm:prSet>
      <dgm:spPr/>
      <dgm:t>
        <a:bodyPr/>
        <a:lstStyle/>
        <a:p>
          <a:endParaRPr lang="en-US"/>
        </a:p>
      </dgm:t>
    </dgm:pt>
  </dgm:ptLst>
  <dgm:cxnLst>
    <dgm:cxn modelId="{702F880D-3012-42AC-85F9-73BAD8B8E19D}" srcId="{B2C352DE-D9EF-4E5A-B0D2-7793FD156B08}" destId="{55C9563C-D178-4F70-B9CF-D0E28E0C0297}" srcOrd="0" destOrd="0" parTransId="{F05E06E0-7E40-42E1-A035-CAB7D74D3322}" sibTransId="{3EB5DC40-16D5-4E0B-8796-4C3089BF0F3C}"/>
    <dgm:cxn modelId="{6D8A662B-814C-4008-91F8-08B65D4542D6}" type="presOf" srcId="{55C9563C-D178-4F70-B9CF-D0E28E0C0297}" destId="{769133F4-484B-400B-9601-A0350C7DE19D}" srcOrd="0" destOrd="0" presId="urn:microsoft.com/office/officeart/2005/8/layout/vList2"/>
    <dgm:cxn modelId="{93680AE0-105A-4B86-87F4-8E687BECF0C5}" type="presOf" srcId="{B2C352DE-D9EF-4E5A-B0D2-7793FD156B08}" destId="{0B789C4B-A8FF-4C0A-8162-0111DF920BFB}" srcOrd="0" destOrd="0" presId="urn:microsoft.com/office/officeart/2005/8/layout/vList2"/>
    <dgm:cxn modelId="{E563447E-968C-41C5-873B-E17988735498}" type="presParOf" srcId="{0B789C4B-A8FF-4C0A-8162-0111DF920BFB}" destId="{769133F4-484B-400B-9601-A0350C7DE19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151542F7-F99B-4D15-A834-D63A2CED7DB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D50587E-FC61-460D-B527-C7A72F470A95}">
      <dgm:prSet/>
      <dgm:spPr/>
      <dgm:t>
        <a:bodyPr/>
        <a:lstStyle/>
        <a:p>
          <a:pPr rtl="0"/>
          <a:r>
            <a:rPr lang="vi-VN" b="1" smtClean="0"/>
            <a:t>(tiếp)</a:t>
          </a:r>
          <a:endParaRPr lang="en-US"/>
        </a:p>
      </dgm:t>
    </dgm:pt>
    <dgm:pt modelId="{C267A349-5F0C-48A1-A10A-C83B3C8ED1F6}" type="parTrans" cxnId="{C4685021-FAE9-41A8-AF00-4F3C5776B2EC}">
      <dgm:prSet/>
      <dgm:spPr/>
      <dgm:t>
        <a:bodyPr/>
        <a:lstStyle/>
        <a:p>
          <a:endParaRPr lang="en-US"/>
        </a:p>
      </dgm:t>
    </dgm:pt>
    <dgm:pt modelId="{6E943524-5F18-4D95-8B49-9075F6C8D9B0}" type="sibTrans" cxnId="{C4685021-FAE9-41A8-AF00-4F3C5776B2EC}">
      <dgm:prSet/>
      <dgm:spPr/>
      <dgm:t>
        <a:bodyPr/>
        <a:lstStyle/>
        <a:p>
          <a:endParaRPr lang="en-US"/>
        </a:p>
      </dgm:t>
    </dgm:pt>
    <dgm:pt modelId="{F1E81EB5-95C8-4CB0-A867-EDC52AA0FD62}" type="pres">
      <dgm:prSet presAssocID="{151542F7-F99B-4D15-A834-D63A2CED7DB4}" presName="linear" presStyleCnt="0">
        <dgm:presLayoutVars>
          <dgm:animLvl val="lvl"/>
          <dgm:resizeHandles val="exact"/>
        </dgm:presLayoutVars>
      </dgm:prSet>
      <dgm:spPr/>
      <dgm:t>
        <a:bodyPr/>
        <a:lstStyle/>
        <a:p>
          <a:endParaRPr lang="en-US"/>
        </a:p>
      </dgm:t>
    </dgm:pt>
    <dgm:pt modelId="{9E7E5EF4-819A-4DC5-B598-28080D40146C}" type="pres">
      <dgm:prSet presAssocID="{4D50587E-FC61-460D-B527-C7A72F470A95}" presName="parentText" presStyleLbl="node1" presStyleIdx="0" presStyleCnt="1">
        <dgm:presLayoutVars>
          <dgm:chMax val="0"/>
          <dgm:bulletEnabled val="1"/>
        </dgm:presLayoutVars>
      </dgm:prSet>
      <dgm:spPr/>
      <dgm:t>
        <a:bodyPr/>
        <a:lstStyle/>
        <a:p>
          <a:endParaRPr lang="en-US"/>
        </a:p>
      </dgm:t>
    </dgm:pt>
  </dgm:ptLst>
  <dgm:cxnLst>
    <dgm:cxn modelId="{36423754-50A6-4E13-A021-6417434DF8FA}" type="presOf" srcId="{4D50587E-FC61-460D-B527-C7A72F470A95}" destId="{9E7E5EF4-819A-4DC5-B598-28080D40146C}" srcOrd="0" destOrd="0" presId="urn:microsoft.com/office/officeart/2005/8/layout/vList2"/>
    <dgm:cxn modelId="{C4685021-FAE9-41A8-AF00-4F3C5776B2EC}" srcId="{151542F7-F99B-4D15-A834-D63A2CED7DB4}" destId="{4D50587E-FC61-460D-B527-C7A72F470A95}" srcOrd="0" destOrd="0" parTransId="{C267A349-5F0C-48A1-A10A-C83B3C8ED1F6}" sibTransId="{6E943524-5F18-4D95-8B49-9075F6C8D9B0}"/>
    <dgm:cxn modelId="{549B2DCA-6C03-460C-9708-F8B49797F969}" type="presOf" srcId="{151542F7-F99B-4D15-A834-D63A2CED7DB4}" destId="{F1E81EB5-95C8-4CB0-A867-EDC52AA0FD62}" srcOrd="0" destOrd="0" presId="urn:microsoft.com/office/officeart/2005/8/layout/vList2"/>
    <dgm:cxn modelId="{EE7405C1-0E52-4813-847E-EA103298D964}" type="presParOf" srcId="{F1E81EB5-95C8-4CB0-A867-EDC52AA0FD62}" destId="{9E7E5EF4-819A-4DC5-B598-28080D40146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925082B3-82CE-4DC4-A29D-6FE70C709FA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30C1736-B0DA-44E7-A25D-4CA98569CB02}">
      <dgm:prSet/>
      <dgm:spPr/>
      <dgm:t>
        <a:bodyPr/>
        <a:lstStyle/>
        <a:p>
          <a:pPr rtl="0"/>
          <a:r>
            <a:rPr lang="vi-VN" b="1" smtClean="0"/>
            <a:t>(tiếp)</a:t>
          </a:r>
          <a:endParaRPr lang="en-US"/>
        </a:p>
      </dgm:t>
    </dgm:pt>
    <dgm:pt modelId="{DDDFBCF1-767A-417E-98FD-76907B5320AE}" type="parTrans" cxnId="{7F588B1B-2EC1-4DD4-ABF3-37E706135E02}">
      <dgm:prSet/>
      <dgm:spPr/>
      <dgm:t>
        <a:bodyPr/>
        <a:lstStyle/>
        <a:p>
          <a:endParaRPr lang="en-US"/>
        </a:p>
      </dgm:t>
    </dgm:pt>
    <dgm:pt modelId="{6B61998A-6CE2-459C-AC21-13E54DCCDFA0}" type="sibTrans" cxnId="{7F588B1B-2EC1-4DD4-ABF3-37E706135E02}">
      <dgm:prSet/>
      <dgm:spPr/>
      <dgm:t>
        <a:bodyPr/>
        <a:lstStyle/>
        <a:p>
          <a:endParaRPr lang="en-US"/>
        </a:p>
      </dgm:t>
    </dgm:pt>
    <dgm:pt modelId="{0BA2A5A0-6824-4FBB-B0E8-CA7C55EB9567}" type="pres">
      <dgm:prSet presAssocID="{925082B3-82CE-4DC4-A29D-6FE70C709FAD}" presName="linear" presStyleCnt="0">
        <dgm:presLayoutVars>
          <dgm:animLvl val="lvl"/>
          <dgm:resizeHandles val="exact"/>
        </dgm:presLayoutVars>
      </dgm:prSet>
      <dgm:spPr/>
      <dgm:t>
        <a:bodyPr/>
        <a:lstStyle/>
        <a:p>
          <a:endParaRPr lang="en-US"/>
        </a:p>
      </dgm:t>
    </dgm:pt>
    <dgm:pt modelId="{5ED50F8B-335B-4711-85B8-858BB38E0713}" type="pres">
      <dgm:prSet presAssocID="{630C1736-B0DA-44E7-A25D-4CA98569CB02}" presName="parentText" presStyleLbl="node1" presStyleIdx="0" presStyleCnt="1">
        <dgm:presLayoutVars>
          <dgm:chMax val="0"/>
          <dgm:bulletEnabled val="1"/>
        </dgm:presLayoutVars>
      </dgm:prSet>
      <dgm:spPr/>
      <dgm:t>
        <a:bodyPr/>
        <a:lstStyle/>
        <a:p>
          <a:endParaRPr lang="en-US"/>
        </a:p>
      </dgm:t>
    </dgm:pt>
  </dgm:ptLst>
  <dgm:cxnLst>
    <dgm:cxn modelId="{AD5A0C75-DCAE-424B-8C28-032006DBA237}" type="presOf" srcId="{630C1736-B0DA-44E7-A25D-4CA98569CB02}" destId="{5ED50F8B-335B-4711-85B8-858BB38E0713}" srcOrd="0" destOrd="0" presId="urn:microsoft.com/office/officeart/2005/8/layout/vList2"/>
    <dgm:cxn modelId="{1E3B6E55-4393-4A04-9908-9D549A222B07}" type="presOf" srcId="{925082B3-82CE-4DC4-A29D-6FE70C709FAD}" destId="{0BA2A5A0-6824-4FBB-B0E8-CA7C55EB9567}" srcOrd="0" destOrd="0" presId="urn:microsoft.com/office/officeart/2005/8/layout/vList2"/>
    <dgm:cxn modelId="{7F588B1B-2EC1-4DD4-ABF3-37E706135E02}" srcId="{925082B3-82CE-4DC4-A29D-6FE70C709FAD}" destId="{630C1736-B0DA-44E7-A25D-4CA98569CB02}" srcOrd="0" destOrd="0" parTransId="{DDDFBCF1-767A-417E-98FD-76907B5320AE}" sibTransId="{6B61998A-6CE2-459C-AC21-13E54DCCDFA0}"/>
    <dgm:cxn modelId="{FC862202-7B70-4D3F-9CF2-6CEB6483DF04}" type="presParOf" srcId="{0BA2A5A0-6824-4FBB-B0E8-CA7C55EB9567}" destId="{5ED50F8B-335B-4711-85B8-858BB38E071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C77ABE3-96FB-4551-B400-00CC99E63F6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171CD99-5234-48B1-B499-D4F98CF6D8B2}">
      <dgm:prSet/>
      <dgm:spPr/>
      <dgm:t>
        <a:bodyPr/>
        <a:lstStyle/>
        <a:p>
          <a:pPr rtl="0"/>
          <a:r>
            <a:rPr lang="vi-VN" b="1" smtClean="0"/>
            <a:t>Khái niệm phân phối khóa</a:t>
          </a:r>
          <a:endParaRPr lang="en-US"/>
        </a:p>
      </dgm:t>
    </dgm:pt>
    <dgm:pt modelId="{FCF0518F-CF36-45B3-9181-1447E6582925}" type="parTrans" cxnId="{5C80C1B2-46FD-455A-88BC-FD6CF4D37538}">
      <dgm:prSet/>
      <dgm:spPr/>
      <dgm:t>
        <a:bodyPr/>
        <a:lstStyle/>
        <a:p>
          <a:endParaRPr lang="en-US"/>
        </a:p>
      </dgm:t>
    </dgm:pt>
    <dgm:pt modelId="{560DC38E-B082-4296-8848-5B93F58E8FC9}" type="sibTrans" cxnId="{5C80C1B2-46FD-455A-88BC-FD6CF4D37538}">
      <dgm:prSet/>
      <dgm:spPr/>
      <dgm:t>
        <a:bodyPr/>
        <a:lstStyle/>
        <a:p>
          <a:endParaRPr lang="en-US"/>
        </a:p>
      </dgm:t>
    </dgm:pt>
    <dgm:pt modelId="{FB817007-97EB-43BE-9D7E-87EA0534B6E5}" type="pres">
      <dgm:prSet presAssocID="{8C77ABE3-96FB-4551-B400-00CC99E63F6F}" presName="linear" presStyleCnt="0">
        <dgm:presLayoutVars>
          <dgm:animLvl val="lvl"/>
          <dgm:resizeHandles val="exact"/>
        </dgm:presLayoutVars>
      </dgm:prSet>
      <dgm:spPr/>
      <dgm:t>
        <a:bodyPr/>
        <a:lstStyle/>
        <a:p>
          <a:endParaRPr lang="en-US"/>
        </a:p>
      </dgm:t>
    </dgm:pt>
    <dgm:pt modelId="{BD578C39-581C-46C1-B778-23EC4F47F09E}" type="pres">
      <dgm:prSet presAssocID="{4171CD99-5234-48B1-B499-D4F98CF6D8B2}" presName="parentText" presStyleLbl="node1" presStyleIdx="0" presStyleCnt="1">
        <dgm:presLayoutVars>
          <dgm:chMax val="0"/>
          <dgm:bulletEnabled val="1"/>
        </dgm:presLayoutVars>
      </dgm:prSet>
      <dgm:spPr/>
      <dgm:t>
        <a:bodyPr/>
        <a:lstStyle/>
        <a:p>
          <a:endParaRPr lang="en-US"/>
        </a:p>
      </dgm:t>
    </dgm:pt>
  </dgm:ptLst>
  <dgm:cxnLst>
    <dgm:cxn modelId="{5C80C1B2-46FD-455A-88BC-FD6CF4D37538}" srcId="{8C77ABE3-96FB-4551-B400-00CC99E63F6F}" destId="{4171CD99-5234-48B1-B499-D4F98CF6D8B2}" srcOrd="0" destOrd="0" parTransId="{FCF0518F-CF36-45B3-9181-1447E6582925}" sibTransId="{560DC38E-B082-4296-8848-5B93F58E8FC9}"/>
    <dgm:cxn modelId="{18F452EC-8888-4B80-9FE2-DF21FE2D04FC}" type="presOf" srcId="{8C77ABE3-96FB-4551-B400-00CC99E63F6F}" destId="{FB817007-97EB-43BE-9D7E-87EA0534B6E5}" srcOrd="0" destOrd="0" presId="urn:microsoft.com/office/officeart/2005/8/layout/vList2"/>
    <dgm:cxn modelId="{0B570486-EEC5-40F5-A62F-61DB82D1EF53}" type="presOf" srcId="{4171CD99-5234-48B1-B499-D4F98CF6D8B2}" destId="{BD578C39-581C-46C1-B778-23EC4F47F09E}" srcOrd="0" destOrd="0" presId="urn:microsoft.com/office/officeart/2005/8/layout/vList2"/>
    <dgm:cxn modelId="{48E275EE-530A-4BD6-920B-DA29E1C76018}" type="presParOf" srcId="{FB817007-97EB-43BE-9D7E-87EA0534B6E5}" destId="{BD578C39-581C-46C1-B778-23EC4F47F09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09207837-1E5B-417C-A547-F3D5336658C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1849B04-A695-4823-8380-88A3786A2C43}">
      <dgm:prSet/>
      <dgm:spPr/>
      <dgm:t>
        <a:bodyPr/>
        <a:lstStyle/>
        <a:p>
          <a:pPr rtl="0"/>
          <a:r>
            <a:rPr lang="vi-VN" b="1" smtClean="0"/>
            <a:t>Hai hành động bổ xung</a:t>
          </a:r>
          <a:endParaRPr lang="en-US"/>
        </a:p>
      </dgm:t>
    </dgm:pt>
    <dgm:pt modelId="{40900C59-E4BE-44C6-BFF7-4884A256EDDD}" type="parTrans" cxnId="{8E6B9E39-A851-4BCA-9ED0-32BAE5C44266}">
      <dgm:prSet/>
      <dgm:spPr/>
      <dgm:t>
        <a:bodyPr/>
        <a:lstStyle/>
        <a:p>
          <a:endParaRPr lang="en-US"/>
        </a:p>
      </dgm:t>
    </dgm:pt>
    <dgm:pt modelId="{E1CDE1DA-9DC6-4AC3-AFA0-D542628B265E}" type="sibTrans" cxnId="{8E6B9E39-A851-4BCA-9ED0-32BAE5C44266}">
      <dgm:prSet/>
      <dgm:spPr/>
      <dgm:t>
        <a:bodyPr/>
        <a:lstStyle/>
        <a:p>
          <a:endParaRPr lang="en-US"/>
        </a:p>
      </dgm:t>
    </dgm:pt>
    <dgm:pt modelId="{6F669A98-642E-4DD1-8AA5-0BA4FDCE541D}" type="pres">
      <dgm:prSet presAssocID="{09207837-1E5B-417C-A547-F3D5336658C9}" presName="linear" presStyleCnt="0">
        <dgm:presLayoutVars>
          <dgm:animLvl val="lvl"/>
          <dgm:resizeHandles val="exact"/>
        </dgm:presLayoutVars>
      </dgm:prSet>
      <dgm:spPr/>
      <dgm:t>
        <a:bodyPr/>
        <a:lstStyle/>
        <a:p>
          <a:endParaRPr lang="en-US"/>
        </a:p>
      </dgm:t>
    </dgm:pt>
    <dgm:pt modelId="{A2F71D4E-D2E4-4330-8C81-6B08E14336B8}" type="pres">
      <dgm:prSet presAssocID="{71849B04-A695-4823-8380-88A3786A2C43}" presName="parentText" presStyleLbl="node1" presStyleIdx="0" presStyleCnt="1">
        <dgm:presLayoutVars>
          <dgm:chMax val="0"/>
          <dgm:bulletEnabled val="1"/>
        </dgm:presLayoutVars>
      </dgm:prSet>
      <dgm:spPr/>
      <dgm:t>
        <a:bodyPr/>
        <a:lstStyle/>
        <a:p>
          <a:endParaRPr lang="en-US"/>
        </a:p>
      </dgm:t>
    </dgm:pt>
  </dgm:ptLst>
  <dgm:cxnLst>
    <dgm:cxn modelId="{A842C4B8-AC66-4E26-9759-4408AB35AE99}" type="presOf" srcId="{71849B04-A695-4823-8380-88A3786A2C43}" destId="{A2F71D4E-D2E4-4330-8C81-6B08E14336B8}" srcOrd="0" destOrd="0" presId="urn:microsoft.com/office/officeart/2005/8/layout/vList2"/>
    <dgm:cxn modelId="{8E6B9E39-A851-4BCA-9ED0-32BAE5C44266}" srcId="{09207837-1E5B-417C-A547-F3D5336658C9}" destId="{71849B04-A695-4823-8380-88A3786A2C43}" srcOrd="0" destOrd="0" parTransId="{40900C59-E4BE-44C6-BFF7-4884A256EDDD}" sibTransId="{E1CDE1DA-9DC6-4AC3-AFA0-D542628B265E}"/>
    <dgm:cxn modelId="{208EA31C-DB06-4F31-BC69-7953A393425B}" type="presOf" srcId="{09207837-1E5B-417C-A547-F3D5336658C9}" destId="{6F669A98-642E-4DD1-8AA5-0BA4FDCE541D}" srcOrd="0" destOrd="0" presId="urn:microsoft.com/office/officeart/2005/8/layout/vList2"/>
    <dgm:cxn modelId="{BC7FA57F-D4E5-4A44-AB83-08CA98FA32F8}" type="presParOf" srcId="{6F669A98-642E-4DD1-8AA5-0BA4FDCE541D}" destId="{A2F71D4E-D2E4-4330-8C81-6B08E14336B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895D8E05-ABE4-48AF-AA0A-A4686363AE0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55E0B24-9A15-4EAD-BFFB-BF338ED52860}">
      <dgm:prSet/>
      <dgm:spPr/>
      <dgm:t>
        <a:bodyPr/>
        <a:lstStyle/>
        <a:p>
          <a:pPr rtl="0"/>
          <a:r>
            <a:rPr lang="vi-VN" b="1" smtClean="0"/>
            <a:t>(tiếp)</a:t>
          </a:r>
          <a:endParaRPr lang="en-US"/>
        </a:p>
      </dgm:t>
    </dgm:pt>
    <dgm:pt modelId="{E8B37640-20A1-410F-8F38-3B85B979A06C}" type="parTrans" cxnId="{69ABE7BD-D944-421E-8104-2A222063679E}">
      <dgm:prSet/>
      <dgm:spPr/>
      <dgm:t>
        <a:bodyPr/>
        <a:lstStyle/>
        <a:p>
          <a:endParaRPr lang="en-US"/>
        </a:p>
      </dgm:t>
    </dgm:pt>
    <dgm:pt modelId="{40687310-9E4A-4A17-BEE2-46C58D3598DE}" type="sibTrans" cxnId="{69ABE7BD-D944-421E-8104-2A222063679E}">
      <dgm:prSet/>
      <dgm:spPr/>
      <dgm:t>
        <a:bodyPr/>
        <a:lstStyle/>
        <a:p>
          <a:endParaRPr lang="en-US"/>
        </a:p>
      </dgm:t>
    </dgm:pt>
    <dgm:pt modelId="{9820A890-2897-4587-99C1-94991F815CD9}" type="pres">
      <dgm:prSet presAssocID="{895D8E05-ABE4-48AF-AA0A-A4686363AE00}" presName="linear" presStyleCnt="0">
        <dgm:presLayoutVars>
          <dgm:animLvl val="lvl"/>
          <dgm:resizeHandles val="exact"/>
        </dgm:presLayoutVars>
      </dgm:prSet>
      <dgm:spPr/>
      <dgm:t>
        <a:bodyPr/>
        <a:lstStyle/>
        <a:p>
          <a:endParaRPr lang="en-US"/>
        </a:p>
      </dgm:t>
    </dgm:pt>
    <dgm:pt modelId="{A50B5716-0169-46AD-83F2-2678FFE8B13F}" type="pres">
      <dgm:prSet presAssocID="{055E0B24-9A15-4EAD-BFFB-BF338ED52860}" presName="parentText" presStyleLbl="node1" presStyleIdx="0" presStyleCnt="1">
        <dgm:presLayoutVars>
          <dgm:chMax val="0"/>
          <dgm:bulletEnabled val="1"/>
        </dgm:presLayoutVars>
      </dgm:prSet>
      <dgm:spPr/>
      <dgm:t>
        <a:bodyPr/>
        <a:lstStyle/>
        <a:p>
          <a:endParaRPr lang="en-US"/>
        </a:p>
      </dgm:t>
    </dgm:pt>
  </dgm:ptLst>
  <dgm:cxnLst>
    <dgm:cxn modelId="{A2CDFD10-889C-470C-81B5-A159073FA544}" type="presOf" srcId="{895D8E05-ABE4-48AF-AA0A-A4686363AE00}" destId="{9820A890-2897-4587-99C1-94991F815CD9}" srcOrd="0" destOrd="0" presId="urn:microsoft.com/office/officeart/2005/8/layout/vList2"/>
    <dgm:cxn modelId="{0FCF6281-F2FC-478B-8DB1-A1F903340C13}" type="presOf" srcId="{055E0B24-9A15-4EAD-BFFB-BF338ED52860}" destId="{A50B5716-0169-46AD-83F2-2678FFE8B13F}" srcOrd="0" destOrd="0" presId="urn:microsoft.com/office/officeart/2005/8/layout/vList2"/>
    <dgm:cxn modelId="{69ABE7BD-D944-421E-8104-2A222063679E}" srcId="{895D8E05-ABE4-48AF-AA0A-A4686363AE00}" destId="{055E0B24-9A15-4EAD-BFFB-BF338ED52860}" srcOrd="0" destOrd="0" parTransId="{E8B37640-20A1-410F-8F38-3B85B979A06C}" sibTransId="{40687310-9E4A-4A17-BEE2-46C58D3598DE}"/>
    <dgm:cxn modelId="{20D22DCE-D687-4E23-8E96-9AF3CE2B215E}" type="presParOf" srcId="{9820A890-2897-4587-99C1-94991F815CD9}" destId="{A50B5716-0169-46AD-83F2-2678FFE8B13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40D2F06B-A97B-4438-8191-016BADC2772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5FF0B77-5A12-43B6-A165-88C9547FF0BD}">
      <dgm:prSet/>
      <dgm:spPr/>
      <dgm:t>
        <a:bodyPr/>
        <a:lstStyle/>
        <a:p>
          <a:pPr rtl="0"/>
          <a:r>
            <a:rPr lang="vi-VN" b="1" smtClean="0"/>
            <a:t>Nhận xét</a:t>
          </a:r>
          <a:endParaRPr lang="en-US"/>
        </a:p>
      </dgm:t>
    </dgm:pt>
    <dgm:pt modelId="{B05D445C-82A6-4859-AC55-4508340E6250}" type="parTrans" cxnId="{64AC377D-4128-40EA-B7E7-E3E32747DC15}">
      <dgm:prSet/>
      <dgm:spPr/>
      <dgm:t>
        <a:bodyPr/>
        <a:lstStyle/>
        <a:p>
          <a:endParaRPr lang="en-US"/>
        </a:p>
      </dgm:t>
    </dgm:pt>
    <dgm:pt modelId="{40613366-A597-4709-BE57-6C7FE452D90C}" type="sibTrans" cxnId="{64AC377D-4128-40EA-B7E7-E3E32747DC15}">
      <dgm:prSet/>
      <dgm:spPr/>
      <dgm:t>
        <a:bodyPr/>
        <a:lstStyle/>
        <a:p>
          <a:endParaRPr lang="en-US"/>
        </a:p>
      </dgm:t>
    </dgm:pt>
    <dgm:pt modelId="{98EA0DB8-D1F3-4D89-80F0-FB7454FC2CEF}" type="pres">
      <dgm:prSet presAssocID="{40D2F06B-A97B-4438-8191-016BADC27726}" presName="linear" presStyleCnt="0">
        <dgm:presLayoutVars>
          <dgm:animLvl val="lvl"/>
          <dgm:resizeHandles val="exact"/>
        </dgm:presLayoutVars>
      </dgm:prSet>
      <dgm:spPr/>
      <dgm:t>
        <a:bodyPr/>
        <a:lstStyle/>
        <a:p>
          <a:endParaRPr lang="en-US"/>
        </a:p>
      </dgm:t>
    </dgm:pt>
    <dgm:pt modelId="{2D2268D0-6B32-4060-8AD9-EEE38692E08C}" type="pres">
      <dgm:prSet presAssocID="{15FF0B77-5A12-43B6-A165-88C9547FF0BD}" presName="parentText" presStyleLbl="node1" presStyleIdx="0" presStyleCnt="1">
        <dgm:presLayoutVars>
          <dgm:chMax val="0"/>
          <dgm:bulletEnabled val="1"/>
        </dgm:presLayoutVars>
      </dgm:prSet>
      <dgm:spPr/>
      <dgm:t>
        <a:bodyPr/>
        <a:lstStyle/>
        <a:p>
          <a:endParaRPr lang="en-US"/>
        </a:p>
      </dgm:t>
    </dgm:pt>
  </dgm:ptLst>
  <dgm:cxnLst>
    <dgm:cxn modelId="{CB062491-AF2A-4211-8FD7-B1E068127C2D}" type="presOf" srcId="{15FF0B77-5A12-43B6-A165-88C9547FF0BD}" destId="{2D2268D0-6B32-4060-8AD9-EEE38692E08C}" srcOrd="0" destOrd="0" presId="urn:microsoft.com/office/officeart/2005/8/layout/vList2"/>
    <dgm:cxn modelId="{75B1A08E-B7DA-43A1-8192-E46E1E838E15}" type="presOf" srcId="{40D2F06B-A97B-4438-8191-016BADC27726}" destId="{98EA0DB8-D1F3-4D89-80F0-FB7454FC2CEF}" srcOrd="0" destOrd="0" presId="urn:microsoft.com/office/officeart/2005/8/layout/vList2"/>
    <dgm:cxn modelId="{64AC377D-4128-40EA-B7E7-E3E32747DC15}" srcId="{40D2F06B-A97B-4438-8191-016BADC27726}" destId="{15FF0B77-5A12-43B6-A165-88C9547FF0BD}" srcOrd="0" destOrd="0" parTransId="{B05D445C-82A6-4859-AC55-4508340E6250}" sibTransId="{40613366-A597-4709-BE57-6C7FE452D90C}"/>
    <dgm:cxn modelId="{32EF112F-473E-4606-AB51-DE08C7657F5E}" type="presParOf" srcId="{98EA0DB8-D1F3-4D89-80F0-FB7454FC2CEF}" destId="{2D2268D0-6B32-4060-8AD9-EEE38692E08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E70128DF-ADCA-4441-9DE9-AD3E14337CA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B0D94EA-A1C5-4757-881E-32246AA61FB4}">
      <dgm:prSet/>
      <dgm:spPr/>
      <dgm:t>
        <a:bodyPr/>
        <a:lstStyle/>
        <a:p>
          <a:pPr rtl="0"/>
          <a:r>
            <a:rPr lang="vi-VN" b="1" smtClean="0"/>
            <a:t>(tiếp)</a:t>
          </a:r>
          <a:endParaRPr lang="en-US"/>
        </a:p>
      </dgm:t>
    </dgm:pt>
    <dgm:pt modelId="{31624EAA-96A9-4AB5-A1CA-DB5559DBDC11}" type="parTrans" cxnId="{792776CD-3956-450A-AB89-AB17A1E5740B}">
      <dgm:prSet/>
      <dgm:spPr/>
      <dgm:t>
        <a:bodyPr/>
        <a:lstStyle/>
        <a:p>
          <a:endParaRPr lang="en-US"/>
        </a:p>
      </dgm:t>
    </dgm:pt>
    <dgm:pt modelId="{28F64B1E-FEEE-4EF5-9141-F1B0658091B8}" type="sibTrans" cxnId="{792776CD-3956-450A-AB89-AB17A1E5740B}">
      <dgm:prSet/>
      <dgm:spPr/>
      <dgm:t>
        <a:bodyPr/>
        <a:lstStyle/>
        <a:p>
          <a:endParaRPr lang="en-US"/>
        </a:p>
      </dgm:t>
    </dgm:pt>
    <dgm:pt modelId="{6AC579E5-7D92-4B3E-B90D-6411B417939E}" type="pres">
      <dgm:prSet presAssocID="{E70128DF-ADCA-4441-9DE9-AD3E14337CA3}" presName="linear" presStyleCnt="0">
        <dgm:presLayoutVars>
          <dgm:animLvl val="lvl"/>
          <dgm:resizeHandles val="exact"/>
        </dgm:presLayoutVars>
      </dgm:prSet>
      <dgm:spPr/>
      <dgm:t>
        <a:bodyPr/>
        <a:lstStyle/>
        <a:p>
          <a:endParaRPr lang="en-US"/>
        </a:p>
      </dgm:t>
    </dgm:pt>
    <dgm:pt modelId="{5281D2D1-772E-48DD-8399-C98BEF7160FF}" type="pres">
      <dgm:prSet presAssocID="{FB0D94EA-A1C5-4757-881E-32246AA61FB4}" presName="parentText" presStyleLbl="node1" presStyleIdx="0" presStyleCnt="1">
        <dgm:presLayoutVars>
          <dgm:chMax val="0"/>
          <dgm:bulletEnabled val="1"/>
        </dgm:presLayoutVars>
      </dgm:prSet>
      <dgm:spPr/>
      <dgm:t>
        <a:bodyPr/>
        <a:lstStyle/>
        <a:p>
          <a:endParaRPr lang="en-US"/>
        </a:p>
      </dgm:t>
    </dgm:pt>
  </dgm:ptLst>
  <dgm:cxnLst>
    <dgm:cxn modelId="{792776CD-3956-450A-AB89-AB17A1E5740B}" srcId="{E70128DF-ADCA-4441-9DE9-AD3E14337CA3}" destId="{FB0D94EA-A1C5-4757-881E-32246AA61FB4}" srcOrd="0" destOrd="0" parTransId="{31624EAA-96A9-4AB5-A1CA-DB5559DBDC11}" sibTransId="{28F64B1E-FEEE-4EF5-9141-F1B0658091B8}"/>
    <dgm:cxn modelId="{C8294E05-AE98-49DF-B914-8426F7B4F780}" type="presOf" srcId="{FB0D94EA-A1C5-4757-881E-32246AA61FB4}" destId="{5281D2D1-772E-48DD-8399-C98BEF7160FF}" srcOrd="0" destOrd="0" presId="urn:microsoft.com/office/officeart/2005/8/layout/vList2"/>
    <dgm:cxn modelId="{08B4709A-149E-4862-8E1A-AC8D732E3ED7}" type="presOf" srcId="{E70128DF-ADCA-4441-9DE9-AD3E14337CA3}" destId="{6AC579E5-7D92-4B3E-B90D-6411B417939E}" srcOrd="0" destOrd="0" presId="urn:microsoft.com/office/officeart/2005/8/layout/vList2"/>
    <dgm:cxn modelId="{678969AA-7748-444D-860A-45C7F0B112DC}" type="presParOf" srcId="{6AC579E5-7D92-4B3E-B90D-6411B417939E}" destId="{5281D2D1-772E-48DD-8399-C98BEF7160F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770B384F-87B0-4CD4-A823-4942CCDFBB7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91A9776-B964-4731-9D49-B98B53995A49}">
      <dgm:prSet/>
      <dgm:spPr/>
      <dgm:t>
        <a:bodyPr/>
        <a:lstStyle/>
        <a:p>
          <a:pPr rtl="0"/>
          <a:r>
            <a:rPr lang="vi-VN" b="1" smtClean="0"/>
            <a:t>2.1.4. Chứng chỉ khóa công khai</a:t>
          </a:r>
          <a:endParaRPr lang="en-US"/>
        </a:p>
      </dgm:t>
    </dgm:pt>
    <dgm:pt modelId="{04E4C6A9-3A00-4747-986E-F0379F0EC808}" type="parTrans" cxnId="{7F8B68BB-A931-4881-A9F9-9F688A233C2D}">
      <dgm:prSet/>
      <dgm:spPr/>
      <dgm:t>
        <a:bodyPr/>
        <a:lstStyle/>
        <a:p>
          <a:endParaRPr lang="en-US"/>
        </a:p>
      </dgm:t>
    </dgm:pt>
    <dgm:pt modelId="{BC5C556A-F29A-4A75-890C-08949FFD5942}" type="sibTrans" cxnId="{7F8B68BB-A931-4881-A9F9-9F688A233C2D}">
      <dgm:prSet/>
      <dgm:spPr/>
      <dgm:t>
        <a:bodyPr/>
        <a:lstStyle/>
        <a:p>
          <a:endParaRPr lang="en-US"/>
        </a:p>
      </dgm:t>
    </dgm:pt>
    <dgm:pt modelId="{EF57F722-0D3A-42F7-8D74-04F436C793E1}" type="pres">
      <dgm:prSet presAssocID="{770B384F-87B0-4CD4-A823-4942CCDFBB77}" presName="linear" presStyleCnt="0">
        <dgm:presLayoutVars>
          <dgm:animLvl val="lvl"/>
          <dgm:resizeHandles val="exact"/>
        </dgm:presLayoutVars>
      </dgm:prSet>
      <dgm:spPr/>
      <dgm:t>
        <a:bodyPr/>
        <a:lstStyle/>
        <a:p>
          <a:endParaRPr lang="en-US"/>
        </a:p>
      </dgm:t>
    </dgm:pt>
    <dgm:pt modelId="{34CEA414-0F3C-40CC-850D-0186DF0BA14A}" type="pres">
      <dgm:prSet presAssocID="{191A9776-B964-4731-9D49-B98B53995A49}" presName="parentText" presStyleLbl="node1" presStyleIdx="0" presStyleCnt="1">
        <dgm:presLayoutVars>
          <dgm:chMax val="0"/>
          <dgm:bulletEnabled val="1"/>
        </dgm:presLayoutVars>
      </dgm:prSet>
      <dgm:spPr/>
      <dgm:t>
        <a:bodyPr/>
        <a:lstStyle/>
        <a:p>
          <a:endParaRPr lang="en-US"/>
        </a:p>
      </dgm:t>
    </dgm:pt>
  </dgm:ptLst>
  <dgm:cxnLst>
    <dgm:cxn modelId="{7F8B68BB-A931-4881-A9F9-9F688A233C2D}" srcId="{770B384F-87B0-4CD4-A823-4942CCDFBB77}" destId="{191A9776-B964-4731-9D49-B98B53995A49}" srcOrd="0" destOrd="0" parTransId="{04E4C6A9-3A00-4747-986E-F0379F0EC808}" sibTransId="{BC5C556A-F29A-4A75-890C-08949FFD5942}"/>
    <dgm:cxn modelId="{6DEF7E6B-2771-4502-A29E-3BF84C702DD2}" type="presOf" srcId="{191A9776-B964-4731-9D49-B98B53995A49}" destId="{34CEA414-0F3C-40CC-850D-0186DF0BA14A}" srcOrd="0" destOrd="0" presId="urn:microsoft.com/office/officeart/2005/8/layout/vList2"/>
    <dgm:cxn modelId="{BB23C40C-047D-4214-8D3B-F1FFA0996E42}" type="presOf" srcId="{770B384F-87B0-4CD4-A823-4942CCDFBB77}" destId="{EF57F722-0D3A-42F7-8D74-04F436C793E1}" srcOrd="0" destOrd="0" presId="urn:microsoft.com/office/officeart/2005/8/layout/vList2"/>
    <dgm:cxn modelId="{18FB9F81-2DA9-4AEA-9319-FFCBF67242ED}" type="presParOf" srcId="{EF57F722-0D3A-42F7-8D74-04F436C793E1}" destId="{34CEA414-0F3C-40CC-850D-0186DF0BA14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0A2490C5-6DF5-450A-98A8-DE76C998A89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2C31C38-E6E1-4944-94CE-DF067877FC1A}">
      <dgm:prSet/>
      <dgm:spPr/>
      <dgm:t>
        <a:bodyPr/>
        <a:lstStyle/>
        <a:p>
          <a:pPr rtl="0"/>
          <a:r>
            <a:rPr lang="en-US" b="1" smtClean="0"/>
            <a:t>3. Phân phối khóa mật sử dụng </a:t>
          </a:r>
          <a:r>
            <a:rPr lang="vi-VN" b="1" smtClean="0"/>
            <a:t>mật mã khóa công khai</a:t>
          </a:r>
          <a:endParaRPr lang="en-US"/>
        </a:p>
      </dgm:t>
    </dgm:pt>
    <dgm:pt modelId="{F2F917F2-8FEF-42D0-BB62-6F54D478B407}" type="parTrans" cxnId="{D6D0AA92-456E-4CD2-84B4-9C039AE69F29}">
      <dgm:prSet/>
      <dgm:spPr/>
      <dgm:t>
        <a:bodyPr/>
        <a:lstStyle/>
        <a:p>
          <a:endParaRPr lang="en-US"/>
        </a:p>
      </dgm:t>
    </dgm:pt>
    <dgm:pt modelId="{6EAD9E6D-EBE7-4858-BAC8-E2DF71CDC295}" type="sibTrans" cxnId="{D6D0AA92-456E-4CD2-84B4-9C039AE69F29}">
      <dgm:prSet/>
      <dgm:spPr/>
      <dgm:t>
        <a:bodyPr/>
        <a:lstStyle/>
        <a:p>
          <a:endParaRPr lang="en-US"/>
        </a:p>
      </dgm:t>
    </dgm:pt>
    <dgm:pt modelId="{ABBF9DAB-D96B-4370-B740-EC9227569D40}" type="pres">
      <dgm:prSet presAssocID="{0A2490C5-6DF5-450A-98A8-DE76C998A891}" presName="linear" presStyleCnt="0">
        <dgm:presLayoutVars>
          <dgm:animLvl val="lvl"/>
          <dgm:resizeHandles val="exact"/>
        </dgm:presLayoutVars>
      </dgm:prSet>
      <dgm:spPr/>
      <dgm:t>
        <a:bodyPr/>
        <a:lstStyle/>
        <a:p>
          <a:endParaRPr lang="en-US"/>
        </a:p>
      </dgm:t>
    </dgm:pt>
    <dgm:pt modelId="{A72D7F11-E5D1-467A-8667-7D85759FDEF3}" type="pres">
      <dgm:prSet presAssocID="{D2C31C38-E6E1-4944-94CE-DF067877FC1A}" presName="parentText" presStyleLbl="node1" presStyleIdx="0" presStyleCnt="1">
        <dgm:presLayoutVars>
          <dgm:chMax val="0"/>
          <dgm:bulletEnabled val="1"/>
        </dgm:presLayoutVars>
      </dgm:prSet>
      <dgm:spPr/>
      <dgm:t>
        <a:bodyPr/>
        <a:lstStyle/>
        <a:p>
          <a:endParaRPr lang="en-US"/>
        </a:p>
      </dgm:t>
    </dgm:pt>
  </dgm:ptLst>
  <dgm:cxnLst>
    <dgm:cxn modelId="{D6D0AA92-456E-4CD2-84B4-9C039AE69F29}" srcId="{0A2490C5-6DF5-450A-98A8-DE76C998A891}" destId="{D2C31C38-E6E1-4944-94CE-DF067877FC1A}" srcOrd="0" destOrd="0" parTransId="{F2F917F2-8FEF-42D0-BB62-6F54D478B407}" sibTransId="{6EAD9E6D-EBE7-4858-BAC8-E2DF71CDC295}"/>
    <dgm:cxn modelId="{CCDE1A67-339D-4621-B15C-70937FE548C5}" type="presOf" srcId="{0A2490C5-6DF5-450A-98A8-DE76C998A891}" destId="{ABBF9DAB-D96B-4370-B740-EC9227569D40}" srcOrd="0" destOrd="0" presId="urn:microsoft.com/office/officeart/2005/8/layout/vList2"/>
    <dgm:cxn modelId="{C68A3CA7-37DD-4A99-A286-26046CA654F4}" type="presOf" srcId="{D2C31C38-E6E1-4944-94CE-DF067877FC1A}" destId="{A72D7F11-E5D1-467A-8667-7D85759FDEF3}" srcOrd="0" destOrd="0" presId="urn:microsoft.com/office/officeart/2005/8/layout/vList2"/>
    <dgm:cxn modelId="{988798B0-9C3E-4A5A-8904-EEF7D29156C2}" type="presParOf" srcId="{ABBF9DAB-D96B-4370-B740-EC9227569D40}" destId="{A72D7F11-E5D1-467A-8667-7D85759FDEF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F3B934E0-E534-47BE-9A6F-C44443B4F17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460A448-D216-4F2A-8A48-D9949F62A4C4}">
      <dgm:prSet/>
      <dgm:spPr/>
      <dgm:t>
        <a:bodyPr/>
        <a:lstStyle/>
        <a:p>
          <a:pPr rtl="0"/>
          <a:r>
            <a:rPr lang="vi-VN" b="1" smtClean="0"/>
            <a:t>3.1. Phân phối khóa mật đơn giản</a:t>
          </a:r>
          <a:endParaRPr lang="en-US"/>
        </a:p>
      </dgm:t>
    </dgm:pt>
    <dgm:pt modelId="{F8227F28-A396-4FD8-B15A-C8674FD72D8C}" type="parTrans" cxnId="{485F36DE-99BB-4D08-B886-505FE9DA9D8E}">
      <dgm:prSet/>
      <dgm:spPr/>
      <dgm:t>
        <a:bodyPr/>
        <a:lstStyle/>
        <a:p>
          <a:endParaRPr lang="en-US"/>
        </a:p>
      </dgm:t>
    </dgm:pt>
    <dgm:pt modelId="{B85ED4D6-F167-4B18-8874-7A5573FDAC75}" type="sibTrans" cxnId="{485F36DE-99BB-4D08-B886-505FE9DA9D8E}">
      <dgm:prSet/>
      <dgm:spPr/>
      <dgm:t>
        <a:bodyPr/>
        <a:lstStyle/>
        <a:p>
          <a:endParaRPr lang="en-US"/>
        </a:p>
      </dgm:t>
    </dgm:pt>
    <dgm:pt modelId="{2C4309AF-35C8-4073-9EC9-6773463CE541}" type="pres">
      <dgm:prSet presAssocID="{F3B934E0-E534-47BE-9A6F-C44443B4F172}" presName="linear" presStyleCnt="0">
        <dgm:presLayoutVars>
          <dgm:animLvl val="lvl"/>
          <dgm:resizeHandles val="exact"/>
        </dgm:presLayoutVars>
      </dgm:prSet>
      <dgm:spPr/>
      <dgm:t>
        <a:bodyPr/>
        <a:lstStyle/>
        <a:p>
          <a:endParaRPr lang="en-US"/>
        </a:p>
      </dgm:t>
    </dgm:pt>
    <dgm:pt modelId="{7E5E5D9A-72A9-4686-859D-769DC3322C13}" type="pres">
      <dgm:prSet presAssocID="{2460A448-D216-4F2A-8A48-D9949F62A4C4}" presName="parentText" presStyleLbl="node1" presStyleIdx="0" presStyleCnt="1">
        <dgm:presLayoutVars>
          <dgm:chMax val="0"/>
          <dgm:bulletEnabled val="1"/>
        </dgm:presLayoutVars>
      </dgm:prSet>
      <dgm:spPr/>
      <dgm:t>
        <a:bodyPr/>
        <a:lstStyle/>
        <a:p>
          <a:endParaRPr lang="en-US"/>
        </a:p>
      </dgm:t>
    </dgm:pt>
  </dgm:ptLst>
  <dgm:cxnLst>
    <dgm:cxn modelId="{485F36DE-99BB-4D08-B886-505FE9DA9D8E}" srcId="{F3B934E0-E534-47BE-9A6F-C44443B4F172}" destId="{2460A448-D216-4F2A-8A48-D9949F62A4C4}" srcOrd="0" destOrd="0" parTransId="{F8227F28-A396-4FD8-B15A-C8674FD72D8C}" sibTransId="{B85ED4D6-F167-4B18-8874-7A5573FDAC75}"/>
    <dgm:cxn modelId="{D72C387F-7904-4F76-ABFA-D7911C9B6139}" type="presOf" srcId="{F3B934E0-E534-47BE-9A6F-C44443B4F172}" destId="{2C4309AF-35C8-4073-9EC9-6773463CE541}" srcOrd="0" destOrd="0" presId="urn:microsoft.com/office/officeart/2005/8/layout/vList2"/>
    <dgm:cxn modelId="{BC87BF02-8879-4617-A2A8-D31B2A0C2EB0}" type="presOf" srcId="{2460A448-D216-4F2A-8A48-D9949F62A4C4}" destId="{7E5E5D9A-72A9-4686-859D-769DC3322C13}" srcOrd="0" destOrd="0" presId="urn:microsoft.com/office/officeart/2005/8/layout/vList2"/>
    <dgm:cxn modelId="{8ED7220A-8B3B-41C6-83BA-B08389FB914E}" type="presParOf" srcId="{2C4309AF-35C8-4073-9EC9-6773463CE541}" destId="{7E5E5D9A-72A9-4686-859D-769DC3322C1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A78534DC-A44D-49E8-8050-F3FE822459C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C5EA97E-6AB1-4C1B-B882-8483DE9581F1}">
      <dgm:prSet/>
      <dgm:spPr/>
      <dgm:t>
        <a:bodyPr/>
        <a:lstStyle/>
        <a:p>
          <a:pPr rtl="0"/>
          <a:r>
            <a:rPr lang="vi-VN" b="1" smtClean="0"/>
            <a:t>Các bước thực hiện</a:t>
          </a:r>
          <a:endParaRPr lang="en-US"/>
        </a:p>
      </dgm:t>
    </dgm:pt>
    <dgm:pt modelId="{79C00E32-9DC2-46BA-BAB1-0ABF3BE2D0B9}" type="parTrans" cxnId="{7647F5CC-E58B-40AC-9B92-9583342DF68E}">
      <dgm:prSet/>
      <dgm:spPr/>
      <dgm:t>
        <a:bodyPr/>
        <a:lstStyle/>
        <a:p>
          <a:endParaRPr lang="en-US"/>
        </a:p>
      </dgm:t>
    </dgm:pt>
    <dgm:pt modelId="{4528BCBE-AA81-4236-8E24-44BD04377477}" type="sibTrans" cxnId="{7647F5CC-E58B-40AC-9B92-9583342DF68E}">
      <dgm:prSet/>
      <dgm:spPr/>
      <dgm:t>
        <a:bodyPr/>
        <a:lstStyle/>
        <a:p>
          <a:endParaRPr lang="en-US"/>
        </a:p>
      </dgm:t>
    </dgm:pt>
    <dgm:pt modelId="{1FCD09C0-090D-4F01-87FF-D0419ACF830C}" type="pres">
      <dgm:prSet presAssocID="{A78534DC-A44D-49E8-8050-F3FE822459C1}" presName="linear" presStyleCnt="0">
        <dgm:presLayoutVars>
          <dgm:animLvl val="lvl"/>
          <dgm:resizeHandles val="exact"/>
        </dgm:presLayoutVars>
      </dgm:prSet>
      <dgm:spPr/>
      <dgm:t>
        <a:bodyPr/>
        <a:lstStyle/>
        <a:p>
          <a:endParaRPr lang="en-US"/>
        </a:p>
      </dgm:t>
    </dgm:pt>
    <dgm:pt modelId="{13B2A6A6-13A6-444B-847C-34C6E0608C75}" type="pres">
      <dgm:prSet presAssocID="{AC5EA97E-6AB1-4C1B-B882-8483DE9581F1}" presName="parentText" presStyleLbl="node1" presStyleIdx="0" presStyleCnt="1">
        <dgm:presLayoutVars>
          <dgm:chMax val="0"/>
          <dgm:bulletEnabled val="1"/>
        </dgm:presLayoutVars>
      </dgm:prSet>
      <dgm:spPr/>
      <dgm:t>
        <a:bodyPr/>
        <a:lstStyle/>
        <a:p>
          <a:endParaRPr lang="en-US"/>
        </a:p>
      </dgm:t>
    </dgm:pt>
  </dgm:ptLst>
  <dgm:cxnLst>
    <dgm:cxn modelId="{95F36D8D-8A40-4306-BD1E-8098F3313CEC}" type="presOf" srcId="{A78534DC-A44D-49E8-8050-F3FE822459C1}" destId="{1FCD09C0-090D-4F01-87FF-D0419ACF830C}" srcOrd="0" destOrd="0" presId="urn:microsoft.com/office/officeart/2005/8/layout/vList2"/>
    <dgm:cxn modelId="{7647F5CC-E58B-40AC-9B92-9583342DF68E}" srcId="{A78534DC-A44D-49E8-8050-F3FE822459C1}" destId="{AC5EA97E-6AB1-4C1B-B882-8483DE9581F1}" srcOrd="0" destOrd="0" parTransId="{79C00E32-9DC2-46BA-BAB1-0ABF3BE2D0B9}" sibTransId="{4528BCBE-AA81-4236-8E24-44BD04377477}"/>
    <dgm:cxn modelId="{D48208E6-68A6-457C-99EA-CF585EAA0B3D}" type="presOf" srcId="{AC5EA97E-6AB1-4C1B-B882-8483DE9581F1}" destId="{13B2A6A6-13A6-444B-847C-34C6E0608C75}" srcOrd="0" destOrd="0" presId="urn:microsoft.com/office/officeart/2005/8/layout/vList2"/>
    <dgm:cxn modelId="{ECDF9AAC-CA76-402B-BC06-BCF256364A75}" type="presParOf" srcId="{1FCD09C0-090D-4F01-87FF-D0419ACF830C}" destId="{13B2A6A6-13A6-444B-847C-34C6E0608C7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07EF087B-05B0-48F0-BF3C-9D92110DCED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97166CF-9EB5-4A00-90A5-2CA53DB2AA14}">
      <dgm:prSet/>
      <dgm:spPr/>
      <dgm:t>
        <a:bodyPr/>
        <a:lstStyle/>
        <a:p>
          <a:pPr rtl="0"/>
          <a:r>
            <a:rPr lang="vi-VN" b="1" smtClean="0"/>
            <a:t>(tiếp)</a:t>
          </a:r>
          <a:endParaRPr lang="en-US"/>
        </a:p>
      </dgm:t>
    </dgm:pt>
    <dgm:pt modelId="{DD431203-35C9-4968-BD65-4E4C22C1BB66}" type="parTrans" cxnId="{32596BBB-E87E-4DB0-B7A9-FE327644D220}">
      <dgm:prSet/>
      <dgm:spPr/>
      <dgm:t>
        <a:bodyPr/>
        <a:lstStyle/>
        <a:p>
          <a:endParaRPr lang="en-US"/>
        </a:p>
      </dgm:t>
    </dgm:pt>
    <dgm:pt modelId="{5F600914-748F-478E-8ED9-ADBC2DEDC1B7}" type="sibTrans" cxnId="{32596BBB-E87E-4DB0-B7A9-FE327644D220}">
      <dgm:prSet/>
      <dgm:spPr/>
      <dgm:t>
        <a:bodyPr/>
        <a:lstStyle/>
        <a:p>
          <a:endParaRPr lang="en-US"/>
        </a:p>
      </dgm:t>
    </dgm:pt>
    <dgm:pt modelId="{DCC10565-EC74-4D4E-9057-0EEC96CF00E5}" type="pres">
      <dgm:prSet presAssocID="{07EF087B-05B0-48F0-BF3C-9D92110DCED7}" presName="linear" presStyleCnt="0">
        <dgm:presLayoutVars>
          <dgm:animLvl val="lvl"/>
          <dgm:resizeHandles val="exact"/>
        </dgm:presLayoutVars>
      </dgm:prSet>
      <dgm:spPr/>
      <dgm:t>
        <a:bodyPr/>
        <a:lstStyle/>
        <a:p>
          <a:endParaRPr lang="en-US"/>
        </a:p>
      </dgm:t>
    </dgm:pt>
    <dgm:pt modelId="{9A6ED368-F9AF-4F6A-B871-42413EAB9BD4}" type="pres">
      <dgm:prSet presAssocID="{897166CF-9EB5-4A00-90A5-2CA53DB2AA14}" presName="parentText" presStyleLbl="node1" presStyleIdx="0" presStyleCnt="1">
        <dgm:presLayoutVars>
          <dgm:chMax val="0"/>
          <dgm:bulletEnabled val="1"/>
        </dgm:presLayoutVars>
      </dgm:prSet>
      <dgm:spPr/>
      <dgm:t>
        <a:bodyPr/>
        <a:lstStyle/>
        <a:p>
          <a:endParaRPr lang="en-US"/>
        </a:p>
      </dgm:t>
    </dgm:pt>
  </dgm:ptLst>
  <dgm:cxnLst>
    <dgm:cxn modelId="{4E6ED19C-A3F7-4FC5-8D7F-B5D448D3ACB1}" type="presOf" srcId="{07EF087B-05B0-48F0-BF3C-9D92110DCED7}" destId="{DCC10565-EC74-4D4E-9057-0EEC96CF00E5}" srcOrd="0" destOrd="0" presId="urn:microsoft.com/office/officeart/2005/8/layout/vList2"/>
    <dgm:cxn modelId="{32596BBB-E87E-4DB0-B7A9-FE327644D220}" srcId="{07EF087B-05B0-48F0-BF3C-9D92110DCED7}" destId="{897166CF-9EB5-4A00-90A5-2CA53DB2AA14}" srcOrd="0" destOrd="0" parTransId="{DD431203-35C9-4968-BD65-4E4C22C1BB66}" sibTransId="{5F600914-748F-478E-8ED9-ADBC2DEDC1B7}"/>
    <dgm:cxn modelId="{940DAE33-350D-4FC6-8A67-E93C749CA5DA}" type="presOf" srcId="{897166CF-9EB5-4A00-90A5-2CA53DB2AA14}" destId="{9A6ED368-F9AF-4F6A-B871-42413EAB9BD4}" srcOrd="0" destOrd="0" presId="urn:microsoft.com/office/officeart/2005/8/layout/vList2"/>
    <dgm:cxn modelId="{4B7CC585-00DF-4C97-871B-526502F9BBC1}" type="presParOf" srcId="{DCC10565-EC74-4D4E-9057-0EEC96CF00E5}" destId="{9A6ED368-F9AF-4F6A-B871-42413EAB9BD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16DDE157-AECA-451A-BDCC-BEE88DEA0D1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0889264-3F8D-43CC-8D1F-B814AFF459C0}">
      <dgm:prSet/>
      <dgm:spPr/>
      <dgm:t>
        <a:bodyPr/>
        <a:lstStyle/>
        <a:p>
          <a:pPr rtl="0"/>
          <a:r>
            <a:rPr lang="vi-VN" b="1" smtClean="0"/>
            <a:t>Nhận xét</a:t>
          </a:r>
          <a:endParaRPr lang="en-US"/>
        </a:p>
      </dgm:t>
    </dgm:pt>
    <dgm:pt modelId="{D352449C-2AF7-43B4-B317-7299AC719791}" type="parTrans" cxnId="{C152268A-9024-42F6-9ABA-2AFB17B33419}">
      <dgm:prSet/>
      <dgm:spPr/>
      <dgm:t>
        <a:bodyPr/>
        <a:lstStyle/>
        <a:p>
          <a:endParaRPr lang="en-US"/>
        </a:p>
      </dgm:t>
    </dgm:pt>
    <dgm:pt modelId="{22EFC12A-A8F1-4D23-8357-619B3EA04BC9}" type="sibTrans" cxnId="{C152268A-9024-42F6-9ABA-2AFB17B33419}">
      <dgm:prSet/>
      <dgm:spPr/>
      <dgm:t>
        <a:bodyPr/>
        <a:lstStyle/>
        <a:p>
          <a:endParaRPr lang="en-US"/>
        </a:p>
      </dgm:t>
    </dgm:pt>
    <dgm:pt modelId="{5CA6B881-6B0B-4681-8B67-3331179FEEE3}" type="pres">
      <dgm:prSet presAssocID="{16DDE157-AECA-451A-BDCC-BEE88DEA0D1B}" presName="linear" presStyleCnt="0">
        <dgm:presLayoutVars>
          <dgm:animLvl val="lvl"/>
          <dgm:resizeHandles val="exact"/>
        </dgm:presLayoutVars>
      </dgm:prSet>
      <dgm:spPr/>
      <dgm:t>
        <a:bodyPr/>
        <a:lstStyle/>
        <a:p>
          <a:endParaRPr lang="en-US"/>
        </a:p>
      </dgm:t>
    </dgm:pt>
    <dgm:pt modelId="{C8A71AA7-2DC2-42AD-8F96-D8702A4BC87F}" type="pres">
      <dgm:prSet presAssocID="{A0889264-3F8D-43CC-8D1F-B814AFF459C0}" presName="parentText" presStyleLbl="node1" presStyleIdx="0" presStyleCnt="1">
        <dgm:presLayoutVars>
          <dgm:chMax val="0"/>
          <dgm:bulletEnabled val="1"/>
        </dgm:presLayoutVars>
      </dgm:prSet>
      <dgm:spPr/>
      <dgm:t>
        <a:bodyPr/>
        <a:lstStyle/>
        <a:p>
          <a:endParaRPr lang="en-US"/>
        </a:p>
      </dgm:t>
    </dgm:pt>
  </dgm:ptLst>
  <dgm:cxnLst>
    <dgm:cxn modelId="{783CB4ED-6F55-4DE6-9245-DD3732EB551A}" type="presOf" srcId="{A0889264-3F8D-43CC-8D1F-B814AFF459C0}" destId="{C8A71AA7-2DC2-42AD-8F96-D8702A4BC87F}" srcOrd="0" destOrd="0" presId="urn:microsoft.com/office/officeart/2005/8/layout/vList2"/>
    <dgm:cxn modelId="{E0D88FFB-410E-4725-91B3-21AD1300008C}" type="presOf" srcId="{16DDE157-AECA-451A-BDCC-BEE88DEA0D1B}" destId="{5CA6B881-6B0B-4681-8B67-3331179FEEE3}" srcOrd="0" destOrd="0" presId="urn:microsoft.com/office/officeart/2005/8/layout/vList2"/>
    <dgm:cxn modelId="{C152268A-9024-42F6-9ABA-2AFB17B33419}" srcId="{16DDE157-AECA-451A-BDCC-BEE88DEA0D1B}" destId="{A0889264-3F8D-43CC-8D1F-B814AFF459C0}" srcOrd="0" destOrd="0" parTransId="{D352449C-2AF7-43B4-B317-7299AC719791}" sibTransId="{22EFC12A-A8F1-4D23-8357-619B3EA04BC9}"/>
    <dgm:cxn modelId="{491A9E42-93A6-46B7-A42C-0DBCB852241C}" type="presParOf" srcId="{5CA6B881-6B0B-4681-8B67-3331179FEEE3}" destId="{C8A71AA7-2DC2-42AD-8F96-D8702A4BC87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8831ECE-2EE4-4957-91A3-B4E1114010A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D193E0D-34EB-4E07-95EA-E7FE837DEFFE}">
      <dgm:prSet/>
      <dgm:spPr/>
      <dgm:t>
        <a:bodyPr/>
        <a:lstStyle/>
        <a:p>
          <a:pPr rtl="0"/>
          <a:r>
            <a:rPr lang="vi-VN" b="1" smtClean="0"/>
            <a:t>(tiếp)</a:t>
          </a:r>
          <a:endParaRPr lang="en-US"/>
        </a:p>
      </dgm:t>
    </dgm:pt>
    <dgm:pt modelId="{E8994763-3952-457E-913B-6FCD9B935036}" type="parTrans" cxnId="{67876933-F3DB-4BA4-BA53-A4E6A5C33348}">
      <dgm:prSet/>
      <dgm:spPr/>
      <dgm:t>
        <a:bodyPr/>
        <a:lstStyle/>
        <a:p>
          <a:endParaRPr lang="en-US"/>
        </a:p>
      </dgm:t>
    </dgm:pt>
    <dgm:pt modelId="{FD07E98A-4D32-46AE-BE51-C6099FD6D141}" type="sibTrans" cxnId="{67876933-F3DB-4BA4-BA53-A4E6A5C33348}">
      <dgm:prSet/>
      <dgm:spPr/>
      <dgm:t>
        <a:bodyPr/>
        <a:lstStyle/>
        <a:p>
          <a:endParaRPr lang="en-US"/>
        </a:p>
      </dgm:t>
    </dgm:pt>
    <dgm:pt modelId="{C51DE2A2-6D2E-49C8-9222-D4EC5E55E3B5}" type="pres">
      <dgm:prSet presAssocID="{C8831ECE-2EE4-4957-91A3-B4E1114010AC}" presName="linear" presStyleCnt="0">
        <dgm:presLayoutVars>
          <dgm:animLvl val="lvl"/>
          <dgm:resizeHandles val="exact"/>
        </dgm:presLayoutVars>
      </dgm:prSet>
      <dgm:spPr/>
      <dgm:t>
        <a:bodyPr/>
        <a:lstStyle/>
        <a:p>
          <a:endParaRPr lang="en-US"/>
        </a:p>
      </dgm:t>
    </dgm:pt>
    <dgm:pt modelId="{71C9511A-F0D4-483B-87F5-ADA523A4038D}" type="pres">
      <dgm:prSet presAssocID="{7D193E0D-34EB-4E07-95EA-E7FE837DEFFE}" presName="parentText" presStyleLbl="node1" presStyleIdx="0" presStyleCnt="1">
        <dgm:presLayoutVars>
          <dgm:chMax val="0"/>
          <dgm:bulletEnabled val="1"/>
        </dgm:presLayoutVars>
      </dgm:prSet>
      <dgm:spPr/>
      <dgm:t>
        <a:bodyPr/>
        <a:lstStyle/>
        <a:p>
          <a:endParaRPr lang="en-US"/>
        </a:p>
      </dgm:t>
    </dgm:pt>
  </dgm:ptLst>
  <dgm:cxnLst>
    <dgm:cxn modelId="{B904FAA7-E368-4B4B-8D2A-8C71ECAD480A}" type="presOf" srcId="{C8831ECE-2EE4-4957-91A3-B4E1114010AC}" destId="{C51DE2A2-6D2E-49C8-9222-D4EC5E55E3B5}" srcOrd="0" destOrd="0" presId="urn:microsoft.com/office/officeart/2005/8/layout/vList2"/>
    <dgm:cxn modelId="{67876933-F3DB-4BA4-BA53-A4E6A5C33348}" srcId="{C8831ECE-2EE4-4957-91A3-B4E1114010AC}" destId="{7D193E0D-34EB-4E07-95EA-E7FE837DEFFE}" srcOrd="0" destOrd="0" parTransId="{E8994763-3952-457E-913B-6FCD9B935036}" sibTransId="{FD07E98A-4D32-46AE-BE51-C6099FD6D141}"/>
    <dgm:cxn modelId="{586E192D-4C00-47E3-8DC0-982F427AFE61}" type="presOf" srcId="{7D193E0D-34EB-4E07-95EA-E7FE837DEFFE}" destId="{71C9511A-F0D4-483B-87F5-ADA523A4038D}" srcOrd="0" destOrd="0" presId="urn:microsoft.com/office/officeart/2005/8/layout/vList2"/>
    <dgm:cxn modelId="{CABB572C-23AF-4D6F-89B6-82D9C7E8F8DD}" type="presParOf" srcId="{C51DE2A2-6D2E-49C8-9222-D4EC5E55E3B5}" destId="{71C9511A-F0D4-483B-87F5-ADA523A4038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64DDEA85-9BF3-47EB-A86E-4671F84E0DE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42A4C1F-752F-45A4-B303-9BAF1A451AD0}">
      <dgm:prSet/>
      <dgm:spPr/>
      <dgm:t>
        <a:bodyPr/>
        <a:lstStyle/>
        <a:p>
          <a:pPr rtl="0"/>
          <a:r>
            <a:rPr lang="vi-VN" b="1" smtClean="0"/>
            <a:t>(tiếp)</a:t>
          </a:r>
          <a:endParaRPr lang="en-US"/>
        </a:p>
      </dgm:t>
    </dgm:pt>
    <dgm:pt modelId="{0426B9EE-DF94-4020-B7A4-52B147BEAEF9}" type="parTrans" cxnId="{15863FF8-0092-4569-BA65-C2CD1E846413}">
      <dgm:prSet/>
      <dgm:spPr/>
      <dgm:t>
        <a:bodyPr/>
        <a:lstStyle/>
        <a:p>
          <a:endParaRPr lang="en-US"/>
        </a:p>
      </dgm:t>
    </dgm:pt>
    <dgm:pt modelId="{E805E560-14D6-491F-8C0E-34C1DAD4D383}" type="sibTrans" cxnId="{15863FF8-0092-4569-BA65-C2CD1E846413}">
      <dgm:prSet/>
      <dgm:spPr/>
      <dgm:t>
        <a:bodyPr/>
        <a:lstStyle/>
        <a:p>
          <a:endParaRPr lang="en-US"/>
        </a:p>
      </dgm:t>
    </dgm:pt>
    <dgm:pt modelId="{72FCA7B7-30B3-4F38-9440-2B8E453A4FC5}" type="pres">
      <dgm:prSet presAssocID="{64DDEA85-9BF3-47EB-A86E-4671F84E0DE2}" presName="linear" presStyleCnt="0">
        <dgm:presLayoutVars>
          <dgm:animLvl val="lvl"/>
          <dgm:resizeHandles val="exact"/>
        </dgm:presLayoutVars>
      </dgm:prSet>
      <dgm:spPr/>
      <dgm:t>
        <a:bodyPr/>
        <a:lstStyle/>
        <a:p>
          <a:endParaRPr lang="en-US"/>
        </a:p>
      </dgm:t>
    </dgm:pt>
    <dgm:pt modelId="{6A738A91-E168-459F-81D7-7A93D6B8A719}" type="pres">
      <dgm:prSet presAssocID="{342A4C1F-752F-45A4-B303-9BAF1A451AD0}" presName="parentText" presStyleLbl="node1" presStyleIdx="0" presStyleCnt="1">
        <dgm:presLayoutVars>
          <dgm:chMax val="0"/>
          <dgm:bulletEnabled val="1"/>
        </dgm:presLayoutVars>
      </dgm:prSet>
      <dgm:spPr/>
      <dgm:t>
        <a:bodyPr/>
        <a:lstStyle/>
        <a:p>
          <a:endParaRPr lang="en-US"/>
        </a:p>
      </dgm:t>
    </dgm:pt>
  </dgm:ptLst>
  <dgm:cxnLst>
    <dgm:cxn modelId="{92B9B9ED-0FD1-47D7-94D8-B9347F932D1E}" type="presOf" srcId="{64DDEA85-9BF3-47EB-A86E-4671F84E0DE2}" destId="{72FCA7B7-30B3-4F38-9440-2B8E453A4FC5}" srcOrd="0" destOrd="0" presId="urn:microsoft.com/office/officeart/2005/8/layout/vList2"/>
    <dgm:cxn modelId="{15863FF8-0092-4569-BA65-C2CD1E846413}" srcId="{64DDEA85-9BF3-47EB-A86E-4671F84E0DE2}" destId="{342A4C1F-752F-45A4-B303-9BAF1A451AD0}" srcOrd="0" destOrd="0" parTransId="{0426B9EE-DF94-4020-B7A4-52B147BEAEF9}" sibTransId="{E805E560-14D6-491F-8C0E-34C1DAD4D383}"/>
    <dgm:cxn modelId="{AC004656-0A1D-47E3-AB30-F6441FC01480}" type="presOf" srcId="{342A4C1F-752F-45A4-B303-9BAF1A451AD0}" destId="{6A738A91-E168-459F-81D7-7A93D6B8A719}" srcOrd="0" destOrd="0" presId="urn:microsoft.com/office/officeart/2005/8/layout/vList2"/>
    <dgm:cxn modelId="{16566A5A-71B4-405A-9350-102A7A7AA248}" type="presParOf" srcId="{72FCA7B7-30B3-4F38-9440-2B8E453A4FC5}" destId="{6A738A91-E168-459F-81D7-7A93D6B8A71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F18FFFFE-93E0-4EAF-A4EF-5B9DF547E55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335782C-33D4-46C0-8140-189FFCB65529}">
      <dgm:prSet/>
      <dgm:spPr/>
      <dgm:t>
        <a:bodyPr/>
        <a:lstStyle/>
        <a:p>
          <a:pPr rtl="0"/>
          <a:r>
            <a:rPr lang="fr-FR" b="1" smtClean="0"/>
            <a:t>Mô </a:t>
          </a:r>
          <a:r>
            <a:rPr lang="vi-VN" b="1" smtClean="0"/>
            <a:t>tả</a:t>
          </a:r>
          <a:endParaRPr lang="en-US"/>
        </a:p>
      </dgm:t>
    </dgm:pt>
    <dgm:pt modelId="{162C3175-C45F-4B89-A487-36400CA3BD13}" type="parTrans" cxnId="{224372A0-60B2-414C-8B4B-8512956AB23C}">
      <dgm:prSet/>
      <dgm:spPr/>
      <dgm:t>
        <a:bodyPr/>
        <a:lstStyle/>
        <a:p>
          <a:endParaRPr lang="en-US"/>
        </a:p>
      </dgm:t>
    </dgm:pt>
    <dgm:pt modelId="{2B089264-891B-44CB-8F65-BFC3A03E2B70}" type="sibTrans" cxnId="{224372A0-60B2-414C-8B4B-8512956AB23C}">
      <dgm:prSet/>
      <dgm:spPr/>
      <dgm:t>
        <a:bodyPr/>
        <a:lstStyle/>
        <a:p>
          <a:endParaRPr lang="en-US"/>
        </a:p>
      </dgm:t>
    </dgm:pt>
    <dgm:pt modelId="{BEBD5D18-13EC-4B80-B33A-951DF4C31A9A}" type="pres">
      <dgm:prSet presAssocID="{F18FFFFE-93E0-4EAF-A4EF-5B9DF547E555}" presName="linear" presStyleCnt="0">
        <dgm:presLayoutVars>
          <dgm:animLvl val="lvl"/>
          <dgm:resizeHandles val="exact"/>
        </dgm:presLayoutVars>
      </dgm:prSet>
      <dgm:spPr/>
      <dgm:t>
        <a:bodyPr/>
        <a:lstStyle/>
        <a:p>
          <a:endParaRPr lang="en-US"/>
        </a:p>
      </dgm:t>
    </dgm:pt>
    <dgm:pt modelId="{D663FCFE-A60E-4047-9C7D-661005960229}" type="pres">
      <dgm:prSet presAssocID="{9335782C-33D4-46C0-8140-189FFCB65529}" presName="parentText" presStyleLbl="node1" presStyleIdx="0" presStyleCnt="1">
        <dgm:presLayoutVars>
          <dgm:chMax val="0"/>
          <dgm:bulletEnabled val="1"/>
        </dgm:presLayoutVars>
      </dgm:prSet>
      <dgm:spPr/>
      <dgm:t>
        <a:bodyPr/>
        <a:lstStyle/>
        <a:p>
          <a:endParaRPr lang="en-US"/>
        </a:p>
      </dgm:t>
    </dgm:pt>
  </dgm:ptLst>
  <dgm:cxnLst>
    <dgm:cxn modelId="{224372A0-60B2-414C-8B4B-8512956AB23C}" srcId="{F18FFFFE-93E0-4EAF-A4EF-5B9DF547E555}" destId="{9335782C-33D4-46C0-8140-189FFCB65529}" srcOrd="0" destOrd="0" parTransId="{162C3175-C45F-4B89-A487-36400CA3BD13}" sibTransId="{2B089264-891B-44CB-8F65-BFC3A03E2B70}"/>
    <dgm:cxn modelId="{5E721C96-7267-4846-8EDC-F1BE0FA47E07}" type="presOf" srcId="{9335782C-33D4-46C0-8140-189FFCB65529}" destId="{D663FCFE-A60E-4047-9C7D-661005960229}" srcOrd="0" destOrd="0" presId="urn:microsoft.com/office/officeart/2005/8/layout/vList2"/>
    <dgm:cxn modelId="{15811BA2-3A72-41B3-B3C4-B3DC62909E67}" type="presOf" srcId="{F18FFFFE-93E0-4EAF-A4EF-5B9DF547E555}" destId="{BEBD5D18-13EC-4B80-B33A-951DF4C31A9A}" srcOrd="0" destOrd="0" presId="urn:microsoft.com/office/officeart/2005/8/layout/vList2"/>
    <dgm:cxn modelId="{C92BED94-83B3-4DFF-8263-BE30834C7F65}" type="presParOf" srcId="{BEBD5D18-13EC-4B80-B33A-951DF4C31A9A}" destId="{D663FCFE-A60E-4047-9C7D-66100596022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50177ADD-856E-4F8A-BF70-8831613A667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BCD2A3F-A46A-4C63-A15B-8B39091FEC80}">
      <dgm:prSet/>
      <dgm:spPr/>
      <dgm:t>
        <a:bodyPr/>
        <a:lstStyle/>
        <a:p>
          <a:pPr rtl="0"/>
          <a:r>
            <a:rPr lang="vi-VN" b="1" smtClean="0"/>
            <a:t>(tiếp)</a:t>
          </a:r>
          <a:endParaRPr lang="en-US"/>
        </a:p>
      </dgm:t>
    </dgm:pt>
    <dgm:pt modelId="{3E14BC61-4AEF-4018-9547-FF92F8455923}" type="parTrans" cxnId="{6118828C-6C98-44DD-BB23-FE5DE4CB24A9}">
      <dgm:prSet/>
      <dgm:spPr/>
      <dgm:t>
        <a:bodyPr/>
        <a:lstStyle/>
        <a:p>
          <a:endParaRPr lang="en-US"/>
        </a:p>
      </dgm:t>
    </dgm:pt>
    <dgm:pt modelId="{263A7CB0-4C76-4764-97BF-53448120254D}" type="sibTrans" cxnId="{6118828C-6C98-44DD-BB23-FE5DE4CB24A9}">
      <dgm:prSet/>
      <dgm:spPr/>
      <dgm:t>
        <a:bodyPr/>
        <a:lstStyle/>
        <a:p>
          <a:endParaRPr lang="en-US"/>
        </a:p>
      </dgm:t>
    </dgm:pt>
    <dgm:pt modelId="{6AFE3BB4-0C63-427D-B642-8897168CB27B}" type="pres">
      <dgm:prSet presAssocID="{50177ADD-856E-4F8A-BF70-8831613A667A}" presName="linear" presStyleCnt="0">
        <dgm:presLayoutVars>
          <dgm:animLvl val="lvl"/>
          <dgm:resizeHandles val="exact"/>
        </dgm:presLayoutVars>
      </dgm:prSet>
      <dgm:spPr/>
      <dgm:t>
        <a:bodyPr/>
        <a:lstStyle/>
        <a:p>
          <a:endParaRPr lang="en-US"/>
        </a:p>
      </dgm:t>
    </dgm:pt>
    <dgm:pt modelId="{739B056D-9BEF-4B76-A496-84715CEEFCB6}" type="pres">
      <dgm:prSet presAssocID="{7BCD2A3F-A46A-4C63-A15B-8B39091FEC80}" presName="parentText" presStyleLbl="node1" presStyleIdx="0" presStyleCnt="1">
        <dgm:presLayoutVars>
          <dgm:chMax val="0"/>
          <dgm:bulletEnabled val="1"/>
        </dgm:presLayoutVars>
      </dgm:prSet>
      <dgm:spPr/>
      <dgm:t>
        <a:bodyPr/>
        <a:lstStyle/>
        <a:p>
          <a:endParaRPr lang="en-US"/>
        </a:p>
      </dgm:t>
    </dgm:pt>
  </dgm:ptLst>
  <dgm:cxnLst>
    <dgm:cxn modelId="{6118828C-6C98-44DD-BB23-FE5DE4CB24A9}" srcId="{50177ADD-856E-4F8A-BF70-8831613A667A}" destId="{7BCD2A3F-A46A-4C63-A15B-8B39091FEC80}" srcOrd="0" destOrd="0" parTransId="{3E14BC61-4AEF-4018-9547-FF92F8455923}" sibTransId="{263A7CB0-4C76-4764-97BF-53448120254D}"/>
    <dgm:cxn modelId="{60ED1ED6-79F2-473D-B250-B6A53DD39BCB}" type="presOf" srcId="{50177ADD-856E-4F8A-BF70-8831613A667A}" destId="{6AFE3BB4-0C63-427D-B642-8897168CB27B}" srcOrd="0" destOrd="0" presId="urn:microsoft.com/office/officeart/2005/8/layout/vList2"/>
    <dgm:cxn modelId="{11B524E8-8F0D-40BB-83E8-D00325435AB8}" type="presOf" srcId="{7BCD2A3F-A46A-4C63-A15B-8B39091FEC80}" destId="{739B056D-9BEF-4B76-A496-84715CEEFCB6}" srcOrd="0" destOrd="0" presId="urn:microsoft.com/office/officeart/2005/8/layout/vList2"/>
    <dgm:cxn modelId="{DAE8ABCC-7DD2-4012-8CA9-3ED3EB5AA931}" type="presParOf" srcId="{6AFE3BB4-0C63-427D-B642-8897168CB27B}" destId="{739B056D-9BEF-4B76-A496-84715CEEFCB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5830EE61-8700-4624-ADE5-3E29D858D2C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7B9E4ED-8A2E-4853-B5E8-84B43215CFBC}">
      <dgm:prSet/>
      <dgm:spPr/>
      <dgm:t>
        <a:bodyPr/>
        <a:lstStyle/>
        <a:p>
          <a:pPr rtl="0"/>
          <a:r>
            <a:rPr lang="vi-VN" b="1" smtClean="0"/>
            <a:t>Nhận xét</a:t>
          </a:r>
          <a:endParaRPr lang="en-US"/>
        </a:p>
      </dgm:t>
    </dgm:pt>
    <dgm:pt modelId="{92E4C1DB-D0FE-47BC-944E-8F6C96E96CEB}" type="parTrans" cxnId="{111DE396-6525-43D3-A11D-E18CBC795FCB}">
      <dgm:prSet/>
      <dgm:spPr/>
      <dgm:t>
        <a:bodyPr/>
        <a:lstStyle/>
        <a:p>
          <a:endParaRPr lang="en-US"/>
        </a:p>
      </dgm:t>
    </dgm:pt>
    <dgm:pt modelId="{CD85B899-0E03-44E4-B2C3-A9384D4E1019}" type="sibTrans" cxnId="{111DE396-6525-43D3-A11D-E18CBC795FCB}">
      <dgm:prSet/>
      <dgm:spPr/>
      <dgm:t>
        <a:bodyPr/>
        <a:lstStyle/>
        <a:p>
          <a:endParaRPr lang="en-US"/>
        </a:p>
      </dgm:t>
    </dgm:pt>
    <dgm:pt modelId="{FE3ECEBD-24EE-4FF0-8E7C-AE8DA9E4B6AE}" type="pres">
      <dgm:prSet presAssocID="{5830EE61-8700-4624-ADE5-3E29D858D2C0}" presName="linear" presStyleCnt="0">
        <dgm:presLayoutVars>
          <dgm:animLvl val="lvl"/>
          <dgm:resizeHandles val="exact"/>
        </dgm:presLayoutVars>
      </dgm:prSet>
      <dgm:spPr/>
      <dgm:t>
        <a:bodyPr/>
        <a:lstStyle/>
        <a:p>
          <a:endParaRPr lang="en-US"/>
        </a:p>
      </dgm:t>
    </dgm:pt>
    <dgm:pt modelId="{DC1E531C-6404-4042-B61A-A88FE95128A9}" type="pres">
      <dgm:prSet presAssocID="{97B9E4ED-8A2E-4853-B5E8-84B43215CFBC}" presName="parentText" presStyleLbl="node1" presStyleIdx="0" presStyleCnt="1">
        <dgm:presLayoutVars>
          <dgm:chMax val="0"/>
          <dgm:bulletEnabled val="1"/>
        </dgm:presLayoutVars>
      </dgm:prSet>
      <dgm:spPr/>
      <dgm:t>
        <a:bodyPr/>
        <a:lstStyle/>
        <a:p>
          <a:endParaRPr lang="en-US"/>
        </a:p>
      </dgm:t>
    </dgm:pt>
  </dgm:ptLst>
  <dgm:cxnLst>
    <dgm:cxn modelId="{5F4101F8-E1C7-43A2-B07A-6BE21E828D5A}" type="presOf" srcId="{5830EE61-8700-4624-ADE5-3E29D858D2C0}" destId="{FE3ECEBD-24EE-4FF0-8E7C-AE8DA9E4B6AE}" srcOrd="0" destOrd="0" presId="urn:microsoft.com/office/officeart/2005/8/layout/vList2"/>
    <dgm:cxn modelId="{E956E584-C924-43CC-AE5F-73948226F742}" type="presOf" srcId="{97B9E4ED-8A2E-4853-B5E8-84B43215CFBC}" destId="{DC1E531C-6404-4042-B61A-A88FE95128A9}" srcOrd="0" destOrd="0" presId="urn:microsoft.com/office/officeart/2005/8/layout/vList2"/>
    <dgm:cxn modelId="{111DE396-6525-43D3-A11D-E18CBC795FCB}" srcId="{5830EE61-8700-4624-ADE5-3E29D858D2C0}" destId="{97B9E4ED-8A2E-4853-B5E8-84B43215CFBC}" srcOrd="0" destOrd="0" parTransId="{92E4C1DB-D0FE-47BC-944E-8F6C96E96CEB}" sibTransId="{CD85B899-0E03-44E4-B2C3-A9384D4E1019}"/>
    <dgm:cxn modelId="{C6FDCE57-A798-47BD-8F74-A7ACA4AD1745}" type="presParOf" srcId="{FE3ECEBD-24EE-4FF0-8E7C-AE8DA9E4B6AE}" destId="{DC1E531C-6404-4042-B61A-A88FE95128A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4.xml><?xml version="1.0" encoding="utf-8"?>
<dgm:dataModel xmlns:dgm="http://schemas.openxmlformats.org/drawingml/2006/diagram" xmlns:a="http://schemas.openxmlformats.org/drawingml/2006/main">
  <dgm:ptLst>
    <dgm:pt modelId="{BB83290C-1C9D-4E58-8F66-98DDC7F89D6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6291D65-F7E5-45AF-9EF3-086E8E32F9B1}">
      <dgm:prSet/>
      <dgm:spPr/>
      <dgm:t>
        <a:bodyPr/>
        <a:lstStyle/>
        <a:p>
          <a:pPr rtl="0"/>
          <a:r>
            <a:rPr lang="en-US" b="1" smtClean="0"/>
            <a:t>3.2. Phân phối khóa </a:t>
          </a:r>
          <a:r>
            <a:rPr lang="vi-VN" b="1" smtClean="0"/>
            <a:t>mật</a:t>
          </a:r>
          <a:r>
            <a:rPr lang="en-US" b="1" smtClean="0"/>
            <a:t> với sự bí mật</a:t>
          </a:r>
          <a:r>
            <a:rPr lang="vi-VN" b="1" smtClean="0"/>
            <a:t> và xác thực</a:t>
          </a:r>
          <a:endParaRPr lang="en-US"/>
        </a:p>
      </dgm:t>
    </dgm:pt>
    <dgm:pt modelId="{3D4F5BA5-B6C6-46A3-97E9-D858F0569631}" type="parTrans" cxnId="{4D32D7AE-F4F2-4A59-9849-0697DFDF0744}">
      <dgm:prSet/>
      <dgm:spPr/>
      <dgm:t>
        <a:bodyPr/>
        <a:lstStyle/>
        <a:p>
          <a:endParaRPr lang="en-US"/>
        </a:p>
      </dgm:t>
    </dgm:pt>
    <dgm:pt modelId="{94992B12-0776-49CB-A27F-EA137A0D9048}" type="sibTrans" cxnId="{4D32D7AE-F4F2-4A59-9849-0697DFDF0744}">
      <dgm:prSet/>
      <dgm:spPr/>
      <dgm:t>
        <a:bodyPr/>
        <a:lstStyle/>
        <a:p>
          <a:endParaRPr lang="en-US"/>
        </a:p>
      </dgm:t>
    </dgm:pt>
    <dgm:pt modelId="{1F4E405F-9298-45DB-A43F-7CA7C60390B9}" type="pres">
      <dgm:prSet presAssocID="{BB83290C-1C9D-4E58-8F66-98DDC7F89D6B}" presName="linear" presStyleCnt="0">
        <dgm:presLayoutVars>
          <dgm:animLvl val="lvl"/>
          <dgm:resizeHandles val="exact"/>
        </dgm:presLayoutVars>
      </dgm:prSet>
      <dgm:spPr/>
      <dgm:t>
        <a:bodyPr/>
        <a:lstStyle/>
        <a:p>
          <a:endParaRPr lang="en-US"/>
        </a:p>
      </dgm:t>
    </dgm:pt>
    <dgm:pt modelId="{4D21E839-BF63-44D4-A4C3-6620CB5B9361}" type="pres">
      <dgm:prSet presAssocID="{B6291D65-F7E5-45AF-9EF3-086E8E32F9B1}" presName="parentText" presStyleLbl="node1" presStyleIdx="0" presStyleCnt="1">
        <dgm:presLayoutVars>
          <dgm:chMax val="0"/>
          <dgm:bulletEnabled val="1"/>
        </dgm:presLayoutVars>
      </dgm:prSet>
      <dgm:spPr/>
      <dgm:t>
        <a:bodyPr/>
        <a:lstStyle/>
        <a:p>
          <a:endParaRPr lang="en-US"/>
        </a:p>
      </dgm:t>
    </dgm:pt>
  </dgm:ptLst>
  <dgm:cxnLst>
    <dgm:cxn modelId="{4D32D7AE-F4F2-4A59-9849-0697DFDF0744}" srcId="{BB83290C-1C9D-4E58-8F66-98DDC7F89D6B}" destId="{B6291D65-F7E5-45AF-9EF3-086E8E32F9B1}" srcOrd="0" destOrd="0" parTransId="{3D4F5BA5-B6C6-46A3-97E9-D858F0569631}" sibTransId="{94992B12-0776-49CB-A27F-EA137A0D9048}"/>
    <dgm:cxn modelId="{273142D7-9ACE-411E-B82B-63779380D5FB}" type="presOf" srcId="{BB83290C-1C9D-4E58-8F66-98DDC7F89D6B}" destId="{1F4E405F-9298-45DB-A43F-7CA7C60390B9}" srcOrd="0" destOrd="0" presId="urn:microsoft.com/office/officeart/2005/8/layout/vList2"/>
    <dgm:cxn modelId="{9A6CCBEF-E8A1-4F0A-AA14-9D8A163584F7}" type="presOf" srcId="{B6291D65-F7E5-45AF-9EF3-086E8E32F9B1}" destId="{4D21E839-BF63-44D4-A4C3-6620CB5B9361}" srcOrd="0" destOrd="0" presId="urn:microsoft.com/office/officeart/2005/8/layout/vList2"/>
    <dgm:cxn modelId="{6F12F9B0-8BA2-4354-89A1-D63CBA55299B}" type="presParOf" srcId="{1F4E405F-9298-45DB-A43F-7CA7C60390B9}" destId="{4D21E839-BF63-44D4-A4C3-6620CB5B936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5.xml><?xml version="1.0" encoding="utf-8"?>
<dgm:dataModel xmlns:dgm="http://schemas.openxmlformats.org/drawingml/2006/diagram" xmlns:a="http://schemas.openxmlformats.org/drawingml/2006/main">
  <dgm:ptLst>
    <dgm:pt modelId="{7153BB05-0CB1-4091-A04E-42F1103A30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D121413-7A0C-4777-A783-FF3E7EA5C2DC}">
      <dgm:prSet/>
      <dgm:spPr/>
      <dgm:t>
        <a:bodyPr/>
        <a:lstStyle/>
        <a:p>
          <a:pPr rtl="0"/>
          <a:r>
            <a:rPr lang="vi-VN" b="1" smtClean="0"/>
            <a:t>Nhận xét</a:t>
          </a:r>
          <a:endParaRPr lang="en-US"/>
        </a:p>
      </dgm:t>
    </dgm:pt>
    <dgm:pt modelId="{E30B3239-F5DC-40C9-85D2-404C7C29DE63}" type="parTrans" cxnId="{04A5AED5-9370-45F4-B48B-82189983427E}">
      <dgm:prSet/>
      <dgm:spPr/>
      <dgm:t>
        <a:bodyPr/>
        <a:lstStyle/>
        <a:p>
          <a:endParaRPr lang="en-US"/>
        </a:p>
      </dgm:t>
    </dgm:pt>
    <dgm:pt modelId="{DCFA49EE-C80D-492B-AA1B-1F984736C141}" type="sibTrans" cxnId="{04A5AED5-9370-45F4-B48B-82189983427E}">
      <dgm:prSet/>
      <dgm:spPr/>
      <dgm:t>
        <a:bodyPr/>
        <a:lstStyle/>
        <a:p>
          <a:endParaRPr lang="en-US"/>
        </a:p>
      </dgm:t>
    </dgm:pt>
    <dgm:pt modelId="{B37D7A81-CD34-43E5-AFB2-CA9B218ED4D8}" type="pres">
      <dgm:prSet presAssocID="{7153BB05-0CB1-4091-A04E-42F1103A306A}" presName="linear" presStyleCnt="0">
        <dgm:presLayoutVars>
          <dgm:animLvl val="lvl"/>
          <dgm:resizeHandles val="exact"/>
        </dgm:presLayoutVars>
      </dgm:prSet>
      <dgm:spPr/>
      <dgm:t>
        <a:bodyPr/>
        <a:lstStyle/>
        <a:p>
          <a:endParaRPr lang="en-US"/>
        </a:p>
      </dgm:t>
    </dgm:pt>
    <dgm:pt modelId="{0902CBE4-CD3D-417A-AFFF-185C7B35E3F6}" type="pres">
      <dgm:prSet presAssocID="{0D121413-7A0C-4777-A783-FF3E7EA5C2DC}" presName="parentText" presStyleLbl="node1" presStyleIdx="0" presStyleCnt="1">
        <dgm:presLayoutVars>
          <dgm:chMax val="0"/>
          <dgm:bulletEnabled val="1"/>
        </dgm:presLayoutVars>
      </dgm:prSet>
      <dgm:spPr/>
      <dgm:t>
        <a:bodyPr/>
        <a:lstStyle/>
        <a:p>
          <a:endParaRPr lang="en-US"/>
        </a:p>
      </dgm:t>
    </dgm:pt>
  </dgm:ptLst>
  <dgm:cxnLst>
    <dgm:cxn modelId="{D4A02204-66BD-40F3-BB36-C9AFD3824EC7}" type="presOf" srcId="{7153BB05-0CB1-4091-A04E-42F1103A306A}" destId="{B37D7A81-CD34-43E5-AFB2-CA9B218ED4D8}" srcOrd="0" destOrd="0" presId="urn:microsoft.com/office/officeart/2005/8/layout/vList2"/>
    <dgm:cxn modelId="{04A5AED5-9370-45F4-B48B-82189983427E}" srcId="{7153BB05-0CB1-4091-A04E-42F1103A306A}" destId="{0D121413-7A0C-4777-A783-FF3E7EA5C2DC}" srcOrd="0" destOrd="0" parTransId="{E30B3239-F5DC-40C9-85D2-404C7C29DE63}" sibTransId="{DCFA49EE-C80D-492B-AA1B-1F984736C141}"/>
    <dgm:cxn modelId="{E8F6E64C-EB16-4C0C-86B5-CF0F316FF968}" type="presOf" srcId="{0D121413-7A0C-4777-A783-FF3E7EA5C2DC}" destId="{0902CBE4-CD3D-417A-AFFF-185C7B35E3F6}" srcOrd="0" destOrd="0" presId="urn:microsoft.com/office/officeart/2005/8/layout/vList2"/>
    <dgm:cxn modelId="{8A5CECAB-39A8-477D-BC85-D706271C1FE4}" type="presParOf" srcId="{B37D7A81-CD34-43E5-AFB2-CA9B218ED4D8}" destId="{0902CBE4-CD3D-417A-AFFF-185C7B35E3F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6.xml><?xml version="1.0" encoding="utf-8"?>
<dgm:dataModel xmlns:dgm="http://schemas.openxmlformats.org/drawingml/2006/diagram" xmlns:a="http://schemas.openxmlformats.org/drawingml/2006/main">
  <dgm:ptLst>
    <dgm:pt modelId="{64045C76-3BE8-4317-9DA5-6D7D0A61F2E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E9DE477-357C-4294-A894-8DDC24144FC4}">
      <dgm:prSet/>
      <dgm:spPr/>
      <dgm:t>
        <a:bodyPr/>
        <a:lstStyle/>
        <a:p>
          <a:pPr rtl="0"/>
          <a:r>
            <a:rPr lang="vi-VN" b="1" smtClean="0"/>
            <a:t>Các bước thực hiện</a:t>
          </a:r>
          <a:endParaRPr lang="en-US"/>
        </a:p>
      </dgm:t>
    </dgm:pt>
    <dgm:pt modelId="{ED3F4738-4A4B-4FA6-9937-75C54A0495A9}" type="parTrans" cxnId="{79DA7810-DC09-4122-B5C0-34971BDFD1F9}">
      <dgm:prSet/>
      <dgm:spPr/>
      <dgm:t>
        <a:bodyPr/>
        <a:lstStyle/>
        <a:p>
          <a:endParaRPr lang="en-US"/>
        </a:p>
      </dgm:t>
    </dgm:pt>
    <dgm:pt modelId="{C2E32CBE-7220-4C94-A5AC-DD65873E4E1A}" type="sibTrans" cxnId="{79DA7810-DC09-4122-B5C0-34971BDFD1F9}">
      <dgm:prSet/>
      <dgm:spPr/>
      <dgm:t>
        <a:bodyPr/>
        <a:lstStyle/>
        <a:p>
          <a:endParaRPr lang="en-US"/>
        </a:p>
      </dgm:t>
    </dgm:pt>
    <dgm:pt modelId="{76C536BD-8C52-4EF6-A1A1-250740D471AB}" type="pres">
      <dgm:prSet presAssocID="{64045C76-3BE8-4317-9DA5-6D7D0A61F2E4}" presName="linear" presStyleCnt="0">
        <dgm:presLayoutVars>
          <dgm:animLvl val="lvl"/>
          <dgm:resizeHandles val="exact"/>
        </dgm:presLayoutVars>
      </dgm:prSet>
      <dgm:spPr/>
      <dgm:t>
        <a:bodyPr/>
        <a:lstStyle/>
        <a:p>
          <a:endParaRPr lang="en-US"/>
        </a:p>
      </dgm:t>
    </dgm:pt>
    <dgm:pt modelId="{2C58E1FA-1855-4D52-BF72-E859B2B1128A}" type="pres">
      <dgm:prSet presAssocID="{1E9DE477-357C-4294-A894-8DDC24144FC4}" presName="parentText" presStyleLbl="node1" presStyleIdx="0" presStyleCnt="1">
        <dgm:presLayoutVars>
          <dgm:chMax val="0"/>
          <dgm:bulletEnabled val="1"/>
        </dgm:presLayoutVars>
      </dgm:prSet>
      <dgm:spPr/>
      <dgm:t>
        <a:bodyPr/>
        <a:lstStyle/>
        <a:p>
          <a:endParaRPr lang="en-US"/>
        </a:p>
      </dgm:t>
    </dgm:pt>
  </dgm:ptLst>
  <dgm:cxnLst>
    <dgm:cxn modelId="{BA4BCD1B-8303-445E-BB5D-E2FDC8F273AF}" type="presOf" srcId="{64045C76-3BE8-4317-9DA5-6D7D0A61F2E4}" destId="{76C536BD-8C52-4EF6-A1A1-250740D471AB}" srcOrd="0" destOrd="0" presId="urn:microsoft.com/office/officeart/2005/8/layout/vList2"/>
    <dgm:cxn modelId="{79DA7810-DC09-4122-B5C0-34971BDFD1F9}" srcId="{64045C76-3BE8-4317-9DA5-6D7D0A61F2E4}" destId="{1E9DE477-357C-4294-A894-8DDC24144FC4}" srcOrd="0" destOrd="0" parTransId="{ED3F4738-4A4B-4FA6-9937-75C54A0495A9}" sibTransId="{C2E32CBE-7220-4C94-A5AC-DD65873E4E1A}"/>
    <dgm:cxn modelId="{559D0BD3-193C-4A78-A4C0-3DFADF6DCA7A}" type="presOf" srcId="{1E9DE477-357C-4294-A894-8DDC24144FC4}" destId="{2C58E1FA-1855-4D52-BF72-E859B2B1128A}" srcOrd="0" destOrd="0" presId="urn:microsoft.com/office/officeart/2005/8/layout/vList2"/>
    <dgm:cxn modelId="{334ABE41-0E54-4F29-9907-35410E5B0B3D}" type="presParOf" srcId="{76C536BD-8C52-4EF6-A1A1-250740D471AB}" destId="{2C58E1FA-1855-4D52-BF72-E859B2B1128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7.xml><?xml version="1.0" encoding="utf-8"?>
<dgm:dataModel xmlns:dgm="http://schemas.openxmlformats.org/drawingml/2006/diagram" xmlns:a="http://schemas.openxmlformats.org/drawingml/2006/main">
  <dgm:ptLst>
    <dgm:pt modelId="{03270BCB-588C-42AE-A41F-18654753FFE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D9B80BC-0EF3-4534-85E2-00A1709F054D}">
      <dgm:prSet/>
      <dgm:spPr/>
      <dgm:t>
        <a:bodyPr/>
        <a:lstStyle/>
        <a:p>
          <a:pPr rtl="0"/>
          <a:r>
            <a:rPr lang="vi-VN" b="1" smtClean="0"/>
            <a:t>(tiếp)</a:t>
          </a:r>
          <a:endParaRPr lang="en-US"/>
        </a:p>
      </dgm:t>
    </dgm:pt>
    <dgm:pt modelId="{45B01FC2-03B8-4634-9FF6-54B5845090CC}" type="parTrans" cxnId="{968C6F06-48E7-4281-8F7E-B43843BB1985}">
      <dgm:prSet/>
      <dgm:spPr/>
      <dgm:t>
        <a:bodyPr/>
        <a:lstStyle/>
        <a:p>
          <a:endParaRPr lang="en-US"/>
        </a:p>
      </dgm:t>
    </dgm:pt>
    <dgm:pt modelId="{EB78F7D1-484A-4BA1-8A48-39DB061022D4}" type="sibTrans" cxnId="{968C6F06-48E7-4281-8F7E-B43843BB1985}">
      <dgm:prSet/>
      <dgm:spPr/>
      <dgm:t>
        <a:bodyPr/>
        <a:lstStyle/>
        <a:p>
          <a:endParaRPr lang="en-US"/>
        </a:p>
      </dgm:t>
    </dgm:pt>
    <dgm:pt modelId="{DE864CA7-169C-4D17-9F34-BC9F57052FD2}" type="pres">
      <dgm:prSet presAssocID="{03270BCB-588C-42AE-A41F-18654753FFE9}" presName="linear" presStyleCnt="0">
        <dgm:presLayoutVars>
          <dgm:animLvl val="lvl"/>
          <dgm:resizeHandles val="exact"/>
        </dgm:presLayoutVars>
      </dgm:prSet>
      <dgm:spPr/>
      <dgm:t>
        <a:bodyPr/>
        <a:lstStyle/>
        <a:p>
          <a:endParaRPr lang="en-US"/>
        </a:p>
      </dgm:t>
    </dgm:pt>
    <dgm:pt modelId="{84A3A489-60C2-422A-9619-B4ED20B37DD4}" type="pres">
      <dgm:prSet presAssocID="{2D9B80BC-0EF3-4534-85E2-00A1709F054D}" presName="parentText" presStyleLbl="node1" presStyleIdx="0" presStyleCnt="1">
        <dgm:presLayoutVars>
          <dgm:chMax val="0"/>
          <dgm:bulletEnabled val="1"/>
        </dgm:presLayoutVars>
      </dgm:prSet>
      <dgm:spPr/>
      <dgm:t>
        <a:bodyPr/>
        <a:lstStyle/>
        <a:p>
          <a:endParaRPr lang="en-US"/>
        </a:p>
      </dgm:t>
    </dgm:pt>
  </dgm:ptLst>
  <dgm:cxnLst>
    <dgm:cxn modelId="{0A1B04AD-40F5-4170-92A3-1482164A50B0}" type="presOf" srcId="{03270BCB-588C-42AE-A41F-18654753FFE9}" destId="{DE864CA7-169C-4D17-9F34-BC9F57052FD2}" srcOrd="0" destOrd="0" presId="urn:microsoft.com/office/officeart/2005/8/layout/vList2"/>
    <dgm:cxn modelId="{968C6F06-48E7-4281-8F7E-B43843BB1985}" srcId="{03270BCB-588C-42AE-A41F-18654753FFE9}" destId="{2D9B80BC-0EF3-4534-85E2-00A1709F054D}" srcOrd="0" destOrd="0" parTransId="{45B01FC2-03B8-4634-9FF6-54B5845090CC}" sibTransId="{EB78F7D1-484A-4BA1-8A48-39DB061022D4}"/>
    <dgm:cxn modelId="{8120D375-5080-404F-9C82-5B6ED613EAF8}" type="presOf" srcId="{2D9B80BC-0EF3-4534-85E2-00A1709F054D}" destId="{84A3A489-60C2-422A-9619-B4ED20B37DD4}" srcOrd="0" destOrd="0" presId="urn:microsoft.com/office/officeart/2005/8/layout/vList2"/>
    <dgm:cxn modelId="{B8D8D04A-EA9F-47BE-ABAA-B78AA372966C}" type="presParOf" srcId="{DE864CA7-169C-4D17-9F34-BC9F57052FD2}" destId="{84A3A489-60C2-422A-9619-B4ED20B37DD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8.xml><?xml version="1.0" encoding="utf-8"?>
<dgm:dataModel xmlns:dgm="http://schemas.openxmlformats.org/drawingml/2006/diagram" xmlns:a="http://schemas.openxmlformats.org/drawingml/2006/main">
  <dgm:ptLst>
    <dgm:pt modelId="{A9C15809-CEF6-4524-8467-5F8A927E322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1796617-6E5F-4001-9C4F-412938CB9FCC}">
      <dgm:prSet/>
      <dgm:spPr/>
      <dgm:t>
        <a:bodyPr/>
        <a:lstStyle/>
        <a:p>
          <a:pPr rtl="0"/>
          <a:r>
            <a:rPr lang="vi-VN" b="1" smtClean="0"/>
            <a:t>(tiếp)</a:t>
          </a:r>
          <a:endParaRPr lang="en-US"/>
        </a:p>
      </dgm:t>
    </dgm:pt>
    <dgm:pt modelId="{7AB8F6B8-32CA-43A6-ABA0-86805F98A985}" type="parTrans" cxnId="{4CC2965B-7A94-4685-BDCA-35763146A0AC}">
      <dgm:prSet/>
      <dgm:spPr/>
      <dgm:t>
        <a:bodyPr/>
        <a:lstStyle/>
        <a:p>
          <a:endParaRPr lang="en-US"/>
        </a:p>
      </dgm:t>
    </dgm:pt>
    <dgm:pt modelId="{844101B3-97E0-45C3-843E-814D01A3729D}" type="sibTrans" cxnId="{4CC2965B-7A94-4685-BDCA-35763146A0AC}">
      <dgm:prSet/>
      <dgm:spPr/>
      <dgm:t>
        <a:bodyPr/>
        <a:lstStyle/>
        <a:p>
          <a:endParaRPr lang="en-US"/>
        </a:p>
      </dgm:t>
    </dgm:pt>
    <dgm:pt modelId="{DEA2D9F9-D280-43A6-8C21-0FD54BDA950D}" type="pres">
      <dgm:prSet presAssocID="{A9C15809-CEF6-4524-8467-5F8A927E322A}" presName="linear" presStyleCnt="0">
        <dgm:presLayoutVars>
          <dgm:animLvl val="lvl"/>
          <dgm:resizeHandles val="exact"/>
        </dgm:presLayoutVars>
      </dgm:prSet>
      <dgm:spPr/>
      <dgm:t>
        <a:bodyPr/>
        <a:lstStyle/>
        <a:p>
          <a:endParaRPr lang="en-US"/>
        </a:p>
      </dgm:t>
    </dgm:pt>
    <dgm:pt modelId="{2BFCFA41-8682-4107-86BA-F947521D868A}" type="pres">
      <dgm:prSet presAssocID="{B1796617-6E5F-4001-9C4F-412938CB9FCC}" presName="parentText" presStyleLbl="node1" presStyleIdx="0" presStyleCnt="1">
        <dgm:presLayoutVars>
          <dgm:chMax val="0"/>
          <dgm:bulletEnabled val="1"/>
        </dgm:presLayoutVars>
      </dgm:prSet>
      <dgm:spPr/>
      <dgm:t>
        <a:bodyPr/>
        <a:lstStyle/>
        <a:p>
          <a:endParaRPr lang="en-US"/>
        </a:p>
      </dgm:t>
    </dgm:pt>
  </dgm:ptLst>
  <dgm:cxnLst>
    <dgm:cxn modelId="{4CC2965B-7A94-4685-BDCA-35763146A0AC}" srcId="{A9C15809-CEF6-4524-8467-5F8A927E322A}" destId="{B1796617-6E5F-4001-9C4F-412938CB9FCC}" srcOrd="0" destOrd="0" parTransId="{7AB8F6B8-32CA-43A6-ABA0-86805F98A985}" sibTransId="{844101B3-97E0-45C3-843E-814D01A3729D}"/>
    <dgm:cxn modelId="{CF078808-9662-49BD-8B0D-56D412347DD3}" type="presOf" srcId="{B1796617-6E5F-4001-9C4F-412938CB9FCC}" destId="{2BFCFA41-8682-4107-86BA-F947521D868A}" srcOrd="0" destOrd="0" presId="urn:microsoft.com/office/officeart/2005/8/layout/vList2"/>
    <dgm:cxn modelId="{949FAF22-A5F1-4E1C-833A-F5544B7B7CA0}" type="presOf" srcId="{A9C15809-CEF6-4524-8467-5F8A927E322A}" destId="{DEA2D9F9-D280-43A6-8C21-0FD54BDA950D}" srcOrd="0" destOrd="0" presId="urn:microsoft.com/office/officeart/2005/8/layout/vList2"/>
    <dgm:cxn modelId="{B753F532-1207-415A-82D2-1C4EA8E5DD03}" type="presParOf" srcId="{DEA2D9F9-D280-43A6-8C21-0FD54BDA950D}" destId="{2BFCFA41-8682-4107-86BA-F947521D868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9.xml><?xml version="1.0" encoding="utf-8"?>
<dgm:dataModel xmlns:dgm="http://schemas.openxmlformats.org/drawingml/2006/diagram" xmlns:a="http://schemas.openxmlformats.org/drawingml/2006/main">
  <dgm:ptLst>
    <dgm:pt modelId="{E8C994C9-5C3C-4F4B-B3C7-F1AE5DD80FA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4F279DA-7031-47D2-B961-6866723F1E06}">
      <dgm:prSet/>
      <dgm:spPr/>
      <dgm:t>
        <a:bodyPr/>
        <a:lstStyle/>
        <a:p>
          <a:pPr rtl="0"/>
          <a:r>
            <a:rPr lang="vi-VN" b="1" dirty="0" smtClean="0"/>
            <a:t>3.3. Sơ đồ lai ghép</a:t>
          </a:r>
          <a:endParaRPr lang="en-US" dirty="0"/>
        </a:p>
      </dgm:t>
    </dgm:pt>
    <dgm:pt modelId="{CDC33411-CD88-4772-AC4E-2EC2424D4B6E}" type="parTrans" cxnId="{8468B785-D65B-4FD6-AC89-90CACE618371}">
      <dgm:prSet/>
      <dgm:spPr/>
      <dgm:t>
        <a:bodyPr/>
        <a:lstStyle/>
        <a:p>
          <a:endParaRPr lang="en-US"/>
        </a:p>
      </dgm:t>
    </dgm:pt>
    <dgm:pt modelId="{99AF822F-C456-4A7B-A8F3-01987A0C36A6}" type="sibTrans" cxnId="{8468B785-D65B-4FD6-AC89-90CACE618371}">
      <dgm:prSet/>
      <dgm:spPr/>
      <dgm:t>
        <a:bodyPr/>
        <a:lstStyle/>
        <a:p>
          <a:endParaRPr lang="en-US"/>
        </a:p>
      </dgm:t>
    </dgm:pt>
    <dgm:pt modelId="{6868E3D6-6762-4793-8481-74932B41D13D}" type="pres">
      <dgm:prSet presAssocID="{E8C994C9-5C3C-4F4B-B3C7-F1AE5DD80FAC}" presName="linear" presStyleCnt="0">
        <dgm:presLayoutVars>
          <dgm:animLvl val="lvl"/>
          <dgm:resizeHandles val="exact"/>
        </dgm:presLayoutVars>
      </dgm:prSet>
      <dgm:spPr/>
      <dgm:t>
        <a:bodyPr/>
        <a:lstStyle/>
        <a:p>
          <a:endParaRPr lang="en-US"/>
        </a:p>
      </dgm:t>
    </dgm:pt>
    <dgm:pt modelId="{9B24D8BA-25B4-438D-89FC-D33CF78CD7C5}" type="pres">
      <dgm:prSet presAssocID="{44F279DA-7031-47D2-B961-6866723F1E06}" presName="parentText" presStyleLbl="node1" presStyleIdx="0" presStyleCnt="1">
        <dgm:presLayoutVars>
          <dgm:chMax val="0"/>
          <dgm:bulletEnabled val="1"/>
        </dgm:presLayoutVars>
      </dgm:prSet>
      <dgm:spPr/>
      <dgm:t>
        <a:bodyPr/>
        <a:lstStyle/>
        <a:p>
          <a:endParaRPr lang="en-US"/>
        </a:p>
      </dgm:t>
    </dgm:pt>
  </dgm:ptLst>
  <dgm:cxnLst>
    <dgm:cxn modelId="{8468B785-D65B-4FD6-AC89-90CACE618371}" srcId="{E8C994C9-5C3C-4F4B-B3C7-F1AE5DD80FAC}" destId="{44F279DA-7031-47D2-B961-6866723F1E06}" srcOrd="0" destOrd="0" parTransId="{CDC33411-CD88-4772-AC4E-2EC2424D4B6E}" sibTransId="{99AF822F-C456-4A7B-A8F3-01987A0C36A6}"/>
    <dgm:cxn modelId="{44D6C4C3-3D55-42D5-98D5-A069AB377FDC}" type="presOf" srcId="{E8C994C9-5C3C-4F4B-B3C7-F1AE5DD80FAC}" destId="{6868E3D6-6762-4793-8481-74932B41D13D}" srcOrd="0" destOrd="0" presId="urn:microsoft.com/office/officeart/2005/8/layout/vList2"/>
    <dgm:cxn modelId="{6CC0BFC0-3466-476C-829E-7D3432775EC7}" type="presOf" srcId="{44F279DA-7031-47D2-B961-6866723F1E06}" destId="{9B24D8BA-25B4-438D-89FC-D33CF78CD7C5}" srcOrd="0" destOrd="0" presId="urn:microsoft.com/office/officeart/2005/8/layout/vList2"/>
    <dgm:cxn modelId="{26097E5A-A79A-4430-A677-4484EA643EB3}" type="presParOf" srcId="{6868E3D6-6762-4793-8481-74932B41D13D}" destId="{9B24D8BA-25B4-438D-89FC-D33CF78CD7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4773C55-7B8B-49CE-B7A3-B9FA05882A2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A716130-0A50-494C-9267-55CF8F025C21}">
      <dgm:prSet/>
      <dgm:spPr/>
      <dgm:t>
        <a:bodyPr/>
        <a:lstStyle/>
        <a:p>
          <a:pPr rtl="0"/>
          <a:r>
            <a:rPr lang="vi-VN" b="1" smtClean="0"/>
            <a:t>Nhận xét</a:t>
          </a:r>
          <a:endParaRPr lang="en-US"/>
        </a:p>
      </dgm:t>
    </dgm:pt>
    <dgm:pt modelId="{09C601E8-9C27-4D41-94B9-7CEC67F642A5}" type="parTrans" cxnId="{E59B3E31-19D1-47CB-9F0C-A82B30E8F1B5}">
      <dgm:prSet/>
      <dgm:spPr/>
      <dgm:t>
        <a:bodyPr/>
        <a:lstStyle/>
        <a:p>
          <a:endParaRPr lang="en-US"/>
        </a:p>
      </dgm:t>
    </dgm:pt>
    <dgm:pt modelId="{C7BFD1B7-DE92-4BF4-BE83-3B88B4560AE9}" type="sibTrans" cxnId="{E59B3E31-19D1-47CB-9F0C-A82B30E8F1B5}">
      <dgm:prSet/>
      <dgm:spPr/>
      <dgm:t>
        <a:bodyPr/>
        <a:lstStyle/>
        <a:p>
          <a:endParaRPr lang="en-US"/>
        </a:p>
      </dgm:t>
    </dgm:pt>
    <dgm:pt modelId="{1AC14723-B04B-4673-A475-FCA7007247D7}" type="pres">
      <dgm:prSet presAssocID="{D4773C55-7B8B-49CE-B7A3-B9FA05882A2C}" presName="linear" presStyleCnt="0">
        <dgm:presLayoutVars>
          <dgm:animLvl val="lvl"/>
          <dgm:resizeHandles val="exact"/>
        </dgm:presLayoutVars>
      </dgm:prSet>
      <dgm:spPr/>
      <dgm:t>
        <a:bodyPr/>
        <a:lstStyle/>
        <a:p>
          <a:endParaRPr lang="en-US"/>
        </a:p>
      </dgm:t>
    </dgm:pt>
    <dgm:pt modelId="{13846542-573B-4097-A8F9-FD2810806C28}" type="pres">
      <dgm:prSet presAssocID="{9A716130-0A50-494C-9267-55CF8F025C21}" presName="parentText" presStyleLbl="node1" presStyleIdx="0" presStyleCnt="1">
        <dgm:presLayoutVars>
          <dgm:chMax val="0"/>
          <dgm:bulletEnabled val="1"/>
        </dgm:presLayoutVars>
      </dgm:prSet>
      <dgm:spPr/>
      <dgm:t>
        <a:bodyPr/>
        <a:lstStyle/>
        <a:p>
          <a:endParaRPr lang="en-US"/>
        </a:p>
      </dgm:t>
    </dgm:pt>
  </dgm:ptLst>
  <dgm:cxnLst>
    <dgm:cxn modelId="{7103F784-0AAC-4919-891A-AD4DF0DCD2C0}" type="presOf" srcId="{D4773C55-7B8B-49CE-B7A3-B9FA05882A2C}" destId="{1AC14723-B04B-4673-A475-FCA7007247D7}" srcOrd="0" destOrd="0" presId="urn:microsoft.com/office/officeart/2005/8/layout/vList2"/>
    <dgm:cxn modelId="{E59B3E31-19D1-47CB-9F0C-A82B30E8F1B5}" srcId="{D4773C55-7B8B-49CE-B7A3-B9FA05882A2C}" destId="{9A716130-0A50-494C-9267-55CF8F025C21}" srcOrd="0" destOrd="0" parTransId="{09C601E8-9C27-4D41-94B9-7CEC67F642A5}" sibTransId="{C7BFD1B7-DE92-4BF4-BE83-3B88B4560AE9}"/>
    <dgm:cxn modelId="{18921A50-4EAD-406F-8504-114AD60C2B39}" type="presOf" srcId="{9A716130-0A50-494C-9267-55CF8F025C21}" destId="{13846542-573B-4097-A8F9-FD2810806C28}" srcOrd="0" destOrd="0" presId="urn:microsoft.com/office/officeart/2005/8/layout/vList2"/>
    <dgm:cxn modelId="{F46F6506-BED5-413C-8666-60114F613874}" type="presParOf" srcId="{1AC14723-B04B-4673-A475-FCA7007247D7}" destId="{13846542-573B-4097-A8F9-FD2810806C2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BB58DA04-794D-43DF-AA69-5259E00FD15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54A0331-20C5-4E1A-8FFD-8068F95D8052}">
      <dgm:prSet/>
      <dgm:spPr/>
      <dgm:t>
        <a:bodyPr/>
        <a:lstStyle/>
        <a:p>
          <a:pPr rtl="0"/>
          <a:r>
            <a:rPr lang="fr-FR" b="1" dirty="0" err="1" smtClean="0"/>
            <a:t>Mô</a:t>
          </a:r>
          <a:r>
            <a:rPr lang="fr-FR" b="1" dirty="0" smtClean="0"/>
            <a:t> </a:t>
          </a:r>
          <a:r>
            <a:rPr lang="vi-VN" b="1" dirty="0" smtClean="0"/>
            <a:t>tả</a:t>
          </a:r>
          <a:endParaRPr lang="en-US" dirty="0"/>
        </a:p>
      </dgm:t>
    </dgm:pt>
    <dgm:pt modelId="{65D0159B-8B5E-4A1D-A856-E3B9D9FE301B}" type="parTrans" cxnId="{06A0271E-2232-4807-9473-9CBB9E42D104}">
      <dgm:prSet/>
      <dgm:spPr/>
      <dgm:t>
        <a:bodyPr/>
        <a:lstStyle/>
        <a:p>
          <a:endParaRPr lang="en-US"/>
        </a:p>
      </dgm:t>
    </dgm:pt>
    <dgm:pt modelId="{A24A22DD-A6FB-486F-859D-96CFEEE91BB5}" type="sibTrans" cxnId="{06A0271E-2232-4807-9473-9CBB9E42D104}">
      <dgm:prSet/>
      <dgm:spPr/>
      <dgm:t>
        <a:bodyPr/>
        <a:lstStyle/>
        <a:p>
          <a:endParaRPr lang="en-US"/>
        </a:p>
      </dgm:t>
    </dgm:pt>
    <dgm:pt modelId="{52825FCC-0D36-4699-AA8B-9DFA274B98FC}" type="pres">
      <dgm:prSet presAssocID="{BB58DA04-794D-43DF-AA69-5259E00FD154}" presName="linear" presStyleCnt="0">
        <dgm:presLayoutVars>
          <dgm:animLvl val="lvl"/>
          <dgm:resizeHandles val="exact"/>
        </dgm:presLayoutVars>
      </dgm:prSet>
      <dgm:spPr/>
      <dgm:t>
        <a:bodyPr/>
        <a:lstStyle/>
        <a:p>
          <a:endParaRPr lang="en-US"/>
        </a:p>
      </dgm:t>
    </dgm:pt>
    <dgm:pt modelId="{38303B14-C3A8-48DF-995C-4E31B9F0E209}" type="pres">
      <dgm:prSet presAssocID="{D54A0331-20C5-4E1A-8FFD-8068F95D8052}" presName="parentText" presStyleLbl="node1" presStyleIdx="0" presStyleCnt="1">
        <dgm:presLayoutVars>
          <dgm:chMax val="0"/>
          <dgm:bulletEnabled val="1"/>
        </dgm:presLayoutVars>
      </dgm:prSet>
      <dgm:spPr/>
      <dgm:t>
        <a:bodyPr/>
        <a:lstStyle/>
        <a:p>
          <a:endParaRPr lang="en-US"/>
        </a:p>
      </dgm:t>
    </dgm:pt>
  </dgm:ptLst>
  <dgm:cxnLst>
    <dgm:cxn modelId="{D3D560CC-69D4-414C-BEB2-B976E34594DE}" type="presOf" srcId="{D54A0331-20C5-4E1A-8FFD-8068F95D8052}" destId="{38303B14-C3A8-48DF-995C-4E31B9F0E209}" srcOrd="0" destOrd="0" presId="urn:microsoft.com/office/officeart/2005/8/layout/vList2"/>
    <dgm:cxn modelId="{7BBA8EBE-BB48-4016-A1F0-95B51CB32196}" type="presOf" srcId="{BB58DA04-794D-43DF-AA69-5259E00FD154}" destId="{52825FCC-0D36-4699-AA8B-9DFA274B98FC}" srcOrd="0" destOrd="0" presId="urn:microsoft.com/office/officeart/2005/8/layout/vList2"/>
    <dgm:cxn modelId="{06A0271E-2232-4807-9473-9CBB9E42D104}" srcId="{BB58DA04-794D-43DF-AA69-5259E00FD154}" destId="{D54A0331-20C5-4E1A-8FFD-8068F95D8052}" srcOrd="0" destOrd="0" parTransId="{65D0159B-8B5E-4A1D-A856-E3B9D9FE301B}" sibTransId="{A24A22DD-A6FB-486F-859D-96CFEEE91BB5}"/>
    <dgm:cxn modelId="{71B4FA69-2D64-4718-A3F8-721F86DED965}" type="presParOf" srcId="{52825FCC-0D36-4699-AA8B-9DFA274B98FC}" destId="{38303B14-C3A8-48DF-995C-4E31B9F0E20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1.xml><?xml version="1.0" encoding="utf-8"?>
<dgm:dataModel xmlns:dgm="http://schemas.openxmlformats.org/drawingml/2006/diagram" xmlns:a="http://schemas.openxmlformats.org/drawingml/2006/main">
  <dgm:ptLst>
    <dgm:pt modelId="{87CD70B7-0482-4374-A300-0119F9C9661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FE59E6D-B7C2-4E70-A7B9-57A8D9DCB5D0}">
      <dgm:prSet/>
      <dgm:spPr/>
      <dgm:t>
        <a:bodyPr/>
        <a:lstStyle/>
        <a:p>
          <a:pPr rtl="0"/>
          <a:r>
            <a:rPr lang="vi-VN" b="1" smtClean="0"/>
            <a:t>Nhận xét</a:t>
          </a:r>
          <a:endParaRPr lang="en-US"/>
        </a:p>
      </dgm:t>
    </dgm:pt>
    <dgm:pt modelId="{CDDB37EB-199C-43C1-9117-D1A75D79EDDA}" type="parTrans" cxnId="{BFC1A000-C124-41B6-993E-F7BD7DD4598B}">
      <dgm:prSet/>
      <dgm:spPr/>
      <dgm:t>
        <a:bodyPr/>
        <a:lstStyle/>
        <a:p>
          <a:endParaRPr lang="en-US"/>
        </a:p>
      </dgm:t>
    </dgm:pt>
    <dgm:pt modelId="{17DC27DB-9DD3-4D81-A402-E7EE382BCF38}" type="sibTrans" cxnId="{BFC1A000-C124-41B6-993E-F7BD7DD4598B}">
      <dgm:prSet/>
      <dgm:spPr/>
      <dgm:t>
        <a:bodyPr/>
        <a:lstStyle/>
        <a:p>
          <a:endParaRPr lang="en-US"/>
        </a:p>
      </dgm:t>
    </dgm:pt>
    <dgm:pt modelId="{DAF52380-478B-4E82-9381-918FDF65DB47}" type="pres">
      <dgm:prSet presAssocID="{87CD70B7-0482-4374-A300-0119F9C96613}" presName="linear" presStyleCnt="0">
        <dgm:presLayoutVars>
          <dgm:animLvl val="lvl"/>
          <dgm:resizeHandles val="exact"/>
        </dgm:presLayoutVars>
      </dgm:prSet>
      <dgm:spPr/>
      <dgm:t>
        <a:bodyPr/>
        <a:lstStyle/>
        <a:p>
          <a:endParaRPr lang="en-US"/>
        </a:p>
      </dgm:t>
    </dgm:pt>
    <dgm:pt modelId="{54CA9A6B-D348-4B1B-9DEB-CDA0E2BB5D6B}" type="pres">
      <dgm:prSet presAssocID="{EFE59E6D-B7C2-4E70-A7B9-57A8D9DCB5D0}" presName="parentText" presStyleLbl="node1" presStyleIdx="0" presStyleCnt="1">
        <dgm:presLayoutVars>
          <dgm:chMax val="0"/>
          <dgm:bulletEnabled val="1"/>
        </dgm:presLayoutVars>
      </dgm:prSet>
      <dgm:spPr/>
      <dgm:t>
        <a:bodyPr/>
        <a:lstStyle/>
        <a:p>
          <a:endParaRPr lang="en-US"/>
        </a:p>
      </dgm:t>
    </dgm:pt>
  </dgm:ptLst>
  <dgm:cxnLst>
    <dgm:cxn modelId="{28CD01E1-EC1E-44DD-92CA-A19168FE85B5}" type="presOf" srcId="{EFE59E6D-B7C2-4E70-A7B9-57A8D9DCB5D0}" destId="{54CA9A6B-D348-4B1B-9DEB-CDA0E2BB5D6B}" srcOrd="0" destOrd="0" presId="urn:microsoft.com/office/officeart/2005/8/layout/vList2"/>
    <dgm:cxn modelId="{8AADA1A5-7DC2-4C08-9628-67E7BE179157}" type="presOf" srcId="{87CD70B7-0482-4374-A300-0119F9C96613}" destId="{DAF52380-478B-4E82-9381-918FDF65DB47}" srcOrd="0" destOrd="0" presId="urn:microsoft.com/office/officeart/2005/8/layout/vList2"/>
    <dgm:cxn modelId="{BFC1A000-C124-41B6-993E-F7BD7DD4598B}" srcId="{87CD70B7-0482-4374-A300-0119F9C96613}" destId="{EFE59E6D-B7C2-4E70-A7B9-57A8D9DCB5D0}" srcOrd="0" destOrd="0" parTransId="{CDDB37EB-199C-43C1-9117-D1A75D79EDDA}" sibTransId="{17DC27DB-9DD3-4D81-A402-E7EE382BCF38}"/>
    <dgm:cxn modelId="{0B617F35-FEE1-4A9E-AE75-C38138508C16}" type="presParOf" srcId="{DAF52380-478B-4E82-9381-918FDF65DB47}" destId="{54CA9A6B-D348-4B1B-9DEB-CDA0E2BB5D6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2.xml><?xml version="1.0" encoding="utf-8"?>
<dgm:dataModel xmlns:dgm="http://schemas.openxmlformats.org/drawingml/2006/diagram" xmlns:a="http://schemas.openxmlformats.org/drawingml/2006/main">
  <dgm:ptLst>
    <dgm:pt modelId="{4DCB17F8-FA3D-4AD2-A1DA-64DAF1F6F12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3E97EF2-13D9-453D-A14D-ED7E975CF055}">
      <dgm:prSet/>
      <dgm:spPr/>
      <dgm:t>
        <a:bodyPr/>
        <a:lstStyle/>
        <a:p>
          <a:pPr rtl="0"/>
          <a:r>
            <a:rPr lang="vi-VN" b="1" dirty="0" smtClean="0"/>
            <a:t>(tiếp)</a:t>
          </a:r>
          <a:endParaRPr lang="en-US" dirty="0"/>
        </a:p>
      </dgm:t>
    </dgm:pt>
    <dgm:pt modelId="{DC4F5497-D95F-4487-B746-A759C17C0905}" type="parTrans" cxnId="{6E845D1B-19D6-430D-AFD6-57F02A5448C9}">
      <dgm:prSet/>
      <dgm:spPr/>
      <dgm:t>
        <a:bodyPr/>
        <a:lstStyle/>
        <a:p>
          <a:endParaRPr lang="en-US"/>
        </a:p>
      </dgm:t>
    </dgm:pt>
    <dgm:pt modelId="{360EC131-BF75-417D-9EE7-99DB05381B19}" type="sibTrans" cxnId="{6E845D1B-19D6-430D-AFD6-57F02A5448C9}">
      <dgm:prSet/>
      <dgm:spPr/>
      <dgm:t>
        <a:bodyPr/>
        <a:lstStyle/>
        <a:p>
          <a:endParaRPr lang="en-US"/>
        </a:p>
      </dgm:t>
    </dgm:pt>
    <dgm:pt modelId="{B9B34C37-3FBD-44A9-826F-2A73071BBF57}" type="pres">
      <dgm:prSet presAssocID="{4DCB17F8-FA3D-4AD2-A1DA-64DAF1F6F125}" presName="linear" presStyleCnt="0">
        <dgm:presLayoutVars>
          <dgm:animLvl val="lvl"/>
          <dgm:resizeHandles val="exact"/>
        </dgm:presLayoutVars>
      </dgm:prSet>
      <dgm:spPr/>
      <dgm:t>
        <a:bodyPr/>
        <a:lstStyle/>
        <a:p>
          <a:endParaRPr lang="en-US"/>
        </a:p>
      </dgm:t>
    </dgm:pt>
    <dgm:pt modelId="{47C6C363-07EC-4C0F-81BD-D823F8385F61}" type="pres">
      <dgm:prSet presAssocID="{F3E97EF2-13D9-453D-A14D-ED7E975CF055}" presName="parentText" presStyleLbl="node1" presStyleIdx="0" presStyleCnt="1">
        <dgm:presLayoutVars>
          <dgm:chMax val="0"/>
          <dgm:bulletEnabled val="1"/>
        </dgm:presLayoutVars>
      </dgm:prSet>
      <dgm:spPr/>
      <dgm:t>
        <a:bodyPr/>
        <a:lstStyle/>
        <a:p>
          <a:endParaRPr lang="en-US"/>
        </a:p>
      </dgm:t>
    </dgm:pt>
  </dgm:ptLst>
  <dgm:cxnLst>
    <dgm:cxn modelId="{A53FD195-713D-4195-987B-4D4BACE0714D}" type="presOf" srcId="{F3E97EF2-13D9-453D-A14D-ED7E975CF055}" destId="{47C6C363-07EC-4C0F-81BD-D823F8385F61}" srcOrd="0" destOrd="0" presId="urn:microsoft.com/office/officeart/2005/8/layout/vList2"/>
    <dgm:cxn modelId="{8E648E33-0A00-4290-8D1C-5A8E05B4B408}" type="presOf" srcId="{4DCB17F8-FA3D-4AD2-A1DA-64DAF1F6F125}" destId="{B9B34C37-3FBD-44A9-826F-2A73071BBF57}" srcOrd="0" destOrd="0" presId="urn:microsoft.com/office/officeart/2005/8/layout/vList2"/>
    <dgm:cxn modelId="{6E845D1B-19D6-430D-AFD6-57F02A5448C9}" srcId="{4DCB17F8-FA3D-4AD2-A1DA-64DAF1F6F125}" destId="{F3E97EF2-13D9-453D-A14D-ED7E975CF055}" srcOrd="0" destOrd="0" parTransId="{DC4F5497-D95F-4487-B746-A759C17C0905}" sibTransId="{360EC131-BF75-417D-9EE7-99DB05381B19}"/>
    <dgm:cxn modelId="{9E903FBE-DA07-4B51-882F-DA1B65F76D83}" type="presParOf" srcId="{B9B34C37-3FBD-44A9-826F-2A73071BBF57}" destId="{47C6C363-07EC-4C0F-81BD-D823F8385F6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3.xml><?xml version="1.0" encoding="utf-8"?>
<dgm:dataModel xmlns:dgm="http://schemas.openxmlformats.org/drawingml/2006/diagram" xmlns:a="http://schemas.openxmlformats.org/drawingml/2006/main">
  <dgm:ptLst>
    <dgm:pt modelId="{93CC93BC-861A-4072-8FD9-03D3A1469AE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10DAA73-24C4-45AF-AC8F-A9DDE33ED960}">
      <dgm:prSet/>
      <dgm:spPr/>
      <dgm:t>
        <a:bodyPr/>
        <a:lstStyle/>
        <a:p>
          <a:pPr rtl="0"/>
          <a:r>
            <a:rPr lang="en-US" b="1" smtClean="0"/>
            <a:t>3.4. Mô hình trao đổi khóa Diffie-Hellman</a:t>
          </a:r>
          <a:endParaRPr lang="en-US"/>
        </a:p>
      </dgm:t>
    </dgm:pt>
    <dgm:pt modelId="{B5C85554-9493-4274-A48B-6077C5A22BAC}" type="parTrans" cxnId="{478BE9B1-086B-4F7B-B327-5D41EABC5139}">
      <dgm:prSet/>
      <dgm:spPr/>
      <dgm:t>
        <a:bodyPr/>
        <a:lstStyle/>
        <a:p>
          <a:endParaRPr lang="en-US"/>
        </a:p>
      </dgm:t>
    </dgm:pt>
    <dgm:pt modelId="{EB6DC14E-70A6-4B7E-8AA0-3761E00E154E}" type="sibTrans" cxnId="{478BE9B1-086B-4F7B-B327-5D41EABC5139}">
      <dgm:prSet/>
      <dgm:spPr/>
      <dgm:t>
        <a:bodyPr/>
        <a:lstStyle/>
        <a:p>
          <a:endParaRPr lang="en-US"/>
        </a:p>
      </dgm:t>
    </dgm:pt>
    <dgm:pt modelId="{6B329546-2F61-49A0-81A3-1464AC96AE8D}" type="pres">
      <dgm:prSet presAssocID="{93CC93BC-861A-4072-8FD9-03D3A1469AEB}" presName="linear" presStyleCnt="0">
        <dgm:presLayoutVars>
          <dgm:animLvl val="lvl"/>
          <dgm:resizeHandles val="exact"/>
        </dgm:presLayoutVars>
      </dgm:prSet>
      <dgm:spPr/>
      <dgm:t>
        <a:bodyPr/>
        <a:lstStyle/>
        <a:p>
          <a:endParaRPr lang="en-US"/>
        </a:p>
      </dgm:t>
    </dgm:pt>
    <dgm:pt modelId="{16390E09-4F44-482E-8D40-7C3262F0EB2A}" type="pres">
      <dgm:prSet presAssocID="{010DAA73-24C4-45AF-AC8F-A9DDE33ED960}" presName="parentText" presStyleLbl="node1" presStyleIdx="0" presStyleCnt="1">
        <dgm:presLayoutVars>
          <dgm:chMax val="0"/>
          <dgm:bulletEnabled val="1"/>
        </dgm:presLayoutVars>
      </dgm:prSet>
      <dgm:spPr/>
      <dgm:t>
        <a:bodyPr/>
        <a:lstStyle/>
        <a:p>
          <a:endParaRPr lang="en-US"/>
        </a:p>
      </dgm:t>
    </dgm:pt>
  </dgm:ptLst>
  <dgm:cxnLst>
    <dgm:cxn modelId="{4379379D-375A-47A1-9335-C6AB30F29ECC}" type="presOf" srcId="{93CC93BC-861A-4072-8FD9-03D3A1469AEB}" destId="{6B329546-2F61-49A0-81A3-1464AC96AE8D}" srcOrd="0" destOrd="0" presId="urn:microsoft.com/office/officeart/2005/8/layout/vList2"/>
    <dgm:cxn modelId="{478BE9B1-086B-4F7B-B327-5D41EABC5139}" srcId="{93CC93BC-861A-4072-8FD9-03D3A1469AEB}" destId="{010DAA73-24C4-45AF-AC8F-A9DDE33ED960}" srcOrd="0" destOrd="0" parTransId="{B5C85554-9493-4274-A48B-6077C5A22BAC}" sibTransId="{EB6DC14E-70A6-4B7E-8AA0-3761E00E154E}"/>
    <dgm:cxn modelId="{E3F71EF9-F3D3-4658-A1A8-90AB905576E5}" type="presOf" srcId="{010DAA73-24C4-45AF-AC8F-A9DDE33ED960}" destId="{16390E09-4F44-482E-8D40-7C3262F0EB2A}" srcOrd="0" destOrd="0" presId="urn:microsoft.com/office/officeart/2005/8/layout/vList2"/>
    <dgm:cxn modelId="{00A01435-C432-426B-B8C6-34B40C7C45B4}" type="presParOf" srcId="{6B329546-2F61-49A0-81A3-1464AC96AE8D}" destId="{16390E09-4F44-482E-8D40-7C3262F0EB2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4.xml><?xml version="1.0" encoding="utf-8"?>
<dgm:dataModel xmlns:dgm="http://schemas.openxmlformats.org/drawingml/2006/diagram" xmlns:a="http://schemas.openxmlformats.org/drawingml/2006/main">
  <dgm:ptLst>
    <dgm:pt modelId="{50BA2CE0-45F8-4252-B4B7-9004764C249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CE7CCC8-E64D-4FDC-A889-9994DD8EE7FF}">
      <dgm:prSet/>
      <dgm:spPr/>
      <dgm:t>
        <a:bodyPr/>
        <a:lstStyle/>
        <a:p>
          <a:pPr rtl="0"/>
          <a:r>
            <a:rPr lang="en-US" b="1" smtClean="0"/>
            <a:t>Mô hình trao đổi khóa Diffie-</a:t>
          </a:r>
          <a:r>
            <a:rPr lang="vi-VN" b="1" smtClean="0"/>
            <a:t>Hellman</a:t>
          </a:r>
          <a:endParaRPr lang="en-US"/>
        </a:p>
      </dgm:t>
    </dgm:pt>
    <dgm:pt modelId="{DCB3AE89-F08B-4805-85DA-5725E00A2A52}" type="parTrans" cxnId="{B7FECD4D-477E-42BF-9FCD-BDF8520822B2}">
      <dgm:prSet/>
      <dgm:spPr/>
      <dgm:t>
        <a:bodyPr/>
        <a:lstStyle/>
        <a:p>
          <a:endParaRPr lang="en-US"/>
        </a:p>
      </dgm:t>
    </dgm:pt>
    <dgm:pt modelId="{A084FF92-8CB1-4CE6-B62A-EC7E7975023B}" type="sibTrans" cxnId="{B7FECD4D-477E-42BF-9FCD-BDF8520822B2}">
      <dgm:prSet/>
      <dgm:spPr/>
      <dgm:t>
        <a:bodyPr/>
        <a:lstStyle/>
        <a:p>
          <a:endParaRPr lang="en-US"/>
        </a:p>
      </dgm:t>
    </dgm:pt>
    <dgm:pt modelId="{AFB561D9-514E-4D9D-871F-DAAF18F7C3D1}" type="pres">
      <dgm:prSet presAssocID="{50BA2CE0-45F8-4252-B4B7-9004764C2495}" presName="linear" presStyleCnt="0">
        <dgm:presLayoutVars>
          <dgm:animLvl val="lvl"/>
          <dgm:resizeHandles val="exact"/>
        </dgm:presLayoutVars>
      </dgm:prSet>
      <dgm:spPr/>
      <dgm:t>
        <a:bodyPr/>
        <a:lstStyle/>
        <a:p>
          <a:endParaRPr lang="en-US"/>
        </a:p>
      </dgm:t>
    </dgm:pt>
    <dgm:pt modelId="{0605699F-45E4-48AD-8CBA-8674750C4C17}" type="pres">
      <dgm:prSet presAssocID="{BCE7CCC8-E64D-4FDC-A889-9994DD8EE7FF}" presName="parentText" presStyleLbl="node1" presStyleIdx="0" presStyleCnt="1">
        <dgm:presLayoutVars>
          <dgm:chMax val="0"/>
          <dgm:bulletEnabled val="1"/>
        </dgm:presLayoutVars>
      </dgm:prSet>
      <dgm:spPr/>
      <dgm:t>
        <a:bodyPr/>
        <a:lstStyle/>
        <a:p>
          <a:endParaRPr lang="en-US"/>
        </a:p>
      </dgm:t>
    </dgm:pt>
  </dgm:ptLst>
  <dgm:cxnLst>
    <dgm:cxn modelId="{F8FDB1DB-E3F8-4B9F-8FA8-8CDC1B4CD0AD}" type="presOf" srcId="{50BA2CE0-45F8-4252-B4B7-9004764C2495}" destId="{AFB561D9-514E-4D9D-871F-DAAF18F7C3D1}" srcOrd="0" destOrd="0" presId="urn:microsoft.com/office/officeart/2005/8/layout/vList2"/>
    <dgm:cxn modelId="{B92B52BC-DB4D-4322-A95F-A70B5BA3D3AB}" type="presOf" srcId="{BCE7CCC8-E64D-4FDC-A889-9994DD8EE7FF}" destId="{0605699F-45E4-48AD-8CBA-8674750C4C17}" srcOrd="0" destOrd="0" presId="urn:microsoft.com/office/officeart/2005/8/layout/vList2"/>
    <dgm:cxn modelId="{B7FECD4D-477E-42BF-9FCD-BDF8520822B2}" srcId="{50BA2CE0-45F8-4252-B4B7-9004764C2495}" destId="{BCE7CCC8-E64D-4FDC-A889-9994DD8EE7FF}" srcOrd="0" destOrd="0" parTransId="{DCB3AE89-F08B-4805-85DA-5725E00A2A52}" sibTransId="{A084FF92-8CB1-4CE6-B62A-EC7E7975023B}"/>
    <dgm:cxn modelId="{5B5D75EE-3A0A-4EF1-9447-392BE1E31D9E}" type="presParOf" srcId="{AFB561D9-514E-4D9D-871F-DAAF18F7C3D1}" destId="{0605699F-45E4-48AD-8CBA-8674750C4C1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5.xml><?xml version="1.0" encoding="utf-8"?>
<dgm:dataModel xmlns:dgm="http://schemas.openxmlformats.org/drawingml/2006/diagram" xmlns:a="http://schemas.openxmlformats.org/drawingml/2006/main">
  <dgm:ptLst>
    <dgm:pt modelId="{84DCD57A-7A24-400F-939C-0745DFBB3C0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6BCCE2A-4E10-43A9-99C9-178605E5CA28}">
      <dgm:prSet/>
      <dgm:spPr/>
      <dgm:t>
        <a:bodyPr/>
        <a:lstStyle/>
        <a:p>
          <a:pPr rtl="0"/>
          <a:r>
            <a:rPr lang="en-US" dirty="0" err="1" smtClean="0"/>
            <a:t>Mô</a:t>
          </a:r>
          <a:r>
            <a:rPr lang="en-US" dirty="0" smtClean="0"/>
            <a:t> </a:t>
          </a:r>
          <a:r>
            <a:rPr lang="en-US" dirty="0" err="1" smtClean="0"/>
            <a:t>hình</a:t>
          </a:r>
          <a:r>
            <a:rPr lang="en-US" dirty="0" smtClean="0"/>
            <a:t> </a:t>
          </a:r>
          <a:r>
            <a:rPr lang="en-US" dirty="0" err="1" smtClean="0"/>
            <a:t>truyền</a:t>
          </a:r>
          <a:r>
            <a:rPr lang="en-US" dirty="0" smtClean="0"/>
            <a:t> tin </a:t>
          </a:r>
          <a:r>
            <a:rPr lang="en-US" dirty="0" err="1" smtClean="0"/>
            <a:t>bí</a:t>
          </a:r>
          <a:r>
            <a:rPr lang="en-US" dirty="0" smtClean="0"/>
            <a:t> </a:t>
          </a:r>
          <a:r>
            <a:rPr lang="en-US" dirty="0" err="1" smtClean="0"/>
            <a:t>mật</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trao</a:t>
          </a:r>
          <a:r>
            <a:rPr lang="en-US" dirty="0" smtClean="0"/>
            <a:t> </a:t>
          </a:r>
          <a:r>
            <a:rPr lang="en-US" dirty="0" err="1" smtClean="0"/>
            <a:t>đổi</a:t>
          </a:r>
          <a:r>
            <a:rPr lang="en-US" dirty="0" smtClean="0"/>
            <a:t> </a:t>
          </a:r>
          <a:r>
            <a:rPr lang="vi-VN" dirty="0" smtClean="0"/>
            <a:t>khóa </a:t>
          </a:r>
          <a:r>
            <a:rPr lang="fr-FR" dirty="0" err="1" smtClean="0"/>
            <a:t>diffie-hellman</a:t>
          </a:r>
          <a:endParaRPr lang="en-US" dirty="0"/>
        </a:p>
      </dgm:t>
    </dgm:pt>
    <dgm:pt modelId="{73319634-095C-4BD0-A344-D04A2F2CEDA0}" type="parTrans" cxnId="{6DEC2B5C-3C1F-43F3-97E9-6BC11B8CEAFE}">
      <dgm:prSet/>
      <dgm:spPr/>
      <dgm:t>
        <a:bodyPr/>
        <a:lstStyle/>
        <a:p>
          <a:endParaRPr lang="en-US"/>
        </a:p>
      </dgm:t>
    </dgm:pt>
    <dgm:pt modelId="{B4B3FC15-C166-48FB-8FD9-CDA005AB4DE4}" type="sibTrans" cxnId="{6DEC2B5C-3C1F-43F3-97E9-6BC11B8CEAFE}">
      <dgm:prSet/>
      <dgm:spPr/>
      <dgm:t>
        <a:bodyPr/>
        <a:lstStyle/>
        <a:p>
          <a:endParaRPr lang="en-US"/>
        </a:p>
      </dgm:t>
    </dgm:pt>
    <dgm:pt modelId="{039B724A-E75C-410D-8AD4-1E2BEC0BB892}" type="pres">
      <dgm:prSet presAssocID="{84DCD57A-7A24-400F-939C-0745DFBB3C0B}" presName="linear" presStyleCnt="0">
        <dgm:presLayoutVars>
          <dgm:animLvl val="lvl"/>
          <dgm:resizeHandles val="exact"/>
        </dgm:presLayoutVars>
      </dgm:prSet>
      <dgm:spPr/>
      <dgm:t>
        <a:bodyPr/>
        <a:lstStyle/>
        <a:p>
          <a:endParaRPr lang="en-US"/>
        </a:p>
      </dgm:t>
    </dgm:pt>
    <dgm:pt modelId="{FAA42787-C11D-4967-A34A-F9B88B88D057}" type="pres">
      <dgm:prSet presAssocID="{36BCCE2A-4E10-43A9-99C9-178605E5CA28}" presName="parentText" presStyleLbl="node1" presStyleIdx="0" presStyleCnt="1" custScaleY="123052">
        <dgm:presLayoutVars>
          <dgm:chMax val="0"/>
          <dgm:bulletEnabled val="1"/>
        </dgm:presLayoutVars>
      </dgm:prSet>
      <dgm:spPr/>
      <dgm:t>
        <a:bodyPr/>
        <a:lstStyle/>
        <a:p>
          <a:endParaRPr lang="en-US"/>
        </a:p>
      </dgm:t>
    </dgm:pt>
  </dgm:ptLst>
  <dgm:cxnLst>
    <dgm:cxn modelId="{FEDB0C4A-078F-4691-8F19-DE82EDD15B11}" type="presOf" srcId="{84DCD57A-7A24-400F-939C-0745DFBB3C0B}" destId="{039B724A-E75C-410D-8AD4-1E2BEC0BB892}" srcOrd="0" destOrd="0" presId="urn:microsoft.com/office/officeart/2005/8/layout/vList2"/>
    <dgm:cxn modelId="{6DEC2B5C-3C1F-43F3-97E9-6BC11B8CEAFE}" srcId="{84DCD57A-7A24-400F-939C-0745DFBB3C0B}" destId="{36BCCE2A-4E10-43A9-99C9-178605E5CA28}" srcOrd="0" destOrd="0" parTransId="{73319634-095C-4BD0-A344-D04A2F2CEDA0}" sibTransId="{B4B3FC15-C166-48FB-8FD9-CDA005AB4DE4}"/>
    <dgm:cxn modelId="{6F3A2F97-1202-4138-809B-4DD2E9989129}" type="presOf" srcId="{36BCCE2A-4E10-43A9-99C9-178605E5CA28}" destId="{FAA42787-C11D-4967-A34A-F9B88B88D057}" srcOrd="0" destOrd="0" presId="urn:microsoft.com/office/officeart/2005/8/layout/vList2"/>
    <dgm:cxn modelId="{C45C3440-C88F-461D-B533-4E7614DF45D9}" type="presParOf" srcId="{039B724A-E75C-410D-8AD4-1E2BEC0BB892}" destId="{FAA42787-C11D-4967-A34A-F9B88B88D05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6.xml><?xml version="1.0" encoding="utf-8"?>
<dgm:dataModel xmlns:dgm="http://schemas.openxmlformats.org/drawingml/2006/diagram" xmlns:a="http://schemas.openxmlformats.org/drawingml/2006/main">
  <dgm:ptLst>
    <dgm:pt modelId="{798AF43D-17D5-496B-979D-D8337F8CEF4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67EFC0B-4EA6-4004-B083-C5F5DD5AE3BF}">
      <dgm:prSet/>
      <dgm:spPr/>
      <dgm:t>
        <a:bodyPr/>
        <a:lstStyle/>
        <a:p>
          <a:pPr rtl="0"/>
          <a:r>
            <a:rPr lang="vi-VN" b="1" smtClean="0"/>
            <a:t>Thí dụ</a:t>
          </a:r>
          <a:endParaRPr lang="en-US"/>
        </a:p>
      </dgm:t>
    </dgm:pt>
    <dgm:pt modelId="{3FE21443-CB93-4201-89EB-6EE5B3DECFE8}" type="parTrans" cxnId="{53493DE0-A347-4085-AE63-101C2A739C47}">
      <dgm:prSet/>
      <dgm:spPr/>
      <dgm:t>
        <a:bodyPr/>
        <a:lstStyle/>
        <a:p>
          <a:endParaRPr lang="en-US"/>
        </a:p>
      </dgm:t>
    </dgm:pt>
    <dgm:pt modelId="{ED37CECC-C8F7-460E-919B-1EBD5F22019A}" type="sibTrans" cxnId="{53493DE0-A347-4085-AE63-101C2A739C47}">
      <dgm:prSet/>
      <dgm:spPr/>
      <dgm:t>
        <a:bodyPr/>
        <a:lstStyle/>
        <a:p>
          <a:endParaRPr lang="en-US"/>
        </a:p>
      </dgm:t>
    </dgm:pt>
    <dgm:pt modelId="{550579CB-1089-463C-BF87-D4E281B3909D}" type="pres">
      <dgm:prSet presAssocID="{798AF43D-17D5-496B-979D-D8337F8CEF47}" presName="linear" presStyleCnt="0">
        <dgm:presLayoutVars>
          <dgm:animLvl val="lvl"/>
          <dgm:resizeHandles val="exact"/>
        </dgm:presLayoutVars>
      </dgm:prSet>
      <dgm:spPr/>
      <dgm:t>
        <a:bodyPr/>
        <a:lstStyle/>
        <a:p>
          <a:endParaRPr lang="en-US"/>
        </a:p>
      </dgm:t>
    </dgm:pt>
    <dgm:pt modelId="{05A099BD-ED2B-4C6A-9CE6-8D5D0F14292E}" type="pres">
      <dgm:prSet presAssocID="{F67EFC0B-4EA6-4004-B083-C5F5DD5AE3BF}" presName="parentText" presStyleLbl="node1" presStyleIdx="0" presStyleCnt="1">
        <dgm:presLayoutVars>
          <dgm:chMax val="0"/>
          <dgm:bulletEnabled val="1"/>
        </dgm:presLayoutVars>
      </dgm:prSet>
      <dgm:spPr/>
      <dgm:t>
        <a:bodyPr/>
        <a:lstStyle/>
        <a:p>
          <a:endParaRPr lang="en-US"/>
        </a:p>
      </dgm:t>
    </dgm:pt>
  </dgm:ptLst>
  <dgm:cxnLst>
    <dgm:cxn modelId="{F302C4C3-29C6-4E21-84A0-C45554F41E2A}" type="presOf" srcId="{798AF43D-17D5-496B-979D-D8337F8CEF47}" destId="{550579CB-1089-463C-BF87-D4E281B3909D}" srcOrd="0" destOrd="0" presId="urn:microsoft.com/office/officeart/2005/8/layout/vList2"/>
    <dgm:cxn modelId="{2840D600-EFE3-4FA8-B7A3-2D8F05EE563D}" type="presOf" srcId="{F67EFC0B-4EA6-4004-B083-C5F5DD5AE3BF}" destId="{05A099BD-ED2B-4C6A-9CE6-8D5D0F14292E}" srcOrd="0" destOrd="0" presId="urn:microsoft.com/office/officeart/2005/8/layout/vList2"/>
    <dgm:cxn modelId="{53493DE0-A347-4085-AE63-101C2A739C47}" srcId="{798AF43D-17D5-496B-979D-D8337F8CEF47}" destId="{F67EFC0B-4EA6-4004-B083-C5F5DD5AE3BF}" srcOrd="0" destOrd="0" parTransId="{3FE21443-CB93-4201-89EB-6EE5B3DECFE8}" sibTransId="{ED37CECC-C8F7-460E-919B-1EBD5F22019A}"/>
    <dgm:cxn modelId="{D4A205F3-B8DC-498C-A7C9-241979EEB133}" type="presParOf" srcId="{550579CB-1089-463C-BF87-D4E281B3909D}" destId="{05A099BD-ED2B-4C6A-9CE6-8D5D0F14292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7.xml><?xml version="1.0" encoding="utf-8"?>
<dgm:dataModel xmlns:dgm="http://schemas.openxmlformats.org/drawingml/2006/diagram" xmlns:a="http://schemas.openxmlformats.org/drawingml/2006/main">
  <dgm:ptLst>
    <dgm:pt modelId="{A09E8435-0297-42DD-B852-338CE8B1D34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9A4AADC-ECB7-430B-BD86-349D03B25A15}">
      <dgm:prSet/>
      <dgm:spPr/>
      <dgm:t>
        <a:bodyPr/>
        <a:lstStyle/>
        <a:p>
          <a:pPr rtl="0"/>
          <a:r>
            <a:rPr lang="vi-VN" b="1" smtClean="0"/>
            <a:t>4. Hạ tầng khóa công khai (PKI)</a:t>
          </a:r>
          <a:endParaRPr lang="en-US"/>
        </a:p>
      </dgm:t>
    </dgm:pt>
    <dgm:pt modelId="{B9E96BD4-1E9F-4207-803F-9F76455240EC}" type="parTrans" cxnId="{C2F2C8FE-6B67-4385-8ACB-1D1CE9CF240D}">
      <dgm:prSet/>
      <dgm:spPr/>
      <dgm:t>
        <a:bodyPr/>
        <a:lstStyle/>
        <a:p>
          <a:endParaRPr lang="en-US"/>
        </a:p>
      </dgm:t>
    </dgm:pt>
    <dgm:pt modelId="{BC3AB0B6-139C-4DB0-9C93-6F02D1B1EA71}" type="sibTrans" cxnId="{C2F2C8FE-6B67-4385-8ACB-1D1CE9CF240D}">
      <dgm:prSet/>
      <dgm:spPr/>
      <dgm:t>
        <a:bodyPr/>
        <a:lstStyle/>
        <a:p>
          <a:endParaRPr lang="en-US"/>
        </a:p>
      </dgm:t>
    </dgm:pt>
    <dgm:pt modelId="{AF9FAD10-4A68-4196-BFC1-CDE7F77A78A2}" type="pres">
      <dgm:prSet presAssocID="{A09E8435-0297-42DD-B852-338CE8B1D34C}" presName="linear" presStyleCnt="0">
        <dgm:presLayoutVars>
          <dgm:animLvl val="lvl"/>
          <dgm:resizeHandles val="exact"/>
        </dgm:presLayoutVars>
      </dgm:prSet>
      <dgm:spPr/>
      <dgm:t>
        <a:bodyPr/>
        <a:lstStyle/>
        <a:p>
          <a:endParaRPr lang="en-US"/>
        </a:p>
      </dgm:t>
    </dgm:pt>
    <dgm:pt modelId="{0E6EF014-C81F-4553-A144-C1170DE5D6BB}" type="pres">
      <dgm:prSet presAssocID="{D9A4AADC-ECB7-430B-BD86-349D03B25A15}" presName="parentText" presStyleLbl="node1" presStyleIdx="0" presStyleCnt="1">
        <dgm:presLayoutVars>
          <dgm:chMax val="0"/>
          <dgm:bulletEnabled val="1"/>
        </dgm:presLayoutVars>
      </dgm:prSet>
      <dgm:spPr/>
      <dgm:t>
        <a:bodyPr/>
        <a:lstStyle/>
        <a:p>
          <a:endParaRPr lang="en-US"/>
        </a:p>
      </dgm:t>
    </dgm:pt>
  </dgm:ptLst>
  <dgm:cxnLst>
    <dgm:cxn modelId="{1588CC06-5626-4882-A046-6494137991A6}" type="presOf" srcId="{A09E8435-0297-42DD-B852-338CE8B1D34C}" destId="{AF9FAD10-4A68-4196-BFC1-CDE7F77A78A2}" srcOrd="0" destOrd="0" presId="urn:microsoft.com/office/officeart/2005/8/layout/vList2"/>
    <dgm:cxn modelId="{C2F2C8FE-6B67-4385-8ACB-1D1CE9CF240D}" srcId="{A09E8435-0297-42DD-B852-338CE8B1D34C}" destId="{D9A4AADC-ECB7-430B-BD86-349D03B25A15}" srcOrd="0" destOrd="0" parTransId="{B9E96BD4-1E9F-4207-803F-9F76455240EC}" sibTransId="{BC3AB0B6-139C-4DB0-9C93-6F02D1B1EA71}"/>
    <dgm:cxn modelId="{6E91E1B7-1559-4BF4-827F-1961DF56EE34}" type="presOf" srcId="{D9A4AADC-ECB7-430B-BD86-349D03B25A15}" destId="{0E6EF014-C81F-4553-A144-C1170DE5D6BB}" srcOrd="0" destOrd="0" presId="urn:microsoft.com/office/officeart/2005/8/layout/vList2"/>
    <dgm:cxn modelId="{FC8137A5-8116-40B5-8703-3BF112CEAC73}" type="presParOf" srcId="{AF9FAD10-4A68-4196-BFC1-CDE7F77A78A2}" destId="{0E6EF014-C81F-4553-A144-C1170DE5D6B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8.xml><?xml version="1.0" encoding="utf-8"?>
<dgm:dataModel xmlns:dgm="http://schemas.openxmlformats.org/drawingml/2006/diagram" xmlns:a="http://schemas.openxmlformats.org/drawingml/2006/main">
  <dgm:ptLst>
    <dgm:pt modelId="{81A42F74-7F4B-4027-8BC4-13EFA56F4C2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F69EE80-328F-4DBE-82E2-6FFCF2CC789D}">
      <dgm:prSet/>
      <dgm:spPr/>
      <dgm:t>
        <a:bodyPr/>
        <a:lstStyle/>
        <a:p>
          <a:pPr rtl="0"/>
          <a:r>
            <a:rPr lang="vi-VN" b="1" smtClean="0"/>
            <a:t>Các thành phần</a:t>
          </a:r>
          <a:endParaRPr lang="en-US"/>
        </a:p>
      </dgm:t>
    </dgm:pt>
    <dgm:pt modelId="{C3F0BCAE-6AF4-4C10-81E9-6EBE6D5BA036}" type="parTrans" cxnId="{DA1E6553-864F-454E-9506-9824413D7176}">
      <dgm:prSet/>
      <dgm:spPr/>
      <dgm:t>
        <a:bodyPr/>
        <a:lstStyle/>
        <a:p>
          <a:endParaRPr lang="en-US"/>
        </a:p>
      </dgm:t>
    </dgm:pt>
    <dgm:pt modelId="{C01DB69B-1BF5-4AB9-A129-B43D1873382F}" type="sibTrans" cxnId="{DA1E6553-864F-454E-9506-9824413D7176}">
      <dgm:prSet/>
      <dgm:spPr/>
      <dgm:t>
        <a:bodyPr/>
        <a:lstStyle/>
        <a:p>
          <a:endParaRPr lang="en-US"/>
        </a:p>
      </dgm:t>
    </dgm:pt>
    <dgm:pt modelId="{C5ABB884-88A9-4D19-B73D-622BA424DD6C}" type="pres">
      <dgm:prSet presAssocID="{81A42F74-7F4B-4027-8BC4-13EFA56F4C2E}" presName="linear" presStyleCnt="0">
        <dgm:presLayoutVars>
          <dgm:animLvl val="lvl"/>
          <dgm:resizeHandles val="exact"/>
        </dgm:presLayoutVars>
      </dgm:prSet>
      <dgm:spPr/>
      <dgm:t>
        <a:bodyPr/>
        <a:lstStyle/>
        <a:p>
          <a:endParaRPr lang="en-US"/>
        </a:p>
      </dgm:t>
    </dgm:pt>
    <dgm:pt modelId="{6FEEE454-6659-40E2-A179-61268FC0EEF9}" type="pres">
      <dgm:prSet presAssocID="{5F69EE80-328F-4DBE-82E2-6FFCF2CC789D}" presName="parentText" presStyleLbl="node1" presStyleIdx="0" presStyleCnt="1">
        <dgm:presLayoutVars>
          <dgm:chMax val="0"/>
          <dgm:bulletEnabled val="1"/>
        </dgm:presLayoutVars>
      </dgm:prSet>
      <dgm:spPr/>
      <dgm:t>
        <a:bodyPr/>
        <a:lstStyle/>
        <a:p>
          <a:endParaRPr lang="en-US"/>
        </a:p>
      </dgm:t>
    </dgm:pt>
  </dgm:ptLst>
  <dgm:cxnLst>
    <dgm:cxn modelId="{DA1E6553-864F-454E-9506-9824413D7176}" srcId="{81A42F74-7F4B-4027-8BC4-13EFA56F4C2E}" destId="{5F69EE80-328F-4DBE-82E2-6FFCF2CC789D}" srcOrd="0" destOrd="0" parTransId="{C3F0BCAE-6AF4-4C10-81E9-6EBE6D5BA036}" sibTransId="{C01DB69B-1BF5-4AB9-A129-B43D1873382F}"/>
    <dgm:cxn modelId="{687AB46E-0D63-4EE8-BEB9-0E0F76057497}" type="presOf" srcId="{81A42F74-7F4B-4027-8BC4-13EFA56F4C2E}" destId="{C5ABB884-88A9-4D19-B73D-622BA424DD6C}" srcOrd="0" destOrd="0" presId="urn:microsoft.com/office/officeart/2005/8/layout/vList2"/>
    <dgm:cxn modelId="{9BC801E7-69D7-47B1-B34E-D10E4290AB1A}" type="presOf" srcId="{5F69EE80-328F-4DBE-82E2-6FFCF2CC789D}" destId="{6FEEE454-6659-40E2-A179-61268FC0EEF9}" srcOrd="0" destOrd="0" presId="urn:microsoft.com/office/officeart/2005/8/layout/vList2"/>
    <dgm:cxn modelId="{363D785E-AB8C-47C9-9BC6-EAD1EE743501}" type="presParOf" srcId="{C5ABB884-88A9-4D19-B73D-622BA424DD6C}" destId="{6FEEE454-6659-40E2-A179-61268FC0EEF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9.xml><?xml version="1.0" encoding="utf-8"?>
<dgm:dataModel xmlns:dgm="http://schemas.openxmlformats.org/drawingml/2006/diagram" xmlns:a="http://schemas.openxmlformats.org/drawingml/2006/main">
  <dgm:ptLst>
    <dgm:pt modelId="{ED416C2B-6C59-42D0-A474-9CBEFA32722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081CE1F-9DD4-4F01-A6DA-D80CB57C3E65}">
      <dgm:prSet/>
      <dgm:spPr/>
      <dgm:t>
        <a:bodyPr/>
        <a:lstStyle/>
        <a:p>
          <a:pPr rtl="0"/>
          <a:r>
            <a:rPr lang="vi-VN" smtClean="0"/>
            <a:t>Các thành phần của một chứng nhận khóa công cộng</a:t>
          </a:r>
          <a:endParaRPr lang="en-US"/>
        </a:p>
      </dgm:t>
    </dgm:pt>
    <dgm:pt modelId="{6EBB9C68-F49D-4951-8849-1720E215E5D6}" type="parTrans" cxnId="{78864B4C-9CCF-40F7-A118-C1716EEB81ED}">
      <dgm:prSet/>
      <dgm:spPr/>
      <dgm:t>
        <a:bodyPr/>
        <a:lstStyle/>
        <a:p>
          <a:endParaRPr lang="en-US"/>
        </a:p>
      </dgm:t>
    </dgm:pt>
    <dgm:pt modelId="{D227EA1D-E968-4B69-AED7-DA27704DC9FD}" type="sibTrans" cxnId="{78864B4C-9CCF-40F7-A118-C1716EEB81ED}">
      <dgm:prSet/>
      <dgm:spPr/>
      <dgm:t>
        <a:bodyPr/>
        <a:lstStyle/>
        <a:p>
          <a:endParaRPr lang="en-US"/>
        </a:p>
      </dgm:t>
    </dgm:pt>
    <dgm:pt modelId="{D600E146-702E-4FD2-94D1-37723268D73C}" type="pres">
      <dgm:prSet presAssocID="{ED416C2B-6C59-42D0-A474-9CBEFA32722B}" presName="linear" presStyleCnt="0">
        <dgm:presLayoutVars>
          <dgm:animLvl val="lvl"/>
          <dgm:resizeHandles val="exact"/>
        </dgm:presLayoutVars>
      </dgm:prSet>
      <dgm:spPr/>
      <dgm:t>
        <a:bodyPr/>
        <a:lstStyle/>
        <a:p>
          <a:endParaRPr lang="en-US"/>
        </a:p>
      </dgm:t>
    </dgm:pt>
    <dgm:pt modelId="{8641F6D8-CE03-4497-BC46-029AE2683223}" type="pres">
      <dgm:prSet presAssocID="{0081CE1F-9DD4-4F01-A6DA-D80CB57C3E65}" presName="parentText" presStyleLbl="node1" presStyleIdx="0" presStyleCnt="1">
        <dgm:presLayoutVars>
          <dgm:chMax val="0"/>
          <dgm:bulletEnabled val="1"/>
        </dgm:presLayoutVars>
      </dgm:prSet>
      <dgm:spPr/>
      <dgm:t>
        <a:bodyPr/>
        <a:lstStyle/>
        <a:p>
          <a:endParaRPr lang="en-US"/>
        </a:p>
      </dgm:t>
    </dgm:pt>
  </dgm:ptLst>
  <dgm:cxnLst>
    <dgm:cxn modelId="{78864B4C-9CCF-40F7-A118-C1716EEB81ED}" srcId="{ED416C2B-6C59-42D0-A474-9CBEFA32722B}" destId="{0081CE1F-9DD4-4F01-A6DA-D80CB57C3E65}" srcOrd="0" destOrd="0" parTransId="{6EBB9C68-F49D-4951-8849-1720E215E5D6}" sibTransId="{D227EA1D-E968-4B69-AED7-DA27704DC9FD}"/>
    <dgm:cxn modelId="{47AA4665-34D6-4395-AD13-94F1F2FF6CAC}" type="presOf" srcId="{ED416C2B-6C59-42D0-A474-9CBEFA32722B}" destId="{D600E146-702E-4FD2-94D1-37723268D73C}" srcOrd="0" destOrd="0" presId="urn:microsoft.com/office/officeart/2005/8/layout/vList2"/>
    <dgm:cxn modelId="{B9F76952-88CF-4CF8-A55D-628B5C77FD43}" type="presOf" srcId="{0081CE1F-9DD4-4F01-A6DA-D80CB57C3E65}" destId="{8641F6D8-CE03-4497-BC46-029AE2683223}" srcOrd="0" destOrd="0" presId="urn:microsoft.com/office/officeart/2005/8/layout/vList2"/>
    <dgm:cxn modelId="{21F6CDB0-5A64-4802-BD99-137397661313}" type="presParOf" srcId="{D600E146-702E-4FD2-94D1-37723268D73C}" destId="{8641F6D8-CE03-4497-BC46-029AE268322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A9574B9-0B27-421C-BFC3-EE2557061E2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39A95B8-630B-4785-A497-49104F1FF4DE}">
      <dgm:prSet/>
      <dgm:spPr/>
      <dgm:t>
        <a:bodyPr/>
        <a:lstStyle/>
        <a:p>
          <a:pPr rtl="0"/>
          <a:r>
            <a:rPr lang="en-US" b="1" smtClean="0"/>
            <a:t>Mã hóa </a:t>
          </a:r>
          <a:r>
            <a:rPr lang="vi-VN" b="1" smtClean="0"/>
            <a:t>thông qua mộ</a:t>
          </a:r>
          <a:r>
            <a:rPr lang="en-US" b="1" smtClean="0"/>
            <a:t>t chuyển mạch gói</a:t>
          </a:r>
          <a:endParaRPr lang="en-US"/>
        </a:p>
      </dgm:t>
    </dgm:pt>
    <dgm:pt modelId="{3E713A5A-4835-44DE-902C-9E7D6EB6C4FB}" type="parTrans" cxnId="{69AB2182-DC25-43AF-9111-4C65CFB8BBF1}">
      <dgm:prSet/>
      <dgm:spPr/>
      <dgm:t>
        <a:bodyPr/>
        <a:lstStyle/>
        <a:p>
          <a:endParaRPr lang="en-US"/>
        </a:p>
      </dgm:t>
    </dgm:pt>
    <dgm:pt modelId="{9CB834E1-B712-4528-BFC1-27DF48E046E0}" type="sibTrans" cxnId="{69AB2182-DC25-43AF-9111-4C65CFB8BBF1}">
      <dgm:prSet/>
      <dgm:spPr/>
      <dgm:t>
        <a:bodyPr/>
        <a:lstStyle/>
        <a:p>
          <a:endParaRPr lang="en-US"/>
        </a:p>
      </dgm:t>
    </dgm:pt>
    <dgm:pt modelId="{54F0D533-4596-441B-AF86-875CCD8DA2C5}" type="pres">
      <dgm:prSet presAssocID="{6A9574B9-0B27-421C-BFC3-EE2557061E24}" presName="linear" presStyleCnt="0">
        <dgm:presLayoutVars>
          <dgm:animLvl val="lvl"/>
          <dgm:resizeHandles val="exact"/>
        </dgm:presLayoutVars>
      </dgm:prSet>
      <dgm:spPr/>
      <dgm:t>
        <a:bodyPr/>
        <a:lstStyle/>
        <a:p>
          <a:endParaRPr lang="en-US"/>
        </a:p>
      </dgm:t>
    </dgm:pt>
    <dgm:pt modelId="{10F6B1A9-6A87-48FA-BC85-550B75E544ED}" type="pres">
      <dgm:prSet presAssocID="{839A95B8-630B-4785-A497-49104F1FF4DE}" presName="parentText" presStyleLbl="node1" presStyleIdx="0" presStyleCnt="1">
        <dgm:presLayoutVars>
          <dgm:chMax val="0"/>
          <dgm:bulletEnabled val="1"/>
        </dgm:presLayoutVars>
      </dgm:prSet>
      <dgm:spPr/>
      <dgm:t>
        <a:bodyPr/>
        <a:lstStyle/>
        <a:p>
          <a:endParaRPr lang="en-US"/>
        </a:p>
      </dgm:t>
    </dgm:pt>
  </dgm:ptLst>
  <dgm:cxnLst>
    <dgm:cxn modelId="{97CD24EA-52E9-4A28-978F-0ED0625C0BB2}" type="presOf" srcId="{6A9574B9-0B27-421C-BFC3-EE2557061E24}" destId="{54F0D533-4596-441B-AF86-875CCD8DA2C5}" srcOrd="0" destOrd="0" presId="urn:microsoft.com/office/officeart/2005/8/layout/vList2"/>
    <dgm:cxn modelId="{69AB2182-DC25-43AF-9111-4C65CFB8BBF1}" srcId="{6A9574B9-0B27-421C-BFC3-EE2557061E24}" destId="{839A95B8-630B-4785-A497-49104F1FF4DE}" srcOrd="0" destOrd="0" parTransId="{3E713A5A-4835-44DE-902C-9E7D6EB6C4FB}" sibTransId="{9CB834E1-B712-4528-BFC1-27DF48E046E0}"/>
    <dgm:cxn modelId="{7654F4F0-ABBC-42EC-BB27-6F885E86DDEF}" type="presOf" srcId="{839A95B8-630B-4785-A497-49104F1FF4DE}" destId="{10F6B1A9-6A87-48FA-BC85-550B75E544ED}" srcOrd="0" destOrd="0" presId="urn:microsoft.com/office/officeart/2005/8/layout/vList2"/>
    <dgm:cxn modelId="{1DDDF639-01EB-4811-A436-5F47188631BB}" type="presParOf" srcId="{54F0D533-4596-441B-AF86-875CCD8DA2C5}" destId="{10F6B1A9-6A87-48FA-BC85-550B75E544E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0.xml><?xml version="1.0" encoding="utf-8"?>
<dgm:dataModel xmlns:dgm="http://schemas.openxmlformats.org/drawingml/2006/diagram" xmlns:a="http://schemas.openxmlformats.org/drawingml/2006/main">
  <dgm:ptLst>
    <dgm:pt modelId="{CBA6B10B-DE88-4191-AFD1-60E65E3517A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1832E2C-6789-47B6-BD0F-0F7C8481D79E}">
      <dgm:prSet/>
      <dgm:spPr/>
      <dgm:t>
        <a:bodyPr/>
        <a:lstStyle/>
        <a:p>
          <a:pPr rtl="0"/>
          <a:r>
            <a:rPr lang="vi-VN" b="1" i="1" smtClean="0"/>
            <a:t>Mô hình </a:t>
          </a:r>
          <a:r>
            <a:rPr lang="en-US" b="1" i="1" smtClean="0"/>
            <a:t>Certification Authority </a:t>
          </a:r>
          <a:r>
            <a:rPr lang="vi-VN" b="1" i="1" smtClean="0"/>
            <a:t>đơn giản</a:t>
          </a:r>
          <a:endParaRPr lang="en-US"/>
        </a:p>
      </dgm:t>
    </dgm:pt>
    <dgm:pt modelId="{2E5DFB2D-01C4-45EC-AAA5-2D30ED99E0BC}" type="parTrans" cxnId="{777AE6BB-4974-48BB-A851-EBD12FB57952}">
      <dgm:prSet/>
      <dgm:spPr/>
      <dgm:t>
        <a:bodyPr/>
        <a:lstStyle/>
        <a:p>
          <a:endParaRPr lang="en-US"/>
        </a:p>
      </dgm:t>
    </dgm:pt>
    <dgm:pt modelId="{273AD3AC-8186-407C-8C73-5D8DBCEB2713}" type="sibTrans" cxnId="{777AE6BB-4974-48BB-A851-EBD12FB57952}">
      <dgm:prSet/>
      <dgm:spPr/>
      <dgm:t>
        <a:bodyPr/>
        <a:lstStyle/>
        <a:p>
          <a:endParaRPr lang="en-US"/>
        </a:p>
      </dgm:t>
    </dgm:pt>
    <dgm:pt modelId="{C8DB0796-638E-4C8F-84CC-14641A37C475}" type="pres">
      <dgm:prSet presAssocID="{CBA6B10B-DE88-4191-AFD1-60E65E3517A7}" presName="linear" presStyleCnt="0">
        <dgm:presLayoutVars>
          <dgm:animLvl val="lvl"/>
          <dgm:resizeHandles val="exact"/>
        </dgm:presLayoutVars>
      </dgm:prSet>
      <dgm:spPr/>
      <dgm:t>
        <a:bodyPr/>
        <a:lstStyle/>
        <a:p>
          <a:endParaRPr lang="en-US"/>
        </a:p>
      </dgm:t>
    </dgm:pt>
    <dgm:pt modelId="{BEEA2809-DA0B-4296-BC91-51D5C1139685}" type="pres">
      <dgm:prSet presAssocID="{41832E2C-6789-47B6-BD0F-0F7C8481D79E}" presName="parentText" presStyleLbl="node1" presStyleIdx="0" presStyleCnt="1">
        <dgm:presLayoutVars>
          <dgm:chMax val="0"/>
          <dgm:bulletEnabled val="1"/>
        </dgm:presLayoutVars>
      </dgm:prSet>
      <dgm:spPr/>
      <dgm:t>
        <a:bodyPr/>
        <a:lstStyle/>
        <a:p>
          <a:endParaRPr lang="en-US"/>
        </a:p>
      </dgm:t>
    </dgm:pt>
  </dgm:ptLst>
  <dgm:cxnLst>
    <dgm:cxn modelId="{777AE6BB-4974-48BB-A851-EBD12FB57952}" srcId="{CBA6B10B-DE88-4191-AFD1-60E65E3517A7}" destId="{41832E2C-6789-47B6-BD0F-0F7C8481D79E}" srcOrd="0" destOrd="0" parTransId="{2E5DFB2D-01C4-45EC-AAA5-2D30ED99E0BC}" sibTransId="{273AD3AC-8186-407C-8C73-5D8DBCEB2713}"/>
    <dgm:cxn modelId="{458A7493-5A55-4594-BADE-923CA0AE92DF}" type="presOf" srcId="{41832E2C-6789-47B6-BD0F-0F7C8481D79E}" destId="{BEEA2809-DA0B-4296-BC91-51D5C1139685}" srcOrd="0" destOrd="0" presId="urn:microsoft.com/office/officeart/2005/8/layout/vList2"/>
    <dgm:cxn modelId="{439C0A1B-E540-46A2-BFC7-E44A49CAB704}" type="presOf" srcId="{CBA6B10B-DE88-4191-AFD1-60E65E3517A7}" destId="{C8DB0796-638E-4C8F-84CC-14641A37C475}" srcOrd="0" destOrd="0" presId="urn:microsoft.com/office/officeart/2005/8/layout/vList2"/>
    <dgm:cxn modelId="{D12DC7BC-F8BB-436A-9264-75DB291CFFE2}" type="presParOf" srcId="{C8DB0796-638E-4C8F-84CC-14641A37C475}" destId="{BEEA2809-DA0B-4296-BC91-51D5C113968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1.xml><?xml version="1.0" encoding="utf-8"?>
<dgm:dataModel xmlns:dgm="http://schemas.openxmlformats.org/drawingml/2006/diagram" xmlns:a="http://schemas.openxmlformats.org/drawingml/2006/main">
  <dgm:ptLst>
    <dgm:pt modelId="{D92601DF-57BF-4CC8-AA10-3E10A83F8AE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89529B8-5C66-481D-A159-0E03909FBCAD}">
      <dgm:prSet/>
      <dgm:spPr/>
      <dgm:t>
        <a:bodyPr/>
        <a:lstStyle/>
        <a:p>
          <a:pPr rtl="0"/>
          <a:r>
            <a:rPr lang="vi-VN" b="1" smtClean="0"/>
            <a:t>4.1. Các loại giấy chứng nhận khóa công cộng</a:t>
          </a:r>
          <a:endParaRPr lang="en-US"/>
        </a:p>
      </dgm:t>
    </dgm:pt>
    <dgm:pt modelId="{914138F5-657F-4937-85C3-FBF2F8532C42}" type="parTrans" cxnId="{0C0B2ACB-16F6-40E4-8D08-F41A67F817AC}">
      <dgm:prSet/>
      <dgm:spPr/>
      <dgm:t>
        <a:bodyPr/>
        <a:lstStyle/>
        <a:p>
          <a:endParaRPr lang="en-US"/>
        </a:p>
      </dgm:t>
    </dgm:pt>
    <dgm:pt modelId="{E9A9A701-1D53-4C1B-BFE8-05E394DE769E}" type="sibTrans" cxnId="{0C0B2ACB-16F6-40E4-8D08-F41A67F817AC}">
      <dgm:prSet/>
      <dgm:spPr/>
      <dgm:t>
        <a:bodyPr/>
        <a:lstStyle/>
        <a:p>
          <a:endParaRPr lang="en-US"/>
        </a:p>
      </dgm:t>
    </dgm:pt>
    <dgm:pt modelId="{38850914-8F31-40E3-BA7F-48C3F03138B5}" type="pres">
      <dgm:prSet presAssocID="{D92601DF-57BF-4CC8-AA10-3E10A83F8AEF}" presName="linear" presStyleCnt="0">
        <dgm:presLayoutVars>
          <dgm:animLvl val="lvl"/>
          <dgm:resizeHandles val="exact"/>
        </dgm:presLayoutVars>
      </dgm:prSet>
      <dgm:spPr/>
      <dgm:t>
        <a:bodyPr/>
        <a:lstStyle/>
        <a:p>
          <a:endParaRPr lang="en-US"/>
        </a:p>
      </dgm:t>
    </dgm:pt>
    <dgm:pt modelId="{2324AFD3-7B1A-4E13-87D0-B203C3CC6700}" type="pres">
      <dgm:prSet presAssocID="{089529B8-5C66-481D-A159-0E03909FBCAD}" presName="parentText" presStyleLbl="node1" presStyleIdx="0" presStyleCnt="1">
        <dgm:presLayoutVars>
          <dgm:chMax val="0"/>
          <dgm:bulletEnabled val="1"/>
        </dgm:presLayoutVars>
      </dgm:prSet>
      <dgm:spPr/>
      <dgm:t>
        <a:bodyPr/>
        <a:lstStyle/>
        <a:p>
          <a:endParaRPr lang="en-US"/>
        </a:p>
      </dgm:t>
    </dgm:pt>
  </dgm:ptLst>
  <dgm:cxnLst>
    <dgm:cxn modelId="{E697E32E-C180-4201-A967-6B22B3AF8185}" type="presOf" srcId="{089529B8-5C66-481D-A159-0E03909FBCAD}" destId="{2324AFD3-7B1A-4E13-87D0-B203C3CC6700}" srcOrd="0" destOrd="0" presId="urn:microsoft.com/office/officeart/2005/8/layout/vList2"/>
    <dgm:cxn modelId="{ABEDD71A-A340-4B02-A7FE-17AA5C10F441}" type="presOf" srcId="{D92601DF-57BF-4CC8-AA10-3E10A83F8AEF}" destId="{38850914-8F31-40E3-BA7F-48C3F03138B5}" srcOrd="0" destOrd="0" presId="urn:microsoft.com/office/officeart/2005/8/layout/vList2"/>
    <dgm:cxn modelId="{0C0B2ACB-16F6-40E4-8D08-F41A67F817AC}" srcId="{D92601DF-57BF-4CC8-AA10-3E10A83F8AEF}" destId="{089529B8-5C66-481D-A159-0E03909FBCAD}" srcOrd="0" destOrd="0" parTransId="{914138F5-657F-4937-85C3-FBF2F8532C42}" sibTransId="{E9A9A701-1D53-4C1B-BFE8-05E394DE769E}"/>
    <dgm:cxn modelId="{0000FD5E-23E1-43D9-B2DD-3151FB9ABBAB}" type="presParOf" srcId="{38850914-8F31-40E3-BA7F-48C3F03138B5}" destId="{2324AFD3-7B1A-4E13-87D0-B203C3CC670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2.xml><?xml version="1.0" encoding="utf-8"?>
<dgm:dataModel xmlns:dgm="http://schemas.openxmlformats.org/drawingml/2006/diagram" xmlns:a="http://schemas.openxmlformats.org/drawingml/2006/main">
  <dgm:ptLst>
    <dgm:pt modelId="{19F89DFE-7253-4533-B04C-21FA1EAFD09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C410064-E2F2-4B80-B730-12DCA3C6043A}">
      <dgm:prSet/>
      <dgm:spPr/>
      <dgm:t>
        <a:bodyPr/>
        <a:lstStyle/>
        <a:p>
          <a:pPr rtl="0"/>
          <a:r>
            <a:rPr lang="vi-VN" b="1" i="1" smtClean="0"/>
            <a:t>Phiên bản 3 của chuẩn chứng nhận X.509</a:t>
          </a:r>
          <a:endParaRPr lang="en-US"/>
        </a:p>
      </dgm:t>
    </dgm:pt>
    <dgm:pt modelId="{D2644977-E555-420E-95D9-F1ACB463788A}" type="parTrans" cxnId="{48B21A3E-094C-4B61-9D4B-C69AE7C60C24}">
      <dgm:prSet/>
      <dgm:spPr/>
      <dgm:t>
        <a:bodyPr/>
        <a:lstStyle/>
        <a:p>
          <a:endParaRPr lang="en-US"/>
        </a:p>
      </dgm:t>
    </dgm:pt>
    <dgm:pt modelId="{A76F41AD-810C-47C1-9609-71C1BFCBC20B}" type="sibTrans" cxnId="{48B21A3E-094C-4B61-9D4B-C69AE7C60C24}">
      <dgm:prSet/>
      <dgm:spPr/>
      <dgm:t>
        <a:bodyPr/>
        <a:lstStyle/>
        <a:p>
          <a:endParaRPr lang="en-US"/>
        </a:p>
      </dgm:t>
    </dgm:pt>
    <dgm:pt modelId="{6EF0CF3D-2F1C-4AC9-BB26-1742708F9547}" type="pres">
      <dgm:prSet presAssocID="{19F89DFE-7253-4533-B04C-21FA1EAFD09A}" presName="linear" presStyleCnt="0">
        <dgm:presLayoutVars>
          <dgm:animLvl val="lvl"/>
          <dgm:resizeHandles val="exact"/>
        </dgm:presLayoutVars>
      </dgm:prSet>
      <dgm:spPr/>
      <dgm:t>
        <a:bodyPr/>
        <a:lstStyle/>
        <a:p>
          <a:endParaRPr lang="en-US"/>
        </a:p>
      </dgm:t>
    </dgm:pt>
    <dgm:pt modelId="{99D8A83F-39F6-464A-B5E0-FA19BAF68622}" type="pres">
      <dgm:prSet presAssocID="{0C410064-E2F2-4B80-B730-12DCA3C6043A}" presName="parentText" presStyleLbl="node1" presStyleIdx="0" presStyleCnt="1">
        <dgm:presLayoutVars>
          <dgm:chMax val="0"/>
          <dgm:bulletEnabled val="1"/>
        </dgm:presLayoutVars>
      </dgm:prSet>
      <dgm:spPr/>
      <dgm:t>
        <a:bodyPr/>
        <a:lstStyle/>
        <a:p>
          <a:endParaRPr lang="en-US"/>
        </a:p>
      </dgm:t>
    </dgm:pt>
  </dgm:ptLst>
  <dgm:cxnLst>
    <dgm:cxn modelId="{45CD9829-7171-43F0-922A-4449D31C519D}" type="presOf" srcId="{19F89DFE-7253-4533-B04C-21FA1EAFD09A}" destId="{6EF0CF3D-2F1C-4AC9-BB26-1742708F9547}" srcOrd="0" destOrd="0" presId="urn:microsoft.com/office/officeart/2005/8/layout/vList2"/>
    <dgm:cxn modelId="{C1BAF7A5-D06C-4ECE-B7EB-054989E859C9}" type="presOf" srcId="{0C410064-E2F2-4B80-B730-12DCA3C6043A}" destId="{99D8A83F-39F6-464A-B5E0-FA19BAF68622}" srcOrd="0" destOrd="0" presId="urn:microsoft.com/office/officeart/2005/8/layout/vList2"/>
    <dgm:cxn modelId="{48B21A3E-094C-4B61-9D4B-C69AE7C60C24}" srcId="{19F89DFE-7253-4533-B04C-21FA1EAFD09A}" destId="{0C410064-E2F2-4B80-B730-12DCA3C6043A}" srcOrd="0" destOrd="0" parTransId="{D2644977-E555-420E-95D9-F1ACB463788A}" sibTransId="{A76F41AD-810C-47C1-9609-71C1BFCBC20B}"/>
    <dgm:cxn modelId="{131E32CC-A995-48AA-813A-BA2D0E268AD2}" type="presParOf" srcId="{6EF0CF3D-2F1C-4AC9-BB26-1742708F9547}" destId="{99D8A83F-39F6-464A-B5E0-FA19BAF6862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3.xml><?xml version="1.0" encoding="utf-8"?>
<dgm:dataModel xmlns:dgm="http://schemas.openxmlformats.org/drawingml/2006/diagram" xmlns:a="http://schemas.openxmlformats.org/drawingml/2006/main">
  <dgm:ptLst>
    <dgm:pt modelId="{1C4DE7D8-A9A4-4739-904A-BE409CFEBDE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53DFA9F-1E4E-4719-956B-BCD5D1A584A3}">
      <dgm:prSet/>
      <dgm:spPr/>
      <dgm:t>
        <a:bodyPr/>
        <a:lstStyle/>
        <a:p>
          <a:pPr rtl="0"/>
          <a:r>
            <a:rPr lang="vi-VN" b="1" dirty="0" smtClean="0"/>
            <a:t>Mô tả</a:t>
          </a:r>
          <a:endParaRPr lang="en-US" dirty="0"/>
        </a:p>
      </dgm:t>
    </dgm:pt>
    <dgm:pt modelId="{2BDF3865-AFFA-4ECE-B949-DEA0ACA25EDA}" type="parTrans" cxnId="{63CD8B8F-3E83-46D1-8B52-5C9982A50164}">
      <dgm:prSet/>
      <dgm:spPr/>
      <dgm:t>
        <a:bodyPr/>
        <a:lstStyle/>
        <a:p>
          <a:endParaRPr lang="en-US"/>
        </a:p>
      </dgm:t>
    </dgm:pt>
    <dgm:pt modelId="{5D75AD72-B32E-4F44-83CC-C7D81093C15A}" type="sibTrans" cxnId="{63CD8B8F-3E83-46D1-8B52-5C9982A50164}">
      <dgm:prSet/>
      <dgm:spPr/>
      <dgm:t>
        <a:bodyPr/>
        <a:lstStyle/>
        <a:p>
          <a:endParaRPr lang="en-US"/>
        </a:p>
      </dgm:t>
    </dgm:pt>
    <dgm:pt modelId="{F32CDAF7-3D30-4C12-A66D-951171C3A710}" type="pres">
      <dgm:prSet presAssocID="{1C4DE7D8-A9A4-4739-904A-BE409CFEBDE1}" presName="linear" presStyleCnt="0">
        <dgm:presLayoutVars>
          <dgm:animLvl val="lvl"/>
          <dgm:resizeHandles val="exact"/>
        </dgm:presLayoutVars>
      </dgm:prSet>
      <dgm:spPr/>
      <dgm:t>
        <a:bodyPr/>
        <a:lstStyle/>
        <a:p>
          <a:endParaRPr lang="en-US"/>
        </a:p>
      </dgm:t>
    </dgm:pt>
    <dgm:pt modelId="{9722108E-8512-43CF-B3FD-6D40F8D66FD7}" type="pres">
      <dgm:prSet presAssocID="{553DFA9F-1E4E-4719-956B-BCD5D1A584A3}" presName="parentText" presStyleLbl="node1" presStyleIdx="0" presStyleCnt="1">
        <dgm:presLayoutVars>
          <dgm:chMax val="0"/>
          <dgm:bulletEnabled val="1"/>
        </dgm:presLayoutVars>
      </dgm:prSet>
      <dgm:spPr/>
      <dgm:t>
        <a:bodyPr/>
        <a:lstStyle/>
        <a:p>
          <a:endParaRPr lang="en-US"/>
        </a:p>
      </dgm:t>
    </dgm:pt>
  </dgm:ptLst>
  <dgm:cxnLst>
    <dgm:cxn modelId="{17229697-EC87-431E-8C5A-5DE1707B765D}" type="presOf" srcId="{1C4DE7D8-A9A4-4739-904A-BE409CFEBDE1}" destId="{F32CDAF7-3D30-4C12-A66D-951171C3A710}" srcOrd="0" destOrd="0" presId="urn:microsoft.com/office/officeart/2005/8/layout/vList2"/>
    <dgm:cxn modelId="{395ACB0A-E7D5-4255-82C8-6444B7B707C3}" type="presOf" srcId="{553DFA9F-1E4E-4719-956B-BCD5D1A584A3}" destId="{9722108E-8512-43CF-B3FD-6D40F8D66FD7}" srcOrd="0" destOrd="0" presId="urn:microsoft.com/office/officeart/2005/8/layout/vList2"/>
    <dgm:cxn modelId="{63CD8B8F-3E83-46D1-8B52-5C9982A50164}" srcId="{1C4DE7D8-A9A4-4739-904A-BE409CFEBDE1}" destId="{553DFA9F-1E4E-4719-956B-BCD5D1A584A3}" srcOrd="0" destOrd="0" parTransId="{2BDF3865-AFFA-4ECE-B949-DEA0ACA25EDA}" sibTransId="{5D75AD72-B32E-4F44-83CC-C7D81093C15A}"/>
    <dgm:cxn modelId="{01B8E3ED-FBC2-4B70-9BF5-5A86F06A2D17}" type="presParOf" srcId="{F32CDAF7-3D30-4C12-A66D-951171C3A710}" destId="{9722108E-8512-43CF-B3FD-6D40F8D66FD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4.xml><?xml version="1.0" encoding="utf-8"?>
<dgm:dataModel xmlns:dgm="http://schemas.openxmlformats.org/drawingml/2006/diagram" xmlns:a="http://schemas.openxmlformats.org/drawingml/2006/main">
  <dgm:ptLst>
    <dgm:pt modelId="{B2D0EAAB-68A4-4F99-9445-9A2DBDFB195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FCDB117-742F-4D45-B19F-B945EE03FFD7}">
      <dgm:prSet/>
      <dgm:spPr/>
      <dgm:t>
        <a:bodyPr/>
        <a:lstStyle/>
        <a:p>
          <a:pPr rtl="0"/>
          <a:r>
            <a:rPr lang="vi-VN" b="1" smtClean="0"/>
            <a:t>Mô tả một số trường</a:t>
          </a:r>
          <a:endParaRPr lang="en-US"/>
        </a:p>
      </dgm:t>
    </dgm:pt>
    <dgm:pt modelId="{D7632DFE-AB50-410D-BB5F-1220C73312A5}" type="parTrans" cxnId="{77276EBF-9BF4-480E-BC26-257718DE001A}">
      <dgm:prSet/>
      <dgm:spPr/>
      <dgm:t>
        <a:bodyPr/>
        <a:lstStyle/>
        <a:p>
          <a:endParaRPr lang="en-US"/>
        </a:p>
      </dgm:t>
    </dgm:pt>
    <dgm:pt modelId="{5C5C4606-7049-4AEB-9B1E-4F006C2A16B2}" type="sibTrans" cxnId="{77276EBF-9BF4-480E-BC26-257718DE001A}">
      <dgm:prSet/>
      <dgm:spPr/>
      <dgm:t>
        <a:bodyPr/>
        <a:lstStyle/>
        <a:p>
          <a:endParaRPr lang="en-US"/>
        </a:p>
      </dgm:t>
    </dgm:pt>
    <dgm:pt modelId="{C9E6A8A6-CFA0-4DF8-A6E5-DCFB083270BD}" type="pres">
      <dgm:prSet presAssocID="{B2D0EAAB-68A4-4F99-9445-9A2DBDFB1958}" presName="linear" presStyleCnt="0">
        <dgm:presLayoutVars>
          <dgm:animLvl val="lvl"/>
          <dgm:resizeHandles val="exact"/>
        </dgm:presLayoutVars>
      </dgm:prSet>
      <dgm:spPr/>
      <dgm:t>
        <a:bodyPr/>
        <a:lstStyle/>
        <a:p>
          <a:endParaRPr lang="en-US"/>
        </a:p>
      </dgm:t>
    </dgm:pt>
    <dgm:pt modelId="{A8B163BB-067D-42B9-B353-367161D79027}" type="pres">
      <dgm:prSet presAssocID="{0FCDB117-742F-4D45-B19F-B945EE03FFD7}" presName="parentText" presStyleLbl="node1" presStyleIdx="0" presStyleCnt="1">
        <dgm:presLayoutVars>
          <dgm:chMax val="0"/>
          <dgm:bulletEnabled val="1"/>
        </dgm:presLayoutVars>
      </dgm:prSet>
      <dgm:spPr/>
      <dgm:t>
        <a:bodyPr/>
        <a:lstStyle/>
        <a:p>
          <a:endParaRPr lang="en-US"/>
        </a:p>
      </dgm:t>
    </dgm:pt>
  </dgm:ptLst>
  <dgm:cxnLst>
    <dgm:cxn modelId="{77276EBF-9BF4-480E-BC26-257718DE001A}" srcId="{B2D0EAAB-68A4-4F99-9445-9A2DBDFB1958}" destId="{0FCDB117-742F-4D45-B19F-B945EE03FFD7}" srcOrd="0" destOrd="0" parTransId="{D7632DFE-AB50-410D-BB5F-1220C73312A5}" sibTransId="{5C5C4606-7049-4AEB-9B1E-4F006C2A16B2}"/>
    <dgm:cxn modelId="{510132F0-81E9-41F1-B63F-547C267EB481}" type="presOf" srcId="{0FCDB117-742F-4D45-B19F-B945EE03FFD7}" destId="{A8B163BB-067D-42B9-B353-367161D79027}" srcOrd="0" destOrd="0" presId="urn:microsoft.com/office/officeart/2005/8/layout/vList2"/>
    <dgm:cxn modelId="{2BFADF67-8461-438C-A503-F7E402D4AD7E}" type="presOf" srcId="{B2D0EAAB-68A4-4F99-9445-9A2DBDFB1958}" destId="{C9E6A8A6-CFA0-4DF8-A6E5-DCFB083270BD}" srcOrd="0" destOrd="0" presId="urn:microsoft.com/office/officeart/2005/8/layout/vList2"/>
    <dgm:cxn modelId="{B4D1BAC3-2C17-4E8E-BA40-6304ECDB43EF}" type="presParOf" srcId="{C9E6A8A6-CFA0-4DF8-A6E5-DCFB083270BD}" destId="{A8B163BB-067D-42B9-B353-367161D7902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5.xml><?xml version="1.0" encoding="utf-8"?>
<dgm:dataModel xmlns:dgm="http://schemas.openxmlformats.org/drawingml/2006/diagram" xmlns:a="http://schemas.openxmlformats.org/drawingml/2006/main">
  <dgm:ptLst>
    <dgm:pt modelId="{70A6A1CA-6EC2-4918-8A93-282AB7C408F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BB89E3B-DBDD-4F80-B1FE-F3688E681348}">
      <dgm:prSet/>
      <dgm:spPr/>
      <dgm:t>
        <a:bodyPr/>
        <a:lstStyle/>
        <a:p>
          <a:pPr rtl="0"/>
          <a:r>
            <a:rPr lang="vi-VN" b="1" smtClean="0"/>
            <a:t>(tiếp)</a:t>
          </a:r>
          <a:endParaRPr lang="en-US"/>
        </a:p>
      </dgm:t>
    </dgm:pt>
    <dgm:pt modelId="{CE80C562-A9A3-4E4A-A2C3-50EAB747D589}" type="parTrans" cxnId="{62B7AF3E-A633-4A16-8D17-E6542FCF18D8}">
      <dgm:prSet/>
      <dgm:spPr/>
      <dgm:t>
        <a:bodyPr/>
        <a:lstStyle/>
        <a:p>
          <a:endParaRPr lang="en-US"/>
        </a:p>
      </dgm:t>
    </dgm:pt>
    <dgm:pt modelId="{504E0330-CEEF-446A-9B71-47960EB8743E}" type="sibTrans" cxnId="{62B7AF3E-A633-4A16-8D17-E6542FCF18D8}">
      <dgm:prSet/>
      <dgm:spPr/>
      <dgm:t>
        <a:bodyPr/>
        <a:lstStyle/>
        <a:p>
          <a:endParaRPr lang="en-US"/>
        </a:p>
      </dgm:t>
    </dgm:pt>
    <dgm:pt modelId="{B45CC899-C10C-4B1F-8CCE-E71200CCE935}" type="pres">
      <dgm:prSet presAssocID="{70A6A1CA-6EC2-4918-8A93-282AB7C408FD}" presName="linear" presStyleCnt="0">
        <dgm:presLayoutVars>
          <dgm:animLvl val="lvl"/>
          <dgm:resizeHandles val="exact"/>
        </dgm:presLayoutVars>
      </dgm:prSet>
      <dgm:spPr/>
      <dgm:t>
        <a:bodyPr/>
        <a:lstStyle/>
        <a:p>
          <a:endParaRPr lang="en-US"/>
        </a:p>
      </dgm:t>
    </dgm:pt>
    <dgm:pt modelId="{AFB0E3A6-EDA1-49C5-8DCC-20B3890DCAAC}" type="pres">
      <dgm:prSet presAssocID="{ABB89E3B-DBDD-4F80-B1FE-F3688E681348}" presName="parentText" presStyleLbl="node1" presStyleIdx="0" presStyleCnt="1">
        <dgm:presLayoutVars>
          <dgm:chMax val="0"/>
          <dgm:bulletEnabled val="1"/>
        </dgm:presLayoutVars>
      </dgm:prSet>
      <dgm:spPr/>
      <dgm:t>
        <a:bodyPr/>
        <a:lstStyle/>
        <a:p>
          <a:endParaRPr lang="en-US"/>
        </a:p>
      </dgm:t>
    </dgm:pt>
  </dgm:ptLst>
  <dgm:cxnLst>
    <dgm:cxn modelId="{3ACA5160-31C3-4803-99A7-A3CF505F967E}" type="presOf" srcId="{ABB89E3B-DBDD-4F80-B1FE-F3688E681348}" destId="{AFB0E3A6-EDA1-49C5-8DCC-20B3890DCAAC}" srcOrd="0" destOrd="0" presId="urn:microsoft.com/office/officeart/2005/8/layout/vList2"/>
    <dgm:cxn modelId="{62B7AF3E-A633-4A16-8D17-E6542FCF18D8}" srcId="{70A6A1CA-6EC2-4918-8A93-282AB7C408FD}" destId="{ABB89E3B-DBDD-4F80-B1FE-F3688E681348}" srcOrd="0" destOrd="0" parTransId="{CE80C562-A9A3-4E4A-A2C3-50EAB747D589}" sibTransId="{504E0330-CEEF-446A-9B71-47960EB8743E}"/>
    <dgm:cxn modelId="{8CB03547-E015-4B10-8FD7-DC6F89EF1737}" type="presOf" srcId="{70A6A1CA-6EC2-4918-8A93-282AB7C408FD}" destId="{B45CC899-C10C-4B1F-8CCE-E71200CCE935}" srcOrd="0" destOrd="0" presId="urn:microsoft.com/office/officeart/2005/8/layout/vList2"/>
    <dgm:cxn modelId="{FE115A8F-050A-4D85-B449-C84058C8E8CD}" type="presParOf" srcId="{B45CC899-C10C-4B1F-8CCE-E71200CCE935}" destId="{AFB0E3A6-EDA1-49C5-8DCC-20B3890DCAA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6.xml><?xml version="1.0" encoding="utf-8"?>
<dgm:dataModel xmlns:dgm="http://schemas.openxmlformats.org/drawingml/2006/diagram" xmlns:a="http://schemas.openxmlformats.org/drawingml/2006/main">
  <dgm:ptLst>
    <dgm:pt modelId="{B2E237CC-EA45-4E97-8777-A435073D4E7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5ACC29A-8637-4784-A3E0-178DDEDAF250}">
      <dgm:prSet/>
      <dgm:spPr/>
      <dgm:t>
        <a:bodyPr/>
        <a:lstStyle/>
        <a:p>
          <a:pPr rtl="0"/>
          <a:r>
            <a:rPr lang="vi-VN" b="1" smtClean="0"/>
            <a:t>4.2. Sự chứng nhận và kiểm tra chữ ký</a:t>
          </a:r>
          <a:endParaRPr lang="en-US"/>
        </a:p>
      </dgm:t>
    </dgm:pt>
    <dgm:pt modelId="{BEE2233A-6048-45A3-9CC9-9B66BBBDB716}" type="parTrans" cxnId="{981400D5-D0CC-4077-915D-665151850D40}">
      <dgm:prSet/>
      <dgm:spPr/>
      <dgm:t>
        <a:bodyPr/>
        <a:lstStyle/>
        <a:p>
          <a:endParaRPr lang="en-US"/>
        </a:p>
      </dgm:t>
    </dgm:pt>
    <dgm:pt modelId="{347649FD-55FF-4892-B7F5-DC264B127F27}" type="sibTrans" cxnId="{981400D5-D0CC-4077-915D-665151850D40}">
      <dgm:prSet/>
      <dgm:spPr/>
      <dgm:t>
        <a:bodyPr/>
        <a:lstStyle/>
        <a:p>
          <a:endParaRPr lang="en-US"/>
        </a:p>
      </dgm:t>
    </dgm:pt>
    <dgm:pt modelId="{D8ADA394-C1F7-4720-ABC4-9FC8912A9AB1}" type="pres">
      <dgm:prSet presAssocID="{B2E237CC-EA45-4E97-8777-A435073D4E7C}" presName="linear" presStyleCnt="0">
        <dgm:presLayoutVars>
          <dgm:animLvl val="lvl"/>
          <dgm:resizeHandles val="exact"/>
        </dgm:presLayoutVars>
      </dgm:prSet>
      <dgm:spPr/>
      <dgm:t>
        <a:bodyPr/>
        <a:lstStyle/>
        <a:p>
          <a:endParaRPr lang="en-US"/>
        </a:p>
      </dgm:t>
    </dgm:pt>
    <dgm:pt modelId="{966F169C-9DCC-4B26-BB8B-C33B975BE4E9}" type="pres">
      <dgm:prSet presAssocID="{A5ACC29A-8637-4784-A3E0-178DDEDAF250}" presName="parentText" presStyleLbl="node1" presStyleIdx="0" presStyleCnt="1">
        <dgm:presLayoutVars>
          <dgm:chMax val="0"/>
          <dgm:bulletEnabled val="1"/>
        </dgm:presLayoutVars>
      </dgm:prSet>
      <dgm:spPr/>
      <dgm:t>
        <a:bodyPr/>
        <a:lstStyle/>
        <a:p>
          <a:endParaRPr lang="en-US"/>
        </a:p>
      </dgm:t>
    </dgm:pt>
  </dgm:ptLst>
  <dgm:cxnLst>
    <dgm:cxn modelId="{B6C73C64-3C7B-4890-A527-E2302B02B20C}" type="presOf" srcId="{B2E237CC-EA45-4E97-8777-A435073D4E7C}" destId="{D8ADA394-C1F7-4720-ABC4-9FC8912A9AB1}" srcOrd="0" destOrd="0" presId="urn:microsoft.com/office/officeart/2005/8/layout/vList2"/>
    <dgm:cxn modelId="{B6A280A9-16DB-4C6D-828B-12130F44BDAC}" type="presOf" srcId="{A5ACC29A-8637-4784-A3E0-178DDEDAF250}" destId="{966F169C-9DCC-4B26-BB8B-C33B975BE4E9}" srcOrd="0" destOrd="0" presId="urn:microsoft.com/office/officeart/2005/8/layout/vList2"/>
    <dgm:cxn modelId="{981400D5-D0CC-4077-915D-665151850D40}" srcId="{B2E237CC-EA45-4E97-8777-A435073D4E7C}" destId="{A5ACC29A-8637-4784-A3E0-178DDEDAF250}" srcOrd="0" destOrd="0" parTransId="{BEE2233A-6048-45A3-9CC9-9B66BBBDB716}" sibTransId="{347649FD-55FF-4892-B7F5-DC264B127F27}"/>
    <dgm:cxn modelId="{05E1D39C-A83E-44AD-A20C-87B332FF09AF}" type="presParOf" srcId="{D8ADA394-C1F7-4720-ABC4-9FC8912A9AB1}" destId="{966F169C-9DCC-4B26-BB8B-C33B975BE4E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7.xml><?xml version="1.0" encoding="utf-8"?>
<dgm:dataModel xmlns:dgm="http://schemas.openxmlformats.org/drawingml/2006/diagram" xmlns:a="http://schemas.openxmlformats.org/drawingml/2006/main">
  <dgm:ptLst>
    <dgm:pt modelId="{F4D1EF04-7849-474C-BB05-9E42F1C9559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58E97BC-ECB3-4D38-8927-B7DED60B608E}">
      <dgm:prSet/>
      <dgm:spPr/>
      <dgm:t>
        <a:bodyPr/>
        <a:lstStyle/>
        <a:p>
          <a:pPr rtl="0"/>
          <a:r>
            <a:rPr lang="vi-VN" b="1" smtClean="0"/>
            <a:t>Mô hình cơ bản</a:t>
          </a:r>
          <a:endParaRPr lang="en-US"/>
        </a:p>
      </dgm:t>
    </dgm:pt>
    <dgm:pt modelId="{3847D2C5-397E-4C65-8B45-EF8A10AA8133}" type="parTrans" cxnId="{640E4AEC-8B8B-4ECA-A844-3ED2A8AA971F}">
      <dgm:prSet/>
      <dgm:spPr/>
      <dgm:t>
        <a:bodyPr/>
        <a:lstStyle/>
        <a:p>
          <a:endParaRPr lang="en-US"/>
        </a:p>
      </dgm:t>
    </dgm:pt>
    <dgm:pt modelId="{E8CCC2D8-89D2-4B51-9DF4-DA01FC47934D}" type="sibTrans" cxnId="{640E4AEC-8B8B-4ECA-A844-3ED2A8AA971F}">
      <dgm:prSet/>
      <dgm:spPr/>
      <dgm:t>
        <a:bodyPr/>
        <a:lstStyle/>
        <a:p>
          <a:endParaRPr lang="en-US"/>
        </a:p>
      </dgm:t>
    </dgm:pt>
    <dgm:pt modelId="{85466760-F2CD-4BBD-B105-BF02D5B7AADF}" type="pres">
      <dgm:prSet presAssocID="{F4D1EF04-7849-474C-BB05-9E42F1C95595}" presName="linear" presStyleCnt="0">
        <dgm:presLayoutVars>
          <dgm:animLvl val="lvl"/>
          <dgm:resizeHandles val="exact"/>
        </dgm:presLayoutVars>
      </dgm:prSet>
      <dgm:spPr/>
      <dgm:t>
        <a:bodyPr/>
        <a:lstStyle/>
        <a:p>
          <a:endParaRPr lang="en-US"/>
        </a:p>
      </dgm:t>
    </dgm:pt>
    <dgm:pt modelId="{386639B8-9DB7-4062-AFFC-6DD0625F76B6}" type="pres">
      <dgm:prSet presAssocID="{458E97BC-ECB3-4D38-8927-B7DED60B608E}" presName="parentText" presStyleLbl="node1" presStyleIdx="0" presStyleCnt="1">
        <dgm:presLayoutVars>
          <dgm:chMax val="0"/>
          <dgm:bulletEnabled val="1"/>
        </dgm:presLayoutVars>
      </dgm:prSet>
      <dgm:spPr/>
      <dgm:t>
        <a:bodyPr/>
        <a:lstStyle/>
        <a:p>
          <a:endParaRPr lang="en-US"/>
        </a:p>
      </dgm:t>
    </dgm:pt>
  </dgm:ptLst>
  <dgm:cxnLst>
    <dgm:cxn modelId="{640E4AEC-8B8B-4ECA-A844-3ED2A8AA971F}" srcId="{F4D1EF04-7849-474C-BB05-9E42F1C95595}" destId="{458E97BC-ECB3-4D38-8927-B7DED60B608E}" srcOrd="0" destOrd="0" parTransId="{3847D2C5-397E-4C65-8B45-EF8A10AA8133}" sibTransId="{E8CCC2D8-89D2-4B51-9DF4-DA01FC47934D}"/>
    <dgm:cxn modelId="{D09AB310-6EF3-402A-B1FA-3BCFC891D0A4}" type="presOf" srcId="{F4D1EF04-7849-474C-BB05-9E42F1C95595}" destId="{85466760-F2CD-4BBD-B105-BF02D5B7AADF}" srcOrd="0" destOrd="0" presId="urn:microsoft.com/office/officeart/2005/8/layout/vList2"/>
    <dgm:cxn modelId="{D0E56C38-E5D0-4D46-BD0F-76D1452A07B3}" type="presOf" srcId="{458E97BC-ECB3-4D38-8927-B7DED60B608E}" destId="{386639B8-9DB7-4062-AFFC-6DD0625F76B6}" srcOrd="0" destOrd="0" presId="urn:microsoft.com/office/officeart/2005/8/layout/vList2"/>
    <dgm:cxn modelId="{F1862469-422A-4DE4-AD85-C1D8E4CB75B9}" type="presParOf" srcId="{85466760-F2CD-4BBD-B105-BF02D5B7AADF}" destId="{386639B8-9DB7-4062-AFFC-6DD0625F76B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8.xml><?xml version="1.0" encoding="utf-8"?>
<dgm:dataModel xmlns:dgm="http://schemas.openxmlformats.org/drawingml/2006/diagram" xmlns:a="http://schemas.openxmlformats.org/drawingml/2006/main">
  <dgm:ptLst>
    <dgm:pt modelId="{9E30C264-D6F0-4680-AE7B-CDE9715D9D4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589FC7E-2AD1-4083-9B4F-3FA7022BFCFA}">
      <dgm:prSet/>
      <dgm:spPr/>
      <dgm:t>
        <a:bodyPr/>
        <a:lstStyle/>
        <a:p>
          <a:pPr rtl="0"/>
          <a:r>
            <a:rPr lang="vi-VN" b="1" smtClean="0"/>
            <a:t>4.3.1. </a:t>
          </a:r>
          <a:r>
            <a:rPr lang="vi-VN" b="1" i="1" smtClean="0"/>
            <a:t>Tổ chức chứng nhộn - </a:t>
          </a:r>
          <a:r>
            <a:rPr lang="en-US" b="1" i="1" smtClean="0"/>
            <a:t>Certificate Authority </a:t>
          </a:r>
          <a:r>
            <a:rPr lang="vi-VN" b="1" i="1" smtClean="0"/>
            <a:t>(CA)</a:t>
          </a:r>
          <a:endParaRPr lang="en-US"/>
        </a:p>
      </dgm:t>
    </dgm:pt>
    <dgm:pt modelId="{C7DC5038-1780-4593-9EC5-A5EF2393BC1B}" type="parTrans" cxnId="{FBC56807-BD8C-4011-8DAF-24CD3C5CF083}">
      <dgm:prSet/>
      <dgm:spPr/>
      <dgm:t>
        <a:bodyPr/>
        <a:lstStyle/>
        <a:p>
          <a:endParaRPr lang="en-US"/>
        </a:p>
      </dgm:t>
    </dgm:pt>
    <dgm:pt modelId="{BFE9A1B8-893E-46D0-A54E-78CF67009FFB}" type="sibTrans" cxnId="{FBC56807-BD8C-4011-8DAF-24CD3C5CF083}">
      <dgm:prSet/>
      <dgm:spPr/>
      <dgm:t>
        <a:bodyPr/>
        <a:lstStyle/>
        <a:p>
          <a:endParaRPr lang="en-US"/>
        </a:p>
      </dgm:t>
    </dgm:pt>
    <dgm:pt modelId="{789346AD-F1AF-404E-A64D-DDA2D3AE1DE0}" type="pres">
      <dgm:prSet presAssocID="{9E30C264-D6F0-4680-AE7B-CDE9715D9D48}" presName="linear" presStyleCnt="0">
        <dgm:presLayoutVars>
          <dgm:animLvl val="lvl"/>
          <dgm:resizeHandles val="exact"/>
        </dgm:presLayoutVars>
      </dgm:prSet>
      <dgm:spPr/>
      <dgm:t>
        <a:bodyPr/>
        <a:lstStyle/>
        <a:p>
          <a:endParaRPr lang="en-US"/>
        </a:p>
      </dgm:t>
    </dgm:pt>
    <dgm:pt modelId="{665BA000-2D03-48FF-8B78-91F663AB2D8A}" type="pres">
      <dgm:prSet presAssocID="{7589FC7E-2AD1-4083-9B4F-3FA7022BFCFA}" presName="parentText" presStyleLbl="node1" presStyleIdx="0" presStyleCnt="1">
        <dgm:presLayoutVars>
          <dgm:chMax val="0"/>
          <dgm:bulletEnabled val="1"/>
        </dgm:presLayoutVars>
      </dgm:prSet>
      <dgm:spPr/>
      <dgm:t>
        <a:bodyPr/>
        <a:lstStyle/>
        <a:p>
          <a:endParaRPr lang="en-US"/>
        </a:p>
      </dgm:t>
    </dgm:pt>
  </dgm:ptLst>
  <dgm:cxnLst>
    <dgm:cxn modelId="{91086B7F-8780-4CE3-9921-3A6E51B13782}" type="presOf" srcId="{9E30C264-D6F0-4680-AE7B-CDE9715D9D48}" destId="{789346AD-F1AF-404E-A64D-DDA2D3AE1DE0}" srcOrd="0" destOrd="0" presId="urn:microsoft.com/office/officeart/2005/8/layout/vList2"/>
    <dgm:cxn modelId="{FBC56807-BD8C-4011-8DAF-24CD3C5CF083}" srcId="{9E30C264-D6F0-4680-AE7B-CDE9715D9D48}" destId="{7589FC7E-2AD1-4083-9B4F-3FA7022BFCFA}" srcOrd="0" destOrd="0" parTransId="{C7DC5038-1780-4593-9EC5-A5EF2393BC1B}" sibTransId="{BFE9A1B8-893E-46D0-A54E-78CF67009FFB}"/>
    <dgm:cxn modelId="{CEBD096B-5C19-4561-BCEC-FF51DB7DE4A6}" type="presOf" srcId="{7589FC7E-2AD1-4083-9B4F-3FA7022BFCFA}" destId="{665BA000-2D03-48FF-8B78-91F663AB2D8A}" srcOrd="0" destOrd="0" presId="urn:microsoft.com/office/officeart/2005/8/layout/vList2"/>
    <dgm:cxn modelId="{CDBA1109-105C-4914-93FD-D0838B2A0B63}" type="presParOf" srcId="{789346AD-F1AF-404E-A64D-DDA2D3AE1DE0}" destId="{665BA000-2D03-48FF-8B78-91F663AB2D8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9.xml><?xml version="1.0" encoding="utf-8"?>
<dgm:dataModel xmlns:dgm="http://schemas.openxmlformats.org/drawingml/2006/diagram" xmlns:a="http://schemas.openxmlformats.org/drawingml/2006/main">
  <dgm:ptLst>
    <dgm:pt modelId="{847872AE-FB8B-4C01-92AE-9B19C81763A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898C48B-0135-40AD-B038-E66E2C0A2808}">
      <dgm:prSet/>
      <dgm:spPr/>
      <dgm:t>
        <a:bodyPr/>
        <a:lstStyle/>
        <a:p>
          <a:pPr rtl="0"/>
          <a:r>
            <a:rPr lang="fr-FR" b="1" smtClean="0"/>
            <a:t>Mô </a:t>
          </a:r>
          <a:r>
            <a:rPr lang="vi-VN" b="1" smtClean="0"/>
            <a:t>tả</a:t>
          </a:r>
          <a:endParaRPr lang="en-US"/>
        </a:p>
      </dgm:t>
    </dgm:pt>
    <dgm:pt modelId="{0FC4567B-89E5-4E12-9A2F-E0CB280A2E15}" type="parTrans" cxnId="{15805F5C-8FE9-4153-90C0-19927034A256}">
      <dgm:prSet/>
      <dgm:spPr/>
      <dgm:t>
        <a:bodyPr/>
        <a:lstStyle/>
        <a:p>
          <a:endParaRPr lang="en-US"/>
        </a:p>
      </dgm:t>
    </dgm:pt>
    <dgm:pt modelId="{3266F8B7-A0A6-4B9C-83D6-275C194C9B27}" type="sibTrans" cxnId="{15805F5C-8FE9-4153-90C0-19927034A256}">
      <dgm:prSet/>
      <dgm:spPr/>
      <dgm:t>
        <a:bodyPr/>
        <a:lstStyle/>
        <a:p>
          <a:endParaRPr lang="en-US"/>
        </a:p>
      </dgm:t>
    </dgm:pt>
    <dgm:pt modelId="{91A6FED2-DE32-493F-AA86-9FB28B08DC4E}" type="pres">
      <dgm:prSet presAssocID="{847872AE-FB8B-4C01-92AE-9B19C81763A0}" presName="linear" presStyleCnt="0">
        <dgm:presLayoutVars>
          <dgm:animLvl val="lvl"/>
          <dgm:resizeHandles val="exact"/>
        </dgm:presLayoutVars>
      </dgm:prSet>
      <dgm:spPr/>
      <dgm:t>
        <a:bodyPr/>
        <a:lstStyle/>
        <a:p>
          <a:endParaRPr lang="en-US"/>
        </a:p>
      </dgm:t>
    </dgm:pt>
    <dgm:pt modelId="{4924342C-300B-4F55-8909-BF388EF994FB}" type="pres">
      <dgm:prSet presAssocID="{5898C48B-0135-40AD-B038-E66E2C0A2808}" presName="parentText" presStyleLbl="node1" presStyleIdx="0" presStyleCnt="1">
        <dgm:presLayoutVars>
          <dgm:chMax val="0"/>
          <dgm:bulletEnabled val="1"/>
        </dgm:presLayoutVars>
      </dgm:prSet>
      <dgm:spPr/>
      <dgm:t>
        <a:bodyPr/>
        <a:lstStyle/>
        <a:p>
          <a:endParaRPr lang="en-US"/>
        </a:p>
      </dgm:t>
    </dgm:pt>
  </dgm:ptLst>
  <dgm:cxnLst>
    <dgm:cxn modelId="{15805F5C-8FE9-4153-90C0-19927034A256}" srcId="{847872AE-FB8B-4C01-92AE-9B19C81763A0}" destId="{5898C48B-0135-40AD-B038-E66E2C0A2808}" srcOrd="0" destOrd="0" parTransId="{0FC4567B-89E5-4E12-9A2F-E0CB280A2E15}" sibTransId="{3266F8B7-A0A6-4B9C-83D6-275C194C9B27}"/>
    <dgm:cxn modelId="{2828B68C-0328-4735-A3F5-F56887BF139D}" type="presOf" srcId="{847872AE-FB8B-4C01-92AE-9B19C81763A0}" destId="{91A6FED2-DE32-493F-AA86-9FB28B08DC4E}" srcOrd="0" destOrd="0" presId="urn:microsoft.com/office/officeart/2005/8/layout/vList2"/>
    <dgm:cxn modelId="{263A4084-B9D2-4B7A-9C4D-5CD240C5D514}" type="presOf" srcId="{5898C48B-0135-40AD-B038-E66E2C0A2808}" destId="{4924342C-300B-4F55-8909-BF388EF994FB}" srcOrd="0" destOrd="0" presId="urn:microsoft.com/office/officeart/2005/8/layout/vList2"/>
    <dgm:cxn modelId="{259B0E9F-057C-49D6-9BE4-5A946A7ADA5B}" type="presParOf" srcId="{91A6FED2-DE32-493F-AA86-9FB28B08DC4E}" destId="{4924342C-300B-4F55-8909-BF388EF994F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7AD82A-F7A2-47AE-BCE6-186044AB23BE}">
      <dsp:nvSpPr>
        <dsp:cNvPr id="0" name=""/>
        <dsp:cNvSpPr/>
      </dsp:nvSpPr>
      <dsp:spPr>
        <a:xfrm>
          <a:off x="0" y="129629"/>
          <a:ext cx="9144000" cy="2015325"/>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rtl="0">
            <a:lnSpc>
              <a:spcPct val="90000"/>
            </a:lnSpc>
            <a:spcBef>
              <a:spcPct val="0"/>
            </a:spcBef>
            <a:spcAft>
              <a:spcPct val="35000"/>
            </a:spcAft>
          </a:pPr>
          <a:r>
            <a:rPr lang="en-US" sz="4400" b="1" kern="1200" dirty="0" smtClean="0">
              <a:latin typeface="Corbel" panose="020B0503020204020204" pitchFamily="34" charset="0"/>
            </a:rPr>
            <a:t>BÀI GIẢNG</a:t>
          </a:r>
        </a:p>
        <a:p>
          <a:pPr lvl="0" algn="ctr" defTabSz="1955800" rtl="0">
            <a:lnSpc>
              <a:spcPct val="90000"/>
            </a:lnSpc>
            <a:spcBef>
              <a:spcPct val="0"/>
            </a:spcBef>
            <a:spcAft>
              <a:spcPct val="35000"/>
            </a:spcAft>
          </a:pPr>
          <a:r>
            <a:rPr lang="en-US" sz="4400" b="1" kern="1200" dirty="0" smtClean="0">
              <a:latin typeface="Corbel" panose="020B0503020204020204" pitchFamily="34" charset="0"/>
            </a:rPr>
            <a:t>QUẢN LÝ KHÓA TRONG MẬT MÃ</a:t>
          </a:r>
          <a:endParaRPr lang="en-US" sz="4400" b="1" kern="1200" dirty="0">
            <a:latin typeface="Corbel" panose="020B0503020204020204" pitchFamily="34" charset="0"/>
          </a:endParaRPr>
        </a:p>
      </dsp:txBody>
      <dsp:txXfrm>
        <a:off x="98380" y="228009"/>
        <a:ext cx="8947240" cy="18185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FAE2C-AECF-4559-BB3B-2981AAC1E730}">
      <dsp:nvSpPr>
        <dsp:cNvPr id="0" name=""/>
        <dsp:cNvSpPr/>
      </dsp:nvSpPr>
      <dsp:spPr>
        <a:xfrm>
          <a:off x="0" y="2306"/>
          <a:ext cx="8122920" cy="9114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l" defTabSz="1689100" rtl="0">
            <a:lnSpc>
              <a:spcPct val="90000"/>
            </a:lnSpc>
            <a:spcBef>
              <a:spcPct val="0"/>
            </a:spcBef>
            <a:spcAft>
              <a:spcPct val="35000"/>
            </a:spcAft>
          </a:pPr>
          <a:r>
            <a:rPr lang="vi-VN" sz="3800" b="1" kern="1200" smtClean="0"/>
            <a:t>(tiếp)</a:t>
          </a:r>
          <a:endParaRPr lang="en-US" sz="3800" kern="1200"/>
        </a:p>
      </dsp:txBody>
      <dsp:txXfrm>
        <a:off x="44492" y="46798"/>
        <a:ext cx="8033936" cy="822446"/>
      </dsp:txXfrm>
    </dsp:sp>
  </dsp:spTree>
</dsp:drawing>
</file>

<file path=ppt/diagrams/drawing10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A97CAD-827B-4EBC-8666-DA2FC16FA235}">
      <dsp:nvSpPr>
        <dsp:cNvPr id="0" name=""/>
        <dsp:cNvSpPr/>
      </dsp:nvSpPr>
      <dsp:spPr>
        <a:xfrm>
          <a:off x="0" y="17982"/>
          <a:ext cx="7833360" cy="6833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vi-VN" sz="1900" b="1" kern="1200" smtClean="0"/>
            <a:t>4.3.2. </a:t>
          </a:r>
          <a:r>
            <a:rPr lang="vi-VN" sz="1900" b="1" i="1" kern="1200" smtClean="0"/>
            <a:t>Tổ chức đăng ký chứng nhân - </a:t>
          </a:r>
          <a:r>
            <a:rPr lang="en-US" sz="1900" b="1" i="1" kern="1200" smtClean="0"/>
            <a:t>Registration Authority </a:t>
          </a:r>
          <a:r>
            <a:rPr lang="vi-VN" sz="1900" b="1" i="1" kern="1200" smtClean="0"/>
            <a:t>(RA)</a:t>
          </a:r>
          <a:endParaRPr lang="en-US" sz="1900" kern="1200"/>
        </a:p>
      </dsp:txBody>
      <dsp:txXfrm>
        <a:off x="33359" y="51341"/>
        <a:ext cx="7766642" cy="616644"/>
      </dsp:txXfrm>
    </dsp:sp>
  </dsp:spTree>
</dsp:drawing>
</file>

<file path=ppt/diagrams/drawing10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6C4B1-4927-4850-9820-B714AAC28473}">
      <dsp:nvSpPr>
        <dsp:cNvPr id="0" name=""/>
        <dsp:cNvSpPr/>
      </dsp:nvSpPr>
      <dsp:spPr>
        <a:xfrm>
          <a:off x="0" y="7253"/>
          <a:ext cx="7702296"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fr-FR" sz="3100" b="1" kern="1200" smtClean="0"/>
            <a:t>Mô </a:t>
          </a:r>
          <a:r>
            <a:rPr lang="vi-VN" sz="3100" b="1" kern="1200" smtClean="0"/>
            <a:t>tả</a:t>
          </a:r>
          <a:endParaRPr lang="en-US" sz="3100" kern="1200"/>
        </a:p>
      </dsp:txBody>
      <dsp:txXfrm>
        <a:off x="36296" y="43549"/>
        <a:ext cx="7629704" cy="670943"/>
      </dsp:txXfrm>
    </dsp:sp>
  </dsp:spTree>
</dsp:drawing>
</file>

<file path=ppt/diagrams/drawing10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18AC3-D25E-4632-AD02-51E6CD3F085B}">
      <dsp:nvSpPr>
        <dsp:cNvPr id="0" name=""/>
        <dsp:cNvSpPr/>
      </dsp:nvSpPr>
      <dsp:spPr>
        <a:xfrm>
          <a:off x="0" y="2714"/>
          <a:ext cx="7736058"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vi-VN" sz="3300" b="1" kern="1200" smtClean="0"/>
            <a:t>Nhận xét</a:t>
          </a:r>
          <a:endParaRPr lang="en-US" sz="3300" kern="1200"/>
        </a:p>
      </dsp:txBody>
      <dsp:txXfrm>
        <a:off x="38638" y="41352"/>
        <a:ext cx="7658782" cy="714229"/>
      </dsp:txXfrm>
    </dsp:sp>
  </dsp:spTree>
</dsp:drawing>
</file>

<file path=ppt/diagrams/drawing10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8FB356-77BE-4AA6-B4EF-12AF538F8CAA}">
      <dsp:nvSpPr>
        <dsp:cNvPr id="0" name=""/>
        <dsp:cNvSpPr/>
      </dsp:nvSpPr>
      <dsp:spPr>
        <a:xfrm>
          <a:off x="0" y="48398"/>
          <a:ext cx="7860557"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i="1" kern="1200" smtClean="0"/>
            <a:t>4.3.3. Kho lưu trữ chứng nhận – Certificate Repository (CR)</a:t>
          </a:r>
          <a:endParaRPr lang="en-US" sz="2400" kern="1200"/>
        </a:p>
      </dsp:txBody>
      <dsp:txXfrm>
        <a:off x="28100" y="76498"/>
        <a:ext cx="7804357" cy="519439"/>
      </dsp:txXfrm>
    </dsp:sp>
  </dsp:spTree>
</dsp:drawing>
</file>

<file path=ppt/diagrams/drawing10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C09BCC-6562-4BDF-B3D6-22C46C311DB0}">
      <dsp:nvSpPr>
        <dsp:cNvPr id="0" name=""/>
        <dsp:cNvSpPr/>
      </dsp:nvSpPr>
      <dsp:spPr>
        <a:xfrm>
          <a:off x="0" y="3126"/>
          <a:ext cx="7709564"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vi-VN" sz="3000" b="1" kern="1200" smtClean="0"/>
            <a:t>4.4. Chu trình quản lý giấy chứng nhận</a:t>
          </a:r>
          <a:endParaRPr lang="en-US" sz="3000" kern="1200"/>
        </a:p>
      </dsp:txBody>
      <dsp:txXfrm>
        <a:off x="35125" y="38251"/>
        <a:ext cx="7639314" cy="649299"/>
      </dsp:txXfrm>
    </dsp:sp>
  </dsp:spTree>
</dsp:drawing>
</file>

<file path=ppt/diagrams/drawing10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383DFC-0A10-47A3-8F4E-74C24EAD330A}">
      <dsp:nvSpPr>
        <dsp:cNvPr id="0" name=""/>
        <dsp:cNvSpPr/>
      </dsp:nvSpPr>
      <dsp:spPr>
        <a:xfrm>
          <a:off x="0" y="10405"/>
          <a:ext cx="7727149"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b="1" kern="1200" smtClean="0"/>
            <a:t>4.4.1. </a:t>
          </a:r>
          <a:r>
            <a:rPr lang="vi-VN" sz="3100" b="1" i="1" kern="1200" smtClean="0"/>
            <a:t>Yêu cầu về giấy chứng nhộn</a:t>
          </a:r>
          <a:endParaRPr lang="en-US" sz="3100" kern="1200"/>
        </a:p>
      </dsp:txBody>
      <dsp:txXfrm>
        <a:off x="36296" y="46701"/>
        <a:ext cx="7654557" cy="670943"/>
      </dsp:txXfrm>
    </dsp:sp>
  </dsp:spTree>
</dsp:drawing>
</file>

<file path=ppt/diagrams/drawing10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D06737-16E1-48E7-86FC-BC234EDC0FAE}">
      <dsp:nvSpPr>
        <dsp:cNvPr id="0" name=""/>
        <dsp:cNvSpPr/>
      </dsp:nvSpPr>
      <dsp:spPr>
        <a:xfrm>
          <a:off x="0" y="36065"/>
          <a:ext cx="7883769"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vi-VN" sz="2800" i="1" kern="1200" smtClean="0"/>
            <a:t>Mẫu yêu cầu chứng nhộn theo chuẩn PKCS#10</a:t>
          </a:r>
          <a:endParaRPr lang="en-US" sz="2800" kern="1200"/>
        </a:p>
      </dsp:txBody>
      <dsp:txXfrm>
        <a:off x="32784" y="68849"/>
        <a:ext cx="7818201" cy="606012"/>
      </dsp:txXfrm>
    </dsp:sp>
  </dsp:spTree>
</dsp:drawing>
</file>

<file path=ppt/diagrams/drawing10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D86B0-7F7B-4C0F-9348-F8358C8B9896}">
      <dsp:nvSpPr>
        <dsp:cNvPr id="0" name=""/>
        <dsp:cNvSpPr/>
      </dsp:nvSpPr>
      <dsp:spPr>
        <a:xfrm>
          <a:off x="0" y="2983"/>
          <a:ext cx="7829843"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smtClean="0"/>
            <a:t>4.4.2. </a:t>
          </a:r>
          <a:r>
            <a:rPr lang="vi-VN" sz="3200" b="1" i="1" kern="1200" smtClean="0"/>
            <a:t>Hủy bỏ chứng nhân</a:t>
          </a:r>
          <a:endParaRPr lang="en-US" sz="3200" kern="1200"/>
        </a:p>
      </dsp:txBody>
      <dsp:txXfrm>
        <a:off x="37467" y="40450"/>
        <a:ext cx="7754909" cy="692586"/>
      </dsp:txXfrm>
    </dsp:sp>
  </dsp:spTree>
</dsp:drawing>
</file>

<file path=ppt/diagrams/drawing10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A948A-B3DF-4938-B475-4D24C52C531A}">
      <dsp:nvSpPr>
        <dsp:cNvPr id="0" name=""/>
        <dsp:cNvSpPr/>
      </dsp:nvSpPr>
      <dsp:spPr>
        <a:xfrm>
          <a:off x="0" y="79285"/>
          <a:ext cx="8129016" cy="527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vi-VN" sz="2200" b="1" i="1" kern="1200" smtClean="0"/>
            <a:t>Phiên bân 2 của định dạng danh sách chứng nhận bị hủy</a:t>
          </a:r>
          <a:endParaRPr lang="en-US" sz="2200" kern="1200"/>
        </a:p>
      </dsp:txBody>
      <dsp:txXfrm>
        <a:off x="25759" y="105044"/>
        <a:ext cx="8077498" cy="476152"/>
      </dsp:txXfrm>
    </dsp:sp>
  </dsp:spTree>
</dsp:drawing>
</file>

<file path=ppt/diagrams/drawing10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8FCBF3-7126-49C1-83D4-AF08D845FC47}">
      <dsp:nvSpPr>
        <dsp:cNvPr id="0" name=""/>
        <dsp:cNvSpPr/>
      </dsp:nvSpPr>
      <dsp:spPr>
        <a:xfrm>
          <a:off x="0" y="6757"/>
          <a:ext cx="7831249" cy="839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vi-VN" sz="3500" b="1" kern="1200" smtClean="0"/>
            <a:t>4.5. Các mô hình CA</a:t>
          </a:r>
          <a:endParaRPr lang="en-US" sz="3500" kern="1200"/>
        </a:p>
      </dsp:txBody>
      <dsp:txXfrm>
        <a:off x="40980" y="47737"/>
        <a:ext cx="7749289" cy="75751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E0018-CF82-4ACF-8677-E39D4CC5DAE7}">
      <dsp:nvSpPr>
        <dsp:cNvPr id="0" name=""/>
        <dsp:cNvSpPr/>
      </dsp:nvSpPr>
      <dsp:spPr>
        <a:xfrm>
          <a:off x="0" y="3439"/>
          <a:ext cx="7954423"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vi-VN" sz="2700" b="1" kern="1200" smtClean="0"/>
            <a:t>Đánh </a:t>
          </a:r>
          <a:r>
            <a:rPr lang="es-ES" sz="2700" b="1" kern="1200" smtClean="0"/>
            <a:t>giá</a:t>
          </a:r>
          <a:endParaRPr lang="en-US" sz="2700" kern="1200"/>
        </a:p>
      </dsp:txBody>
      <dsp:txXfrm>
        <a:off x="31613" y="35052"/>
        <a:ext cx="7891197" cy="584369"/>
      </dsp:txXfrm>
    </dsp:sp>
  </dsp:spTree>
</dsp:drawing>
</file>

<file path=ppt/diagrams/drawing1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BF787-0EA0-4B3B-95C7-DC2E9B69B776}">
      <dsp:nvSpPr>
        <dsp:cNvPr id="0" name=""/>
        <dsp:cNvSpPr/>
      </dsp:nvSpPr>
      <dsp:spPr>
        <a:xfrm>
          <a:off x="0" y="1217"/>
          <a:ext cx="7815541"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b="1" kern="1200" smtClean="0"/>
            <a:t>Nhận xét</a:t>
          </a:r>
          <a:endParaRPr lang="en-US" sz="3100" kern="1200"/>
        </a:p>
      </dsp:txBody>
      <dsp:txXfrm>
        <a:off x="36296" y="37513"/>
        <a:ext cx="7742949" cy="670943"/>
      </dsp:txXfrm>
    </dsp:sp>
  </dsp:spTree>
</dsp:drawing>
</file>

<file path=ppt/diagrams/drawing1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8E4F1D-F429-49BF-8F62-D9BA9CF8785B}">
      <dsp:nvSpPr>
        <dsp:cNvPr id="0" name=""/>
        <dsp:cNvSpPr/>
      </dsp:nvSpPr>
      <dsp:spPr>
        <a:xfrm>
          <a:off x="0" y="11506"/>
          <a:ext cx="7745202"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vi-VN" sz="3300" b="1" kern="1200" smtClean="0"/>
            <a:t>Nhận xét</a:t>
          </a:r>
          <a:endParaRPr lang="en-US" sz="3300" kern="1200"/>
        </a:p>
      </dsp:txBody>
      <dsp:txXfrm>
        <a:off x="38638" y="50144"/>
        <a:ext cx="7667926" cy="714229"/>
      </dsp:txXfrm>
    </dsp:sp>
  </dsp:spTree>
</dsp:drawing>
</file>

<file path=ppt/diagrams/drawing1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12EC8E-3A8F-4E46-8C85-8AB018FD2E12}">
      <dsp:nvSpPr>
        <dsp:cNvPr id="0" name=""/>
        <dsp:cNvSpPr/>
      </dsp:nvSpPr>
      <dsp:spPr>
        <a:xfrm>
          <a:off x="0" y="7321"/>
          <a:ext cx="7864309"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smtClean="0"/>
            <a:t>The Mesh architecture of a PKI framework</a:t>
          </a:r>
          <a:endParaRPr lang="en-US" sz="3200" kern="1200"/>
        </a:p>
      </dsp:txBody>
      <dsp:txXfrm>
        <a:off x="37467" y="44788"/>
        <a:ext cx="7789375" cy="692586"/>
      </dsp:txXfrm>
    </dsp:sp>
  </dsp:spTree>
</dsp:drawing>
</file>

<file path=ppt/diagrams/drawing1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2F9FCD-76A2-4C3A-ACAD-AF85D608DFCB}">
      <dsp:nvSpPr>
        <dsp:cNvPr id="0" name=""/>
        <dsp:cNvSpPr/>
      </dsp:nvSpPr>
      <dsp:spPr>
        <a:xfrm>
          <a:off x="0" y="8516"/>
          <a:ext cx="8023472"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smtClean="0"/>
            <a:t>The Bridge CA architecture of a PKI framework</a:t>
          </a:r>
          <a:endParaRPr lang="en-US" sz="2800" kern="1200"/>
        </a:p>
      </dsp:txBody>
      <dsp:txXfrm>
        <a:off x="32784" y="41300"/>
        <a:ext cx="7957904" cy="60601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09410-96AE-42BE-9671-A63986FC801E}">
      <dsp:nvSpPr>
        <dsp:cNvPr id="0" name=""/>
        <dsp:cNvSpPr/>
      </dsp:nvSpPr>
      <dsp:spPr>
        <a:xfrm>
          <a:off x="0" y="5825"/>
          <a:ext cx="7595616" cy="9149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vi-VN" sz="2300" kern="1200" dirty="0" smtClean="0"/>
            <a:t>Số lượng khóa yêu cầu hỗ trợ số lượng kết </a:t>
          </a:r>
          <a:r>
            <a:rPr lang="vi-VN" sz="2300" kern="1200" dirty="0" smtClean="0"/>
            <a:t>nối</a:t>
          </a:r>
          <a:r>
            <a:rPr lang="en-US" sz="2300" kern="1200" dirty="0" smtClean="0"/>
            <a:t> </a:t>
          </a:r>
          <a:r>
            <a:rPr lang="vi-VN" sz="2300" kern="1200" dirty="0" smtClean="0"/>
            <a:t>bất kỳ giữa các đầu cuối</a:t>
          </a:r>
          <a:endParaRPr lang="en-US" sz="2300" kern="1200" dirty="0"/>
        </a:p>
      </dsp:txBody>
      <dsp:txXfrm>
        <a:off x="44664" y="50489"/>
        <a:ext cx="7506288" cy="82561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8AAB5-2A24-4A63-972E-501E80EBE9FA}">
      <dsp:nvSpPr>
        <dsp:cNvPr id="0" name=""/>
        <dsp:cNvSpPr/>
      </dsp:nvSpPr>
      <dsp:spPr>
        <a:xfrm>
          <a:off x="0" y="323"/>
          <a:ext cx="7580611"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b="1" kern="1200" smtClean="0"/>
            <a:t>Phương án 3</a:t>
          </a:r>
          <a:endParaRPr lang="en-US" sz="3100" kern="1200"/>
        </a:p>
      </dsp:txBody>
      <dsp:txXfrm>
        <a:off x="36296" y="36619"/>
        <a:ext cx="7508019" cy="67094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D185A-E7A3-4467-AA1D-58E8A1C54295}">
      <dsp:nvSpPr>
        <dsp:cNvPr id="0" name=""/>
        <dsp:cNvSpPr/>
      </dsp:nvSpPr>
      <dsp:spPr>
        <a:xfrm>
          <a:off x="0" y="5106"/>
          <a:ext cx="7776972" cy="839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vi-VN" sz="3500" b="1" kern="1200" smtClean="0"/>
            <a:t>Phương án 4</a:t>
          </a:r>
          <a:endParaRPr lang="en-US" sz="3500" kern="1200"/>
        </a:p>
      </dsp:txBody>
      <dsp:txXfrm>
        <a:off x="40980" y="46086"/>
        <a:ext cx="7695012" cy="75751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90ECE0-1E43-4C88-ACFC-786ABB435775}">
      <dsp:nvSpPr>
        <dsp:cNvPr id="0" name=""/>
        <dsp:cNvSpPr/>
      </dsp:nvSpPr>
      <dsp:spPr>
        <a:xfrm>
          <a:off x="0" y="3293"/>
          <a:ext cx="7959032"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vi-VN" sz="3400" b="1" kern="1200" smtClean="0"/>
            <a:t>(tiếp)</a:t>
          </a:r>
          <a:endParaRPr lang="en-US" sz="3400" kern="1200"/>
        </a:p>
      </dsp:txBody>
      <dsp:txXfrm>
        <a:off x="39809" y="43102"/>
        <a:ext cx="7879414" cy="73587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96DAB-357A-478E-A566-5B25F922AECA}">
      <dsp:nvSpPr>
        <dsp:cNvPr id="0" name=""/>
        <dsp:cNvSpPr/>
      </dsp:nvSpPr>
      <dsp:spPr>
        <a:xfrm>
          <a:off x="0" y="1583"/>
          <a:ext cx="7709330"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b="1" kern="1200" dirty="0" err="1" smtClean="0"/>
            <a:t>Sử</a:t>
          </a:r>
          <a:r>
            <a:rPr lang="en-US" sz="3100" b="1" kern="1200" dirty="0" smtClean="0"/>
            <a:t> d</a:t>
          </a:r>
          <a:r>
            <a:rPr lang="vi-VN" sz="3100" b="1" kern="1200" dirty="0" smtClean="0"/>
            <a:t>ụng một c</a:t>
          </a:r>
          <a:r>
            <a:rPr lang="en-US" sz="3100" b="1" kern="1200" dirty="0" smtClean="0"/>
            <a:t>ấ</a:t>
          </a:r>
          <a:r>
            <a:rPr lang="vi-VN" sz="3100" b="1" kern="1200" dirty="0" smtClean="0"/>
            <a:t>u trúc phân c</a:t>
          </a:r>
          <a:r>
            <a:rPr lang="en-US" sz="3100" b="1" kern="1200" dirty="0" smtClean="0"/>
            <a:t>ấ</a:t>
          </a:r>
          <a:r>
            <a:rPr lang="vi-VN" sz="3100" b="1" kern="1200" dirty="0" smtClean="0"/>
            <a:t>p</a:t>
          </a:r>
          <a:r>
            <a:rPr lang="en-US" sz="3100" b="1" kern="1200" dirty="0" smtClean="0"/>
            <a:t> </a:t>
          </a:r>
          <a:r>
            <a:rPr lang="en-US" sz="3100" b="1" kern="1200" dirty="0" err="1" smtClean="0"/>
            <a:t>khóa</a:t>
          </a:r>
          <a:endParaRPr lang="en-US" sz="3100" kern="1200" dirty="0"/>
        </a:p>
      </dsp:txBody>
      <dsp:txXfrm>
        <a:off x="36296" y="37879"/>
        <a:ext cx="7636738" cy="6709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EA3E8-05E0-4C94-A8EA-62BF02C4459F}">
      <dsp:nvSpPr>
        <dsp:cNvPr id="0" name=""/>
        <dsp:cNvSpPr/>
      </dsp:nvSpPr>
      <dsp:spPr>
        <a:xfrm>
          <a:off x="0" y="7109"/>
          <a:ext cx="7790218"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vi-VN" sz="2800" b="1" kern="1200" smtClean="0"/>
            <a:t>Mô tả</a:t>
          </a:r>
          <a:endParaRPr lang="en-US" sz="2800" kern="1200"/>
        </a:p>
      </dsp:txBody>
      <dsp:txXfrm>
        <a:off x="32784" y="39893"/>
        <a:ext cx="7724650" cy="60601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A9A53-D7DE-474A-B195-92D9BDA6C8B2}">
      <dsp:nvSpPr>
        <dsp:cNvPr id="0" name=""/>
        <dsp:cNvSpPr/>
      </dsp:nvSpPr>
      <dsp:spPr>
        <a:xfrm>
          <a:off x="0" y="9867"/>
          <a:ext cx="7797956"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vi-VN" sz="3000" b="1" kern="1200" smtClean="0"/>
            <a:t>(tiếp)</a:t>
          </a:r>
          <a:endParaRPr lang="en-US" sz="3000" kern="1200"/>
        </a:p>
      </dsp:txBody>
      <dsp:txXfrm>
        <a:off x="35125" y="44992"/>
        <a:ext cx="7727706" cy="64929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07F3F-909F-43E3-AC1C-6F86AA7A4FFD}">
      <dsp:nvSpPr>
        <dsp:cNvPr id="0" name=""/>
        <dsp:cNvSpPr/>
      </dsp:nvSpPr>
      <dsp:spPr>
        <a:xfrm>
          <a:off x="0" y="4859"/>
          <a:ext cx="7865012"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vi-VN" sz="3200" b="1" kern="1200" smtClean="0"/>
            <a:t>1.1. Một kịch bản phân phối khóa</a:t>
          </a:r>
          <a:endParaRPr lang="en-US" sz="3200" kern="1200"/>
        </a:p>
      </dsp:txBody>
      <dsp:txXfrm>
        <a:off x="37467" y="42326"/>
        <a:ext cx="7790078"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4AC412-4988-4A63-AD3C-3EA74E629088}">
      <dsp:nvSpPr>
        <dsp:cNvPr id="0" name=""/>
        <dsp:cNvSpPr/>
      </dsp:nvSpPr>
      <dsp:spPr>
        <a:xfrm>
          <a:off x="60508" y="0"/>
          <a:ext cx="3440124" cy="2989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dirty="0" err="1" smtClean="0">
              <a:latin typeface="Corbel" panose="020B0503020204020204" pitchFamily="34" charset="0"/>
            </a:rPr>
            <a:t>Giáo</a:t>
          </a:r>
          <a:r>
            <a:rPr lang="en-US" sz="1800" kern="1200" dirty="0" smtClean="0">
              <a:latin typeface="Corbel" panose="020B0503020204020204" pitchFamily="34" charset="0"/>
            </a:rPr>
            <a:t> </a:t>
          </a:r>
          <a:r>
            <a:rPr lang="en-US" sz="1800" kern="1200" dirty="0" err="1" smtClean="0">
              <a:latin typeface="Corbel" panose="020B0503020204020204" pitchFamily="34" charset="0"/>
            </a:rPr>
            <a:t>viên</a:t>
          </a:r>
          <a:r>
            <a:rPr lang="en-US" sz="1800" kern="1200" dirty="0" smtClean="0">
              <a:latin typeface="Corbel" panose="020B0503020204020204" pitchFamily="34" charset="0"/>
            </a:rPr>
            <a:t>: 4/ </a:t>
          </a:r>
          <a:r>
            <a:rPr lang="en-US" sz="1800" kern="1200" dirty="0" err="1" smtClean="0">
              <a:latin typeface="Corbel" panose="020B0503020204020204" pitchFamily="34" charset="0"/>
            </a:rPr>
            <a:t>Nguyễn</a:t>
          </a:r>
          <a:r>
            <a:rPr lang="en-US" sz="1800" kern="1200" dirty="0" smtClean="0">
              <a:latin typeface="Corbel" panose="020B0503020204020204" pitchFamily="34" charset="0"/>
            </a:rPr>
            <a:t> </a:t>
          </a:r>
          <a:r>
            <a:rPr lang="en-US" sz="1800" kern="1200" dirty="0" err="1" smtClean="0">
              <a:latin typeface="Corbel" panose="020B0503020204020204" pitchFamily="34" charset="0"/>
            </a:rPr>
            <a:t>Hữu</a:t>
          </a:r>
          <a:r>
            <a:rPr lang="en-US" sz="1800" kern="1200" dirty="0" smtClean="0">
              <a:latin typeface="Corbel" panose="020B0503020204020204" pitchFamily="34" charset="0"/>
            </a:rPr>
            <a:t> </a:t>
          </a:r>
          <a:r>
            <a:rPr lang="en-US" sz="1800" kern="1200" dirty="0" err="1" smtClean="0">
              <a:latin typeface="Corbel" panose="020B0503020204020204" pitchFamily="34" charset="0"/>
            </a:rPr>
            <a:t>Nội</a:t>
          </a:r>
          <a:endParaRPr lang="en-US" sz="1800" kern="1200" dirty="0">
            <a:latin typeface="Corbel" panose="020B0503020204020204" pitchFamily="34" charset="0"/>
          </a:endParaRPr>
        </a:p>
      </dsp:txBody>
      <dsp:txXfrm>
        <a:off x="75101" y="14593"/>
        <a:ext cx="3410938" cy="269748"/>
      </dsp:txXfrm>
    </dsp:sp>
    <dsp:sp modelId="{9F865FF0-7CF1-4E52-B2F6-8E615894CE87}">
      <dsp:nvSpPr>
        <dsp:cNvPr id="0" name=""/>
        <dsp:cNvSpPr/>
      </dsp:nvSpPr>
      <dsp:spPr>
        <a:xfrm>
          <a:off x="60508" y="284250"/>
          <a:ext cx="3440124" cy="2989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dirty="0" err="1" smtClean="0">
              <a:latin typeface="Corbel" panose="020B0503020204020204" pitchFamily="34" charset="0"/>
            </a:rPr>
            <a:t>Đơn</a:t>
          </a:r>
          <a:r>
            <a:rPr lang="en-US" sz="1800" kern="1200" dirty="0" smtClean="0">
              <a:latin typeface="Corbel" panose="020B0503020204020204" pitchFamily="34" charset="0"/>
            </a:rPr>
            <a:t> </a:t>
          </a:r>
          <a:r>
            <a:rPr lang="en-US" sz="1800" kern="1200" dirty="0" err="1" smtClean="0">
              <a:latin typeface="Corbel" panose="020B0503020204020204" pitchFamily="34" charset="0"/>
            </a:rPr>
            <a:t>vị</a:t>
          </a:r>
          <a:r>
            <a:rPr lang="en-US" sz="1800" kern="1200" dirty="0" smtClean="0">
              <a:latin typeface="Corbel" panose="020B0503020204020204" pitchFamily="34" charset="0"/>
            </a:rPr>
            <a:t>: </a:t>
          </a:r>
          <a:r>
            <a:rPr lang="en-US" sz="1800" kern="1200" dirty="0" err="1" smtClean="0">
              <a:latin typeface="Corbel" panose="020B0503020204020204" pitchFamily="34" charset="0"/>
            </a:rPr>
            <a:t>Bộ</a:t>
          </a:r>
          <a:r>
            <a:rPr lang="en-US" sz="1800" kern="1200" dirty="0" smtClean="0">
              <a:latin typeface="Corbel" panose="020B0503020204020204" pitchFamily="34" charset="0"/>
            </a:rPr>
            <a:t> </a:t>
          </a:r>
          <a:r>
            <a:rPr lang="en-US" sz="1800" kern="1200" dirty="0" err="1" smtClean="0">
              <a:latin typeface="Corbel" panose="020B0503020204020204" pitchFamily="34" charset="0"/>
            </a:rPr>
            <a:t>môn</a:t>
          </a:r>
          <a:r>
            <a:rPr lang="en-US" sz="1800" kern="1200" dirty="0" smtClean="0">
              <a:latin typeface="Corbel" panose="020B0503020204020204" pitchFamily="34" charset="0"/>
            </a:rPr>
            <a:t> ATTT, </a:t>
          </a:r>
          <a:r>
            <a:rPr lang="en-US" sz="1800" kern="1200" dirty="0" err="1" smtClean="0">
              <a:latin typeface="Corbel" panose="020B0503020204020204" pitchFamily="34" charset="0"/>
            </a:rPr>
            <a:t>Khoa</a:t>
          </a:r>
          <a:r>
            <a:rPr lang="en-US" sz="1800" kern="1200" dirty="0" smtClean="0">
              <a:latin typeface="Corbel" panose="020B0503020204020204" pitchFamily="34" charset="0"/>
            </a:rPr>
            <a:t> CNTT</a:t>
          </a:r>
          <a:endParaRPr lang="en-US" sz="1800" kern="1200" dirty="0">
            <a:latin typeface="Corbel" panose="020B0503020204020204" pitchFamily="34" charset="0"/>
          </a:endParaRPr>
        </a:p>
      </dsp:txBody>
      <dsp:txXfrm>
        <a:off x="75101" y="298843"/>
        <a:ext cx="3410938" cy="269748"/>
      </dsp:txXfrm>
    </dsp:sp>
    <dsp:sp modelId="{1E7D8500-7D12-417C-9BAE-D78098BD56AB}">
      <dsp:nvSpPr>
        <dsp:cNvPr id="0" name=""/>
        <dsp:cNvSpPr/>
      </dsp:nvSpPr>
      <dsp:spPr>
        <a:xfrm>
          <a:off x="60508" y="598132"/>
          <a:ext cx="3440124" cy="2989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kern="1200" dirty="0" err="1" smtClean="0">
              <a:latin typeface="Corbel" panose="020B0503020204020204" pitchFamily="34" charset="0"/>
            </a:rPr>
            <a:t>Liên</a:t>
          </a:r>
          <a:r>
            <a:rPr lang="en-US" sz="1600" kern="1200" dirty="0" smtClean="0">
              <a:latin typeface="Corbel" panose="020B0503020204020204" pitchFamily="34" charset="0"/>
            </a:rPr>
            <a:t> </a:t>
          </a:r>
          <a:r>
            <a:rPr lang="en-US" sz="1600" kern="1200" dirty="0" err="1" smtClean="0">
              <a:latin typeface="Corbel" panose="020B0503020204020204" pitchFamily="34" charset="0"/>
            </a:rPr>
            <a:t>hệ</a:t>
          </a:r>
          <a:r>
            <a:rPr lang="en-US" sz="1600" kern="1200" dirty="0" smtClean="0">
              <a:latin typeface="Corbel" panose="020B0503020204020204" pitchFamily="34" charset="0"/>
            </a:rPr>
            <a:t>: Email - huunoidq@gmail.com</a:t>
          </a:r>
          <a:endParaRPr lang="en-US" sz="1600" kern="1200" dirty="0">
            <a:latin typeface="Corbel" panose="020B0503020204020204" pitchFamily="34" charset="0"/>
          </a:endParaRPr>
        </a:p>
      </dsp:txBody>
      <dsp:txXfrm>
        <a:off x="75101" y="612725"/>
        <a:ext cx="3410938" cy="269748"/>
      </dsp:txXfrm>
    </dsp:sp>
    <dsp:sp modelId="{7878EA30-6613-41D4-B4E9-ED0DE1DEC707}">
      <dsp:nvSpPr>
        <dsp:cNvPr id="0" name=""/>
        <dsp:cNvSpPr/>
      </dsp:nvSpPr>
      <dsp:spPr>
        <a:xfrm>
          <a:off x="60508" y="902546"/>
          <a:ext cx="3440124" cy="2989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kern="1200" dirty="0" smtClean="0">
              <a:latin typeface="Corbel" panose="020B0503020204020204" pitchFamily="34" charset="0"/>
            </a:rPr>
            <a:t>SĐT:  0962631881</a:t>
          </a:r>
          <a:endParaRPr lang="en-US" sz="1600" kern="1200" dirty="0">
            <a:latin typeface="Corbel" panose="020B0503020204020204" pitchFamily="34" charset="0"/>
          </a:endParaRPr>
        </a:p>
      </dsp:txBody>
      <dsp:txXfrm>
        <a:off x="75101" y="917139"/>
        <a:ext cx="3410938" cy="26974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81B841-C0CE-4CF0-96EB-37C5A37BBF4F}">
      <dsp:nvSpPr>
        <dsp:cNvPr id="0" name=""/>
        <dsp:cNvSpPr/>
      </dsp:nvSpPr>
      <dsp:spPr>
        <a:xfrm>
          <a:off x="0" y="2916"/>
          <a:ext cx="7800301" cy="8634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fr-FR" sz="3600" b="1" kern="1200" smtClean="0"/>
            <a:t>Mô </a:t>
          </a:r>
          <a:r>
            <a:rPr lang="vi-VN" sz="3600" b="1" kern="1200" smtClean="0"/>
            <a:t>tả</a:t>
          </a:r>
          <a:endParaRPr lang="en-US" sz="3600" kern="1200"/>
        </a:p>
      </dsp:txBody>
      <dsp:txXfrm>
        <a:off x="42151" y="45067"/>
        <a:ext cx="7715999" cy="77915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98E02-8502-4CD3-B658-D1279FF01B6F}">
      <dsp:nvSpPr>
        <dsp:cNvPr id="0" name=""/>
        <dsp:cNvSpPr/>
      </dsp:nvSpPr>
      <dsp:spPr>
        <a:xfrm>
          <a:off x="0" y="3114"/>
          <a:ext cx="8147304" cy="839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vi-VN" sz="3500" b="1" kern="1200" smtClean="0"/>
            <a:t>Các giả thiết</a:t>
          </a:r>
          <a:endParaRPr lang="en-US" sz="3500" kern="1200"/>
        </a:p>
      </dsp:txBody>
      <dsp:txXfrm>
        <a:off x="40980" y="44094"/>
        <a:ext cx="8065344" cy="757514"/>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C76D6-FBF8-4796-99E8-6CE50B91DBC3}">
      <dsp:nvSpPr>
        <dsp:cNvPr id="0" name=""/>
        <dsp:cNvSpPr/>
      </dsp:nvSpPr>
      <dsp:spPr>
        <a:xfrm>
          <a:off x="0" y="10224"/>
          <a:ext cx="7839925"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vi-VN" sz="3200" b="1" kern="1200" smtClean="0"/>
            <a:t>Các bước tạo khóa phiên</a:t>
          </a:r>
          <a:endParaRPr lang="en-US" sz="3200" kern="1200"/>
        </a:p>
      </dsp:txBody>
      <dsp:txXfrm>
        <a:off x="37467" y="47691"/>
        <a:ext cx="7764991" cy="69258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141E77-5D07-4949-B888-E5A320474FC9}">
      <dsp:nvSpPr>
        <dsp:cNvPr id="0" name=""/>
        <dsp:cNvSpPr/>
      </dsp:nvSpPr>
      <dsp:spPr>
        <a:xfrm>
          <a:off x="0" y="6313"/>
          <a:ext cx="7830078"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vi-VN" sz="3400" b="1" kern="1200" smtClean="0"/>
            <a:t>(tiếp)</a:t>
          </a:r>
          <a:endParaRPr lang="en-US" sz="3400" kern="1200"/>
        </a:p>
      </dsp:txBody>
      <dsp:txXfrm>
        <a:off x="39809" y="46122"/>
        <a:ext cx="7750460" cy="73587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61736C-B907-4465-BB0F-DA856C4B4B21}">
      <dsp:nvSpPr>
        <dsp:cNvPr id="0" name=""/>
        <dsp:cNvSpPr/>
      </dsp:nvSpPr>
      <dsp:spPr>
        <a:xfrm>
          <a:off x="0" y="3163"/>
          <a:ext cx="7501831"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b="1" kern="1200" smtClean="0"/>
            <a:t>(tiếp)</a:t>
          </a:r>
          <a:endParaRPr lang="en-US" sz="3100" kern="1200"/>
        </a:p>
      </dsp:txBody>
      <dsp:txXfrm>
        <a:off x="36296" y="39459"/>
        <a:ext cx="7429239" cy="67094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BBE69D-33DE-4C11-86FB-4FA1AE014133}">
      <dsp:nvSpPr>
        <dsp:cNvPr id="0" name=""/>
        <dsp:cNvSpPr/>
      </dsp:nvSpPr>
      <dsp:spPr>
        <a:xfrm>
          <a:off x="0" y="9878"/>
          <a:ext cx="7815541"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vi-VN" sz="2800" b="1" kern="1200" smtClean="0"/>
            <a:t>(tiếp)</a:t>
          </a:r>
          <a:endParaRPr lang="en-US" sz="2800" kern="1200"/>
        </a:p>
      </dsp:txBody>
      <dsp:txXfrm>
        <a:off x="32784" y="42662"/>
        <a:ext cx="7749973" cy="60601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A5612D-3422-4EE9-B647-2FB1BBD50EA6}">
      <dsp:nvSpPr>
        <dsp:cNvPr id="0" name=""/>
        <dsp:cNvSpPr/>
      </dsp:nvSpPr>
      <dsp:spPr>
        <a:xfrm>
          <a:off x="0" y="10412"/>
          <a:ext cx="7765835"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vi-VN" sz="3000" b="1" kern="1200" smtClean="0"/>
            <a:t>(tiếp)</a:t>
          </a:r>
          <a:endParaRPr lang="en-US" sz="3000" kern="1200"/>
        </a:p>
      </dsp:txBody>
      <dsp:txXfrm>
        <a:off x="35125" y="45537"/>
        <a:ext cx="7695585" cy="649299"/>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50FD1-62AF-4C86-8765-CFA867918302}">
      <dsp:nvSpPr>
        <dsp:cNvPr id="0" name=""/>
        <dsp:cNvSpPr/>
      </dsp:nvSpPr>
      <dsp:spPr>
        <a:xfrm>
          <a:off x="0" y="8204"/>
          <a:ext cx="7554586"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b="1" kern="1200" smtClean="0"/>
            <a:t>(tiếp)</a:t>
          </a:r>
          <a:endParaRPr lang="en-US" sz="3100" kern="1200"/>
        </a:p>
      </dsp:txBody>
      <dsp:txXfrm>
        <a:off x="36296" y="44500"/>
        <a:ext cx="7481994" cy="670943"/>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AAC69-1FA5-4BAF-ADB3-6373F535D9B4}">
      <dsp:nvSpPr>
        <dsp:cNvPr id="0" name=""/>
        <dsp:cNvSpPr/>
      </dsp:nvSpPr>
      <dsp:spPr>
        <a:xfrm>
          <a:off x="0" y="370"/>
          <a:ext cx="7631078" cy="5996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vi-VN" sz="2500" b="1" kern="1200" smtClean="0"/>
            <a:t>Nhận xét</a:t>
          </a:r>
          <a:endParaRPr lang="en-US" sz="2500" kern="1200"/>
        </a:p>
      </dsp:txBody>
      <dsp:txXfrm>
        <a:off x="29271" y="29641"/>
        <a:ext cx="7572536" cy="541083"/>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ABD2BA-4A6E-4761-AFB9-3A400845063B}">
      <dsp:nvSpPr>
        <dsp:cNvPr id="0" name=""/>
        <dsp:cNvSpPr/>
      </dsp:nvSpPr>
      <dsp:spPr>
        <a:xfrm>
          <a:off x="0" y="6313"/>
          <a:ext cx="7818589"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vi-VN" sz="3400" b="1" kern="1200" smtClean="0"/>
            <a:t>1.2. Quản lý phân cấp khóa</a:t>
          </a:r>
          <a:endParaRPr lang="en-US" sz="3400" kern="1200"/>
        </a:p>
      </dsp:txBody>
      <dsp:txXfrm>
        <a:off x="39809" y="46122"/>
        <a:ext cx="7738971" cy="7358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B5388-7FA4-4CF3-A364-6B4B977D7290}">
      <dsp:nvSpPr>
        <dsp:cNvPr id="0" name=""/>
        <dsp:cNvSpPr/>
      </dsp:nvSpPr>
      <dsp:spPr>
        <a:xfrm>
          <a:off x="0" y="0"/>
          <a:ext cx="9144000" cy="821339"/>
        </a:xfrm>
        <a:prstGeom prst="roundRect">
          <a:avLst/>
        </a:prstGeom>
        <a:solidFill>
          <a:schemeClr val="lt1"/>
        </a:solidFill>
        <a:ln w="25400" cap="flat" cmpd="sng" algn="ctr">
          <a:solidFill>
            <a:srgbClr val="0070C0"/>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dirty="0" smtClean="0">
              <a:latin typeface="Corbel" panose="020B0503020204020204" pitchFamily="34" charset="0"/>
            </a:rPr>
            <a:t>KHOA CÔNG NGHỆ THÔNG TIN</a:t>
          </a:r>
        </a:p>
        <a:p>
          <a:pPr lvl="0" algn="ctr" defTabSz="800100" rtl="0">
            <a:lnSpc>
              <a:spcPct val="90000"/>
            </a:lnSpc>
            <a:spcBef>
              <a:spcPct val="0"/>
            </a:spcBef>
            <a:spcAft>
              <a:spcPct val="35000"/>
            </a:spcAft>
          </a:pPr>
          <a:r>
            <a:rPr lang="en-US" sz="1800" b="1" kern="1200" dirty="0" smtClean="0">
              <a:latin typeface="Corbel" panose="020B0503020204020204" pitchFamily="34" charset="0"/>
            </a:rPr>
            <a:t>BỘ MÔN AN TOÀN THÔNG TIN</a:t>
          </a:r>
          <a:endParaRPr lang="en-US" sz="1800" b="1" kern="1200" dirty="0">
            <a:latin typeface="Corbel" panose="020B0503020204020204" pitchFamily="34" charset="0"/>
          </a:endParaRPr>
        </a:p>
      </dsp:txBody>
      <dsp:txXfrm>
        <a:off x="40094" y="40094"/>
        <a:ext cx="9063812" cy="74115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CD9931-0F18-4F5F-914D-D16D3D2DB893}">
      <dsp:nvSpPr>
        <dsp:cNvPr id="0" name=""/>
        <dsp:cNvSpPr/>
      </dsp:nvSpPr>
      <dsp:spPr>
        <a:xfrm>
          <a:off x="0" y="9080"/>
          <a:ext cx="812292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smtClean="0"/>
            <a:t>1.3. Thời gian tồn tại của khóa </a:t>
          </a:r>
          <a:r>
            <a:rPr lang="vi-VN" sz="3200" b="1" kern="1200" smtClean="0"/>
            <a:t>phiên</a:t>
          </a:r>
          <a:endParaRPr lang="en-US" sz="3200" kern="1200"/>
        </a:p>
      </dsp:txBody>
      <dsp:txXfrm>
        <a:off x="37467" y="46547"/>
        <a:ext cx="8047986" cy="692586"/>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DD0E2-D25E-42BD-AAD1-80B15867EBE8}">
      <dsp:nvSpPr>
        <dsp:cNvPr id="0" name=""/>
        <dsp:cNvSpPr/>
      </dsp:nvSpPr>
      <dsp:spPr>
        <a:xfrm>
          <a:off x="0" y="390"/>
          <a:ext cx="7872046" cy="839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vi-VN" sz="3500" b="1" kern="1200" smtClean="0"/>
            <a:t>Giao thức hướng kết nối</a:t>
          </a:r>
          <a:endParaRPr lang="en-US" sz="3500" kern="1200"/>
        </a:p>
      </dsp:txBody>
      <dsp:txXfrm>
        <a:off x="40980" y="41370"/>
        <a:ext cx="7790086" cy="757514"/>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F650D-6591-45B2-A40B-C74ED521A7D6}">
      <dsp:nvSpPr>
        <dsp:cNvPr id="0" name=""/>
        <dsp:cNvSpPr/>
      </dsp:nvSpPr>
      <dsp:spPr>
        <a:xfrm>
          <a:off x="0" y="3770"/>
          <a:ext cx="7810899" cy="5996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vi-VN" sz="2500" b="1" kern="1200" smtClean="0"/>
            <a:t>Giao thức không liên kết</a:t>
          </a:r>
          <a:endParaRPr lang="en-US" sz="2500" kern="1200"/>
        </a:p>
      </dsp:txBody>
      <dsp:txXfrm>
        <a:off x="29271" y="33041"/>
        <a:ext cx="7752357" cy="541083"/>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95FE9A-A57D-45AE-A307-05D328A7CB25}">
      <dsp:nvSpPr>
        <dsp:cNvPr id="0" name=""/>
        <dsp:cNvSpPr/>
      </dsp:nvSpPr>
      <dsp:spPr>
        <a:xfrm>
          <a:off x="0" y="7240"/>
          <a:ext cx="7746374"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b="1" kern="1200" smtClean="0"/>
            <a:t>1.4. Một lược đồ quản lý khóa </a:t>
          </a:r>
          <a:r>
            <a:rPr lang="vi-VN" sz="3100" b="1" kern="1200" smtClean="0"/>
            <a:t>trong suốt</a:t>
          </a:r>
          <a:endParaRPr lang="en-US" sz="3100" kern="1200"/>
        </a:p>
      </dsp:txBody>
      <dsp:txXfrm>
        <a:off x="36296" y="43536"/>
        <a:ext cx="7673782" cy="670943"/>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6D2D0-B2A0-48FF-BFF3-9CA95C5FE928}">
      <dsp:nvSpPr>
        <dsp:cNvPr id="0" name=""/>
        <dsp:cNvSpPr/>
      </dsp:nvSpPr>
      <dsp:spPr>
        <a:xfrm>
          <a:off x="0" y="9923"/>
          <a:ext cx="7650950"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vi-VN" sz="2800" b="1" kern="1200" smtClean="0"/>
            <a:t>Nhận xét</a:t>
          </a:r>
          <a:endParaRPr lang="en-US" sz="2800" kern="1200"/>
        </a:p>
      </dsp:txBody>
      <dsp:txXfrm>
        <a:off x="32784" y="42707"/>
        <a:ext cx="7585382" cy="606012"/>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7F325B-409A-437C-BAC5-60A00BA98B1B}">
      <dsp:nvSpPr>
        <dsp:cNvPr id="0" name=""/>
        <dsp:cNvSpPr/>
      </dsp:nvSpPr>
      <dsp:spPr>
        <a:xfrm>
          <a:off x="0" y="8294"/>
          <a:ext cx="7844614"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b="1" kern="1200" smtClean="0"/>
            <a:t>Mô tả các bước thực hiện</a:t>
          </a:r>
          <a:endParaRPr lang="en-US" sz="3100" kern="1200"/>
        </a:p>
      </dsp:txBody>
      <dsp:txXfrm>
        <a:off x="36296" y="44590"/>
        <a:ext cx="7772022" cy="670943"/>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DA496A-160E-41C4-B1FF-0C8EB64381C5}">
      <dsp:nvSpPr>
        <dsp:cNvPr id="0" name=""/>
        <dsp:cNvSpPr/>
      </dsp:nvSpPr>
      <dsp:spPr>
        <a:xfrm>
          <a:off x="0" y="4109"/>
          <a:ext cx="7901822"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b="1" kern="1200" smtClean="0"/>
            <a:t>1.5. Phân phối khóa không tập </a:t>
          </a:r>
          <a:r>
            <a:rPr lang="vi-VN" sz="3000" b="1" kern="1200" smtClean="0"/>
            <a:t>trung</a:t>
          </a:r>
          <a:endParaRPr lang="en-US" sz="3000" kern="1200"/>
        </a:p>
      </dsp:txBody>
      <dsp:txXfrm>
        <a:off x="35125" y="39234"/>
        <a:ext cx="7831572" cy="649299"/>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5563F0-7EA8-421B-98B2-B6CD92B1FE68}">
      <dsp:nvSpPr>
        <dsp:cNvPr id="0" name=""/>
        <dsp:cNvSpPr/>
      </dsp:nvSpPr>
      <dsp:spPr>
        <a:xfrm>
          <a:off x="0" y="7929"/>
          <a:ext cx="7676037"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vi-VN" sz="2800" b="1" kern="1200" smtClean="0"/>
            <a:t>Yêu cầu</a:t>
          </a:r>
          <a:endParaRPr lang="en-US" sz="2800" kern="1200"/>
        </a:p>
      </dsp:txBody>
      <dsp:txXfrm>
        <a:off x="32784" y="40713"/>
        <a:ext cx="7610469" cy="606012"/>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87CA5-E0C9-4730-84B3-B4E1064F851A}">
      <dsp:nvSpPr>
        <dsp:cNvPr id="0" name=""/>
        <dsp:cNvSpPr/>
      </dsp:nvSpPr>
      <dsp:spPr>
        <a:xfrm>
          <a:off x="0" y="7239"/>
          <a:ext cx="7639226"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b="1" kern="1200" smtClean="0"/>
            <a:t>Phân phối khóa không tập trung</a:t>
          </a:r>
          <a:endParaRPr lang="en-US" sz="3100" kern="1200"/>
        </a:p>
      </dsp:txBody>
      <dsp:txXfrm>
        <a:off x="36296" y="43535"/>
        <a:ext cx="7566634" cy="670943"/>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580BDE-E3CE-4F4A-8C9B-F02DCBB05E72}">
      <dsp:nvSpPr>
        <dsp:cNvPr id="0" name=""/>
        <dsp:cNvSpPr/>
      </dsp:nvSpPr>
      <dsp:spPr>
        <a:xfrm>
          <a:off x="0" y="1480"/>
          <a:ext cx="7871460"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vi-VN" sz="3400" b="1" kern="1200" smtClean="0"/>
            <a:t>Các bước thiết lập khóa phiên</a:t>
          </a:r>
          <a:endParaRPr lang="en-US" sz="3400" kern="1200"/>
        </a:p>
      </dsp:txBody>
      <dsp:txXfrm>
        <a:off x="39809" y="41289"/>
        <a:ext cx="7791842" cy="7358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960CE-7B81-41F4-8D55-4D86B9A702CE}">
      <dsp:nvSpPr>
        <dsp:cNvPr id="0" name=""/>
        <dsp:cNvSpPr/>
      </dsp:nvSpPr>
      <dsp:spPr>
        <a:xfrm>
          <a:off x="0" y="8864"/>
          <a:ext cx="8156448"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vi-VN" sz="2800" b="1" kern="1200" dirty="0" smtClean="0"/>
            <a:t>Các vấn đề trình bày</a:t>
          </a:r>
          <a:endParaRPr lang="en-US" sz="2800" kern="1200" dirty="0"/>
        </a:p>
      </dsp:txBody>
      <dsp:txXfrm>
        <a:off x="32784" y="41648"/>
        <a:ext cx="8090880" cy="606012"/>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9B90E9-CE6E-4C45-9101-DBDC2A4E1497}">
      <dsp:nvSpPr>
        <dsp:cNvPr id="0" name=""/>
        <dsp:cNvSpPr/>
      </dsp:nvSpPr>
      <dsp:spPr>
        <a:xfrm>
          <a:off x="0" y="3523"/>
          <a:ext cx="7598195"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vi-VN" sz="3000" b="1" kern="1200" smtClean="0"/>
            <a:t>Nhận xét</a:t>
          </a:r>
          <a:endParaRPr lang="en-US" sz="3000" kern="1200"/>
        </a:p>
      </dsp:txBody>
      <dsp:txXfrm>
        <a:off x="35125" y="38648"/>
        <a:ext cx="7527945" cy="649299"/>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88FF3-43EA-41F5-9C70-610FAF71E1CF}">
      <dsp:nvSpPr>
        <dsp:cNvPr id="0" name=""/>
        <dsp:cNvSpPr/>
      </dsp:nvSpPr>
      <dsp:spPr>
        <a:xfrm>
          <a:off x="0" y="11020"/>
          <a:ext cx="7844395" cy="5996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vi-VN" sz="2500" b="1" kern="1200" smtClean="0"/>
            <a:t>1.6. Cách sử dụng khóa điều khiển</a:t>
          </a:r>
          <a:endParaRPr lang="en-US" sz="2500" kern="1200"/>
        </a:p>
      </dsp:txBody>
      <dsp:txXfrm>
        <a:off x="29271" y="40291"/>
        <a:ext cx="7785853" cy="541083"/>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4E557C-E136-4048-A901-CB3F571969A4}">
      <dsp:nvSpPr>
        <dsp:cNvPr id="0" name=""/>
        <dsp:cNvSpPr/>
      </dsp:nvSpPr>
      <dsp:spPr>
        <a:xfrm>
          <a:off x="0" y="5443"/>
          <a:ext cx="7875798"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b="1" kern="1200" smtClean="0"/>
            <a:t>2. Phân phối khóa trong </a:t>
          </a:r>
          <a:r>
            <a:rPr lang="vi-VN" sz="3000" b="1" kern="1200" smtClean="0"/>
            <a:t>mật khóa công khai</a:t>
          </a:r>
          <a:endParaRPr lang="en-US" sz="3000" kern="1200"/>
        </a:p>
      </dsp:txBody>
      <dsp:txXfrm>
        <a:off x="35125" y="40568"/>
        <a:ext cx="7805548" cy="649299"/>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F61A61-D7C0-4B63-A485-D208F7144CE9}">
      <dsp:nvSpPr>
        <dsp:cNvPr id="0" name=""/>
        <dsp:cNvSpPr/>
      </dsp:nvSpPr>
      <dsp:spPr>
        <a:xfrm>
          <a:off x="0" y="6598"/>
          <a:ext cx="7789281"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vi-VN" sz="3000" b="1" kern="1200" smtClean="0"/>
            <a:t>2.1. Phân phối khóa công khai</a:t>
          </a:r>
          <a:endParaRPr lang="en-US" sz="3000" kern="1200"/>
        </a:p>
      </dsp:txBody>
      <dsp:txXfrm>
        <a:off x="35125" y="41723"/>
        <a:ext cx="7719031" cy="649299"/>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15F22-33D4-46B2-A32B-BF5D31E58AE5}">
      <dsp:nvSpPr>
        <dsp:cNvPr id="0" name=""/>
        <dsp:cNvSpPr/>
      </dsp:nvSpPr>
      <dsp:spPr>
        <a:xfrm>
          <a:off x="0" y="7122"/>
          <a:ext cx="7789281"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b="1" kern="1200" smtClean="0"/>
            <a:t>2.1.1. Công bố công khai khóa</a:t>
          </a:r>
          <a:endParaRPr lang="en-US" sz="3100" kern="1200"/>
        </a:p>
      </dsp:txBody>
      <dsp:txXfrm>
        <a:off x="36296" y="43418"/>
        <a:ext cx="7716689" cy="670943"/>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BFC03C-0A02-4743-9E58-F57ECD3C31D5}">
      <dsp:nvSpPr>
        <dsp:cNvPr id="0" name=""/>
        <dsp:cNvSpPr/>
      </dsp:nvSpPr>
      <dsp:spPr>
        <a:xfrm>
          <a:off x="0" y="6935"/>
          <a:ext cx="7714957"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vi-VN" sz="3300" b="1" kern="1200" smtClean="0"/>
            <a:t>Phân phối khóa không điều khiển</a:t>
          </a:r>
          <a:endParaRPr lang="en-US" sz="3300" kern="1200"/>
        </a:p>
      </dsp:txBody>
      <dsp:txXfrm>
        <a:off x="38638" y="45573"/>
        <a:ext cx="7637681" cy="714229"/>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D9E8F2-126B-4A16-8837-02293C2CEBD4}">
      <dsp:nvSpPr>
        <dsp:cNvPr id="0" name=""/>
        <dsp:cNvSpPr/>
      </dsp:nvSpPr>
      <dsp:spPr>
        <a:xfrm>
          <a:off x="0" y="1768"/>
          <a:ext cx="7858213"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vi-VN" sz="2900" b="1" kern="1200" smtClean="0"/>
            <a:t>Thí dụ</a:t>
          </a:r>
          <a:endParaRPr lang="en-US" sz="2900" kern="1200"/>
        </a:p>
      </dsp:txBody>
      <dsp:txXfrm>
        <a:off x="33955" y="35723"/>
        <a:ext cx="7790303" cy="627655"/>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5F6ED-A91A-453A-AD50-F00CC258C61C}">
      <dsp:nvSpPr>
        <dsp:cNvPr id="0" name=""/>
        <dsp:cNvSpPr/>
      </dsp:nvSpPr>
      <dsp:spPr>
        <a:xfrm>
          <a:off x="0" y="6337"/>
          <a:ext cx="7765132"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vi-VN" sz="2700" b="1" kern="1200" smtClean="0"/>
            <a:t>Nhận xét</a:t>
          </a:r>
          <a:endParaRPr lang="en-US" sz="2700" kern="1200"/>
        </a:p>
      </dsp:txBody>
      <dsp:txXfrm>
        <a:off x="31613" y="37950"/>
        <a:ext cx="7701906" cy="584369"/>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C6369-3728-4D8E-B53E-51914AE56C33}">
      <dsp:nvSpPr>
        <dsp:cNvPr id="0" name=""/>
        <dsp:cNvSpPr/>
      </dsp:nvSpPr>
      <dsp:spPr>
        <a:xfrm>
          <a:off x="0" y="10331"/>
          <a:ext cx="7760208" cy="9354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vi-VN" sz="3900" b="1" kern="1200" smtClean="0"/>
            <a:t>2.1.2. </a:t>
          </a:r>
          <a:r>
            <a:rPr lang="en-US" sz="3900" b="1" kern="1200" smtClean="0"/>
            <a:t>Catalog </a:t>
          </a:r>
          <a:r>
            <a:rPr lang="vi-VN" sz="3900" b="1" kern="1200" smtClean="0"/>
            <a:t>khóa công khai</a:t>
          </a:r>
          <a:endParaRPr lang="en-US" sz="3900" kern="1200"/>
        </a:p>
      </dsp:txBody>
      <dsp:txXfrm>
        <a:off x="45663" y="55994"/>
        <a:ext cx="7668882" cy="844089"/>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8C3BCB-2D26-4D8B-91AC-A70D92ECA96B}">
      <dsp:nvSpPr>
        <dsp:cNvPr id="0" name=""/>
        <dsp:cNvSpPr/>
      </dsp:nvSpPr>
      <dsp:spPr>
        <a:xfrm>
          <a:off x="0" y="721"/>
          <a:ext cx="7725039"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vi-VN" sz="3300" b="1" kern="1200" smtClean="0"/>
            <a:t>Công bố khóa công khai</a:t>
          </a:r>
          <a:endParaRPr lang="en-US" sz="3300" kern="1200"/>
        </a:p>
      </dsp:txBody>
      <dsp:txXfrm>
        <a:off x="38638" y="39359"/>
        <a:ext cx="7647763" cy="7142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0ECE29-0CC9-4D80-9CA6-FFFB394B78E7}">
      <dsp:nvSpPr>
        <dsp:cNvPr id="0" name=""/>
        <dsp:cNvSpPr/>
      </dsp:nvSpPr>
      <dsp:spPr>
        <a:xfrm>
          <a:off x="0" y="2196"/>
          <a:ext cx="7986124"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smtClean="0"/>
            <a:t>1. Phân phối </a:t>
          </a:r>
          <a:r>
            <a:rPr lang="vi-VN" sz="2800" b="1" kern="1200" smtClean="0"/>
            <a:t>khóa bí mật</a:t>
          </a:r>
          <a:r>
            <a:rPr lang="en-US" sz="2800" b="1" kern="1200" smtClean="0"/>
            <a:t> cho mật mã khóa bí mật</a:t>
          </a:r>
          <a:endParaRPr lang="en-US" sz="2800" kern="1200"/>
        </a:p>
      </dsp:txBody>
      <dsp:txXfrm>
        <a:off x="32784" y="34980"/>
        <a:ext cx="7920556" cy="606012"/>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CDDD5-A6AF-421B-B1B8-ACB1357B86D4}">
      <dsp:nvSpPr>
        <dsp:cNvPr id="0" name=""/>
        <dsp:cNvSpPr/>
      </dsp:nvSpPr>
      <dsp:spPr>
        <a:xfrm>
          <a:off x="0" y="4381"/>
          <a:ext cx="7771228"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vi-VN" sz="3300" b="1" kern="1200" smtClean="0"/>
            <a:t>Mô tả các thành phần</a:t>
          </a:r>
          <a:endParaRPr lang="en-US" sz="3300" kern="1200"/>
        </a:p>
      </dsp:txBody>
      <dsp:txXfrm>
        <a:off x="38638" y="43019"/>
        <a:ext cx="7693952" cy="714229"/>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386CF-C5CD-4EE8-9E09-F72AEE258F4E}">
      <dsp:nvSpPr>
        <dsp:cNvPr id="0" name=""/>
        <dsp:cNvSpPr/>
      </dsp:nvSpPr>
      <dsp:spPr>
        <a:xfrm>
          <a:off x="0" y="8612"/>
          <a:ext cx="7669472"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vi-VN" sz="2900" b="1" kern="1200" smtClean="0"/>
            <a:t>(tiếp)</a:t>
          </a:r>
          <a:endParaRPr lang="en-US" sz="2900" kern="1200"/>
        </a:p>
      </dsp:txBody>
      <dsp:txXfrm>
        <a:off x="33955" y="42567"/>
        <a:ext cx="7601562" cy="627655"/>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B5B481-51FF-4D8C-98C9-F9D2F00E76FA}">
      <dsp:nvSpPr>
        <dsp:cNvPr id="0" name=""/>
        <dsp:cNvSpPr/>
      </dsp:nvSpPr>
      <dsp:spPr>
        <a:xfrm>
          <a:off x="0" y="2422"/>
          <a:ext cx="7710034"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vi-VN" sz="3000" b="1" kern="1200" smtClean="0"/>
            <a:t>(tiếp)</a:t>
          </a:r>
          <a:endParaRPr lang="en-US" sz="3000" kern="1200"/>
        </a:p>
      </dsp:txBody>
      <dsp:txXfrm>
        <a:off x="35125" y="37547"/>
        <a:ext cx="7639784" cy="649299"/>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9FC463-8E50-4C83-A57E-214F74DD4193}">
      <dsp:nvSpPr>
        <dsp:cNvPr id="0" name=""/>
        <dsp:cNvSpPr/>
      </dsp:nvSpPr>
      <dsp:spPr>
        <a:xfrm>
          <a:off x="0" y="8590"/>
          <a:ext cx="7839279" cy="5996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vi-VN" sz="2500" b="1" kern="1200" smtClean="0"/>
            <a:t>Nhận xét</a:t>
          </a:r>
          <a:endParaRPr lang="en-US" sz="2500" kern="1200"/>
        </a:p>
      </dsp:txBody>
      <dsp:txXfrm>
        <a:off x="29271" y="37861"/>
        <a:ext cx="7780737" cy="541083"/>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7A8607-5A27-4E54-92BB-BC682D29E528}">
      <dsp:nvSpPr>
        <dsp:cNvPr id="0" name=""/>
        <dsp:cNvSpPr/>
      </dsp:nvSpPr>
      <dsp:spPr>
        <a:xfrm>
          <a:off x="0" y="29315"/>
          <a:ext cx="7792564"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smtClean="0"/>
            <a:t>2.1.3. Trung tâm ủy quyền khóa </a:t>
          </a:r>
          <a:r>
            <a:rPr lang="vi-VN" sz="3200" b="1" kern="1200" smtClean="0"/>
            <a:t>công khai</a:t>
          </a:r>
          <a:endParaRPr lang="en-US" sz="3200" kern="1200"/>
        </a:p>
      </dsp:txBody>
      <dsp:txXfrm>
        <a:off x="37467" y="66782"/>
        <a:ext cx="7717630" cy="692586"/>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DA1D3C-D44C-4E01-A924-6CA1E2AF584C}">
      <dsp:nvSpPr>
        <dsp:cNvPr id="0" name=""/>
        <dsp:cNvSpPr/>
      </dsp:nvSpPr>
      <dsp:spPr>
        <a:xfrm>
          <a:off x="0" y="10684"/>
          <a:ext cx="7979664"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vi-VN" sz="2300" b="1" kern="1200" smtClean="0"/>
            <a:t>Kịch bản phân phối khóa công khai</a:t>
          </a:r>
          <a:endParaRPr lang="en-US" sz="2300" kern="1200"/>
        </a:p>
      </dsp:txBody>
      <dsp:txXfrm>
        <a:off x="26930" y="37614"/>
        <a:ext cx="7925804" cy="497795"/>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9E10A2-A098-4978-A290-2DCC0EAF206F}">
      <dsp:nvSpPr>
        <dsp:cNvPr id="0" name=""/>
        <dsp:cNvSpPr/>
      </dsp:nvSpPr>
      <dsp:spPr>
        <a:xfrm>
          <a:off x="0" y="1894"/>
          <a:ext cx="7847662"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vi-VN" sz="3300" b="1" kern="1200" smtClean="0"/>
            <a:t>Mô tả các bước thực hiện</a:t>
          </a:r>
          <a:endParaRPr lang="en-US" sz="3300" kern="1200"/>
        </a:p>
      </dsp:txBody>
      <dsp:txXfrm>
        <a:off x="38638" y="40532"/>
        <a:ext cx="7770386" cy="714229"/>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9133F4-484B-400B-9601-A0350C7DE19D}">
      <dsp:nvSpPr>
        <dsp:cNvPr id="0" name=""/>
        <dsp:cNvSpPr/>
      </dsp:nvSpPr>
      <dsp:spPr>
        <a:xfrm>
          <a:off x="0" y="9272"/>
          <a:ext cx="7830348"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vi-VN" sz="2600" b="1" kern="1200" smtClean="0"/>
            <a:t>Bản </a:t>
          </a:r>
          <a:r>
            <a:rPr lang="en-US" sz="2600" b="1" kern="1200" smtClean="0"/>
            <a:t>tin </a:t>
          </a:r>
          <a:r>
            <a:rPr lang="es-ES" sz="2600" b="1" kern="1200" smtClean="0"/>
            <a:t>bao </a:t>
          </a:r>
          <a:r>
            <a:rPr lang="vi-VN" sz="2600" b="1" kern="1200" smtClean="0"/>
            <a:t>gồm các thông </a:t>
          </a:r>
          <a:r>
            <a:rPr lang="en-US" sz="2600" b="1" kern="1200" smtClean="0"/>
            <a:t>tin </a:t>
          </a:r>
          <a:r>
            <a:rPr lang="fr-FR" sz="2600" b="1" kern="1200" smtClean="0"/>
            <a:t>sau:</a:t>
          </a:r>
          <a:endParaRPr lang="en-US" sz="2600" kern="1200"/>
        </a:p>
      </dsp:txBody>
      <dsp:txXfrm>
        <a:off x="30442" y="39714"/>
        <a:ext cx="7769464" cy="562726"/>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E5EF4-819A-4DC5-B598-28080D40146C}">
      <dsp:nvSpPr>
        <dsp:cNvPr id="0" name=""/>
        <dsp:cNvSpPr/>
      </dsp:nvSpPr>
      <dsp:spPr>
        <a:xfrm>
          <a:off x="0" y="10322"/>
          <a:ext cx="7736761"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vi-VN" sz="3000" b="1" kern="1200" smtClean="0"/>
            <a:t>(tiếp)</a:t>
          </a:r>
          <a:endParaRPr lang="en-US" sz="3000" kern="1200"/>
        </a:p>
      </dsp:txBody>
      <dsp:txXfrm>
        <a:off x="35125" y="45447"/>
        <a:ext cx="7666511" cy="649299"/>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D50F8B-335B-4711-85B8-858BB38E0713}">
      <dsp:nvSpPr>
        <dsp:cNvPr id="0" name=""/>
        <dsp:cNvSpPr/>
      </dsp:nvSpPr>
      <dsp:spPr>
        <a:xfrm>
          <a:off x="0" y="3921"/>
          <a:ext cx="7716129"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vi-VN" sz="3200" b="1" kern="1200" smtClean="0"/>
            <a:t>(tiếp)</a:t>
          </a:r>
          <a:endParaRPr lang="en-US" sz="3200" kern="1200"/>
        </a:p>
      </dsp:txBody>
      <dsp:txXfrm>
        <a:off x="37467" y="41388"/>
        <a:ext cx="7641195" cy="6925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578C39-581C-46C1-B778-23EC4F47F09E}">
      <dsp:nvSpPr>
        <dsp:cNvPr id="0" name=""/>
        <dsp:cNvSpPr/>
      </dsp:nvSpPr>
      <dsp:spPr>
        <a:xfrm>
          <a:off x="0" y="1626"/>
          <a:ext cx="7830077" cy="8634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vi-VN" sz="3600" b="1" kern="1200" smtClean="0"/>
            <a:t>Khái niệm phân phối khóa</a:t>
          </a:r>
          <a:endParaRPr lang="en-US" sz="3600" kern="1200"/>
        </a:p>
      </dsp:txBody>
      <dsp:txXfrm>
        <a:off x="42151" y="43777"/>
        <a:ext cx="7745775" cy="779158"/>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71D4E-D2E4-4330-8C81-6B08E14336B8}">
      <dsp:nvSpPr>
        <dsp:cNvPr id="0" name=""/>
        <dsp:cNvSpPr/>
      </dsp:nvSpPr>
      <dsp:spPr>
        <a:xfrm>
          <a:off x="0" y="2136"/>
          <a:ext cx="7833125"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vi-VN" sz="3200" b="1" kern="1200" smtClean="0"/>
            <a:t>Hai hành động bổ xung</a:t>
          </a:r>
          <a:endParaRPr lang="en-US" sz="3200" kern="1200"/>
        </a:p>
      </dsp:txBody>
      <dsp:txXfrm>
        <a:off x="37467" y="39603"/>
        <a:ext cx="7758191" cy="692586"/>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0B5716-0169-46AD-83F2-2678FFE8B13F}">
      <dsp:nvSpPr>
        <dsp:cNvPr id="0" name=""/>
        <dsp:cNvSpPr/>
      </dsp:nvSpPr>
      <dsp:spPr>
        <a:xfrm>
          <a:off x="0" y="4741"/>
          <a:ext cx="7883094"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vi-VN" sz="3000" b="1" kern="1200" smtClean="0"/>
            <a:t>(tiếp)</a:t>
          </a:r>
          <a:endParaRPr lang="en-US" sz="3000" kern="1200"/>
        </a:p>
      </dsp:txBody>
      <dsp:txXfrm>
        <a:off x="35125" y="39866"/>
        <a:ext cx="7812844" cy="649299"/>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268D0-6B32-4060-8AD9-EEE38692E08C}">
      <dsp:nvSpPr>
        <dsp:cNvPr id="0" name=""/>
        <dsp:cNvSpPr/>
      </dsp:nvSpPr>
      <dsp:spPr>
        <a:xfrm>
          <a:off x="0" y="2483"/>
          <a:ext cx="7876736"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vi-VN" sz="3200" b="1" kern="1200" smtClean="0"/>
            <a:t>Nhận xét</a:t>
          </a:r>
          <a:endParaRPr lang="en-US" sz="3200" kern="1200"/>
        </a:p>
      </dsp:txBody>
      <dsp:txXfrm>
        <a:off x="37467" y="39950"/>
        <a:ext cx="7801802" cy="692586"/>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1D2D1-772E-48DD-8399-C98BEF7160FF}">
      <dsp:nvSpPr>
        <dsp:cNvPr id="0" name=""/>
        <dsp:cNvSpPr/>
      </dsp:nvSpPr>
      <dsp:spPr>
        <a:xfrm>
          <a:off x="0" y="383"/>
          <a:ext cx="7484246"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vi-VN" sz="3300" b="1" kern="1200" smtClean="0"/>
            <a:t>(tiếp)</a:t>
          </a:r>
          <a:endParaRPr lang="en-US" sz="3300" kern="1200"/>
        </a:p>
      </dsp:txBody>
      <dsp:txXfrm>
        <a:off x="38638" y="39021"/>
        <a:ext cx="7406970" cy="714229"/>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CEA414-0F3C-40CC-850D-0186DF0BA14A}">
      <dsp:nvSpPr>
        <dsp:cNvPr id="0" name=""/>
        <dsp:cNvSpPr/>
      </dsp:nvSpPr>
      <dsp:spPr>
        <a:xfrm>
          <a:off x="0" y="11494"/>
          <a:ext cx="8122920"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vi-VN" sz="3000" b="1" kern="1200" smtClean="0"/>
            <a:t>2.1.4. Chứng chỉ khóa công khai</a:t>
          </a:r>
          <a:endParaRPr lang="en-US" sz="3000" kern="1200"/>
        </a:p>
      </dsp:txBody>
      <dsp:txXfrm>
        <a:off x="35125" y="46619"/>
        <a:ext cx="8052670" cy="649299"/>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D7F11-E5D1-467A-8667-7D85759FDEF3}">
      <dsp:nvSpPr>
        <dsp:cNvPr id="0" name=""/>
        <dsp:cNvSpPr/>
      </dsp:nvSpPr>
      <dsp:spPr>
        <a:xfrm>
          <a:off x="0" y="100734"/>
          <a:ext cx="7985760" cy="5996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b="1" kern="1200" smtClean="0"/>
            <a:t>3. Phân phối khóa mật sử dụng </a:t>
          </a:r>
          <a:r>
            <a:rPr lang="vi-VN" sz="2500" b="1" kern="1200" smtClean="0"/>
            <a:t>mật mã khóa công khai</a:t>
          </a:r>
          <a:endParaRPr lang="en-US" sz="2500" kern="1200"/>
        </a:p>
      </dsp:txBody>
      <dsp:txXfrm>
        <a:off x="29271" y="130005"/>
        <a:ext cx="7927218" cy="541083"/>
      </dsp:txXfrm>
    </dsp:sp>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E5D9A-72A9-4686-859D-769DC3322C13}">
      <dsp:nvSpPr>
        <dsp:cNvPr id="0" name=""/>
        <dsp:cNvSpPr/>
      </dsp:nvSpPr>
      <dsp:spPr>
        <a:xfrm>
          <a:off x="0" y="10088"/>
          <a:ext cx="7781544"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vi-VN" sz="3000" b="1" kern="1200" smtClean="0"/>
            <a:t>3.1. Phân phối khóa mật đơn giản</a:t>
          </a:r>
          <a:endParaRPr lang="en-US" sz="3000" kern="1200"/>
        </a:p>
      </dsp:txBody>
      <dsp:txXfrm>
        <a:off x="35125" y="45213"/>
        <a:ext cx="7711294" cy="649299"/>
      </dsp:txXfrm>
    </dsp:sp>
  </dsp:spTree>
</dsp:drawing>
</file>

<file path=ppt/diagrams/drawing6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B2A6A6-13A6-444B-847C-34C6E0608C75}">
      <dsp:nvSpPr>
        <dsp:cNvPr id="0" name=""/>
        <dsp:cNvSpPr/>
      </dsp:nvSpPr>
      <dsp:spPr>
        <a:xfrm>
          <a:off x="0" y="6551"/>
          <a:ext cx="7619533"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vi-VN" sz="3300" b="1" kern="1200" smtClean="0"/>
            <a:t>Các bước thực hiện</a:t>
          </a:r>
          <a:endParaRPr lang="en-US" sz="3300" kern="1200"/>
        </a:p>
      </dsp:txBody>
      <dsp:txXfrm>
        <a:off x="38638" y="45189"/>
        <a:ext cx="7542257" cy="714229"/>
      </dsp:txXfrm>
    </dsp:sp>
  </dsp:spTree>
</dsp:drawing>
</file>

<file path=ppt/diagrams/drawing6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ED368-F9AF-4F6A-B871-42413EAB9BD4}">
      <dsp:nvSpPr>
        <dsp:cNvPr id="0" name=""/>
        <dsp:cNvSpPr/>
      </dsp:nvSpPr>
      <dsp:spPr>
        <a:xfrm>
          <a:off x="0" y="3922"/>
          <a:ext cx="7706985"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vi-VN" sz="3200" b="1" kern="1200" smtClean="0"/>
            <a:t>(tiếp)</a:t>
          </a:r>
          <a:endParaRPr lang="en-US" sz="3200" kern="1200"/>
        </a:p>
      </dsp:txBody>
      <dsp:txXfrm>
        <a:off x="37467" y="41389"/>
        <a:ext cx="7632051" cy="692586"/>
      </dsp:txXfrm>
    </dsp:sp>
  </dsp:spTree>
</dsp:drawing>
</file>

<file path=ppt/diagrams/drawing6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A71AA7-2DC2-42AD-8F96-D8702A4BC87F}">
      <dsp:nvSpPr>
        <dsp:cNvPr id="0" name=""/>
        <dsp:cNvSpPr/>
      </dsp:nvSpPr>
      <dsp:spPr>
        <a:xfrm>
          <a:off x="0" y="8805"/>
          <a:ext cx="7774275"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vi-VN" sz="2900" b="1" kern="1200" smtClean="0"/>
            <a:t>Nhận xét</a:t>
          </a:r>
          <a:endParaRPr lang="en-US" sz="2900" kern="1200"/>
        </a:p>
      </dsp:txBody>
      <dsp:txXfrm>
        <a:off x="33955" y="42760"/>
        <a:ext cx="7706365" cy="6276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9511A-F0D4-483B-87F5-ADA523A4038D}">
      <dsp:nvSpPr>
        <dsp:cNvPr id="0" name=""/>
        <dsp:cNvSpPr/>
      </dsp:nvSpPr>
      <dsp:spPr>
        <a:xfrm>
          <a:off x="0" y="11438"/>
          <a:ext cx="7501831"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vi-VN" sz="3200" b="1" kern="1200" smtClean="0"/>
            <a:t>(tiếp)</a:t>
          </a:r>
          <a:endParaRPr lang="en-US" sz="3200" kern="1200"/>
        </a:p>
      </dsp:txBody>
      <dsp:txXfrm>
        <a:off x="37467" y="48905"/>
        <a:ext cx="7426897" cy="692586"/>
      </dsp:txXfrm>
    </dsp:sp>
  </dsp:spTree>
</dsp:drawing>
</file>

<file path=ppt/diagrams/drawing7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38A91-E168-459F-81D7-7A93D6B8A719}">
      <dsp:nvSpPr>
        <dsp:cNvPr id="0" name=""/>
        <dsp:cNvSpPr/>
      </dsp:nvSpPr>
      <dsp:spPr>
        <a:xfrm>
          <a:off x="0" y="7346"/>
          <a:ext cx="7871108"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vi-VN" sz="3000" b="1" kern="1200" smtClean="0"/>
            <a:t>(tiếp)</a:t>
          </a:r>
          <a:endParaRPr lang="en-US" sz="3000" kern="1200"/>
        </a:p>
      </dsp:txBody>
      <dsp:txXfrm>
        <a:off x="35125" y="42471"/>
        <a:ext cx="7800858" cy="649299"/>
      </dsp:txXfrm>
    </dsp:sp>
  </dsp:spTree>
</dsp:drawing>
</file>

<file path=ppt/diagrams/drawing7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3FCFE-A60E-4047-9C7D-661005960229}">
      <dsp:nvSpPr>
        <dsp:cNvPr id="0" name=""/>
        <dsp:cNvSpPr/>
      </dsp:nvSpPr>
      <dsp:spPr>
        <a:xfrm>
          <a:off x="0" y="9797"/>
          <a:ext cx="7706985"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fr-FR" sz="3200" b="1" kern="1200" smtClean="0"/>
            <a:t>Mô </a:t>
          </a:r>
          <a:r>
            <a:rPr lang="vi-VN" sz="3200" b="1" kern="1200" smtClean="0"/>
            <a:t>tả</a:t>
          </a:r>
          <a:endParaRPr lang="en-US" sz="3200" kern="1200"/>
        </a:p>
      </dsp:txBody>
      <dsp:txXfrm>
        <a:off x="37467" y="47264"/>
        <a:ext cx="7632051" cy="692586"/>
      </dsp:txXfrm>
    </dsp:sp>
  </dsp:spTree>
</dsp:drawing>
</file>

<file path=ppt/diagrams/drawing7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9B056D-9BEF-4B76-A496-84715CEEFCB6}">
      <dsp:nvSpPr>
        <dsp:cNvPr id="0" name=""/>
        <dsp:cNvSpPr/>
      </dsp:nvSpPr>
      <dsp:spPr>
        <a:xfrm>
          <a:off x="0" y="721"/>
          <a:ext cx="7739107"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vi-VN" sz="3300" b="1" kern="1200" smtClean="0"/>
            <a:t>(tiếp)</a:t>
          </a:r>
          <a:endParaRPr lang="en-US" sz="3300" kern="1200"/>
        </a:p>
      </dsp:txBody>
      <dsp:txXfrm>
        <a:off x="38638" y="39359"/>
        <a:ext cx="7661831" cy="714229"/>
      </dsp:txXfrm>
    </dsp:sp>
  </dsp:spTree>
</dsp:drawing>
</file>

<file path=ppt/diagrams/drawing7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E531C-6404-4042-B61A-A88FE95128A9}">
      <dsp:nvSpPr>
        <dsp:cNvPr id="0" name=""/>
        <dsp:cNvSpPr/>
      </dsp:nvSpPr>
      <dsp:spPr>
        <a:xfrm>
          <a:off x="0" y="5914"/>
          <a:ext cx="7615779"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vi-VN" sz="3200" b="1" kern="1200" smtClean="0"/>
            <a:t>Nhận xét</a:t>
          </a:r>
          <a:endParaRPr lang="en-US" sz="3200" kern="1200"/>
        </a:p>
      </dsp:txBody>
      <dsp:txXfrm>
        <a:off x="37467" y="43381"/>
        <a:ext cx="7540845" cy="692586"/>
      </dsp:txXfrm>
    </dsp:sp>
  </dsp:spTree>
</dsp:drawing>
</file>

<file path=ppt/diagrams/drawing7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1E839-BF63-44D4-A4C3-6620CB5B9361}">
      <dsp:nvSpPr>
        <dsp:cNvPr id="0" name=""/>
        <dsp:cNvSpPr/>
      </dsp:nvSpPr>
      <dsp:spPr>
        <a:xfrm>
          <a:off x="0" y="148174"/>
          <a:ext cx="7800769"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kern="1200" smtClean="0"/>
            <a:t>3.2. Phân phối khóa </a:t>
          </a:r>
          <a:r>
            <a:rPr lang="vi-VN" sz="2700" b="1" kern="1200" smtClean="0"/>
            <a:t>mật</a:t>
          </a:r>
          <a:r>
            <a:rPr lang="en-US" sz="2700" b="1" kern="1200" smtClean="0"/>
            <a:t> với sự bí mật</a:t>
          </a:r>
          <a:r>
            <a:rPr lang="vi-VN" sz="2700" b="1" kern="1200" smtClean="0"/>
            <a:t> và xác thực</a:t>
          </a:r>
          <a:endParaRPr lang="en-US" sz="2700" kern="1200"/>
        </a:p>
      </dsp:txBody>
      <dsp:txXfrm>
        <a:off x="31613" y="179787"/>
        <a:ext cx="7737543" cy="584369"/>
      </dsp:txXfrm>
    </dsp:sp>
  </dsp:spTree>
</dsp:drawing>
</file>

<file path=ppt/diagrams/drawing7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2CBE4-CD3D-417A-AFFF-185C7B35E3F6}">
      <dsp:nvSpPr>
        <dsp:cNvPr id="0" name=""/>
        <dsp:cNvSpPr/>
      </dsp:nvSpPr>
      <dsp:spPr>
        <a:xfrm>
          <a:off x="0" y="9904"/>
          <a:ext cx="7700890"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b="1" kern="1200" smtClean="0"/>
            <a:t>Nhận xét</a:t>
          </a:r>
          <a:endParaRPr lang="en-US" sz="3100" kern="1200"/>
        </a:p>
      </dsp:txBody>
      <dsp:txXfrm>
        <a:off x="36296" y="46200"/>
        <a:ext cx="7628298" cy="670943"/>
      </dsp:txXfrm>
    </dsp:sp>
  </dsp:spTree>
</dsp:drawing>
</file>

<file path=ppt/diagrams/drawing7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8E1FA-1855-4D52-BF72-E859B2B1128A}">
      <dsp:nvSpPr>
        <dsp:cNvPr id="0" name=""/>
        <dsp:cNvSpPr/>
      </dsp:nvSpPr>
      <dsp:spPr>
        <a:xfrm>
          <a:off x="0" y="11893"/>
          <a:ext cx="7778027"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vi-VN" sz="3200" b="1" kern="1200" smtClean="0"/>
            <a:t>Các bước thực hiện</a:t>
          </a:r>
          <a:endParaRPr lang="en-US" sz="3200" kern="1200"/>
        </a:p>
      </dsp:txBody>
      <dsp:txXfrm>
        <a:off x="37467" y="49360"/>
        <a:ext cx="7703093" cy="692586"/>
      </dsp:txXfrm>
    </dsp:sp>
  </dsp:spTree>
</dsp:drawing>
</file>

<file path=ppt/diagrams/drawing7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3A489-60C2-422A-9619-B4ED20B37DD4}">
      <dsp:nvSpPr>
        <dsp:cNvPr id="0" name=""/>
        <dsp:cNvSpPr/>
      </dsp:nvSpPr>
      <dsp:spPr>
        <a:xfrm>
          <a:off x="0" y="2487"/>
          <a:ext cx="7748016"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vi-VN" sz="3200" b="1" kern="1200" smtClean="0"/>
            <a:t>(tiếp)</a:t>
          </a:r>
          <a:endParaRPr lang="en-US" sz="3200" kern="1200"/>
        </a:p>
      </dsp:txBody>
      <dsp:txXfrm>
        <a:off x="37467" y="39954"/>
        <a:ext cx="7673082" cy="692586"/>
      </dsp:txXfrm>
    </dsp:sp>
  </dsp:spTree>
</dsp:drawing>
</file>

<file path=ppt/diagrams/drawing7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FCFA41-8682-4107-86BA-F947521D868A}">
      <dsp:nvSpPr>
        <dsp:cNvPr id="0" name=""/>
        <dsp:cNvSpPr/>
      </dsp:nvSpPr>
      <dsp:spPr>
        <a:xfrm>
          <a:off x="0" y="569"/>
          <a:ext cx="7812753"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vi-VN" sz="2600" b="1" kern="1200" smtClean="0"/>
            <a:t>(tiếp)</a:t>
          </a:r>
          <a:endParaRPr lang="en-US" sz="2600" kern="1200"/>
        </a:p>
      </dsp:txBody>
      <dsp:txXfrm>
        <a:off x="30442" y="31011"/>
        <a:ext cx="7751869" cy="562726"/>
      </dsp:txXfrm>
    </dsp:sp>
  </dsp:spTree>
</dsp:drawing>
</file>

<file path=ppt/diagrams/drawing7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4D8BA-25B4-438D-89FC-D33CF78CD7C5}">
      <dsp:nvSpPr>
        <dsp:cNvPr id="0" name=""/>
        <dsp:cNvSpPr/>
      </dsp:nvSpPr>
      <dsp:spPr>
        <a:xfrm>
          <a:off x="0" y="848"/>
          <a:ext cx="7637116"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vi-VN" sz="3400" b="1" kern="1200" dirty="0" smtClean="0"/>
            <a:t>3.3. Sơ đồ lai ghép</a:t>
          </a:r>
          <a:endParaRPr lang="en-US" sz="3400" kern="1200" dirty="0"/>
        </a:p>
      </dsp:txBody>
      <dsp:txXfrm>
        <a:off x="39809" y="40657"/>
        <a:ext cx="7557498" cy="73587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846542-573B-4097-A8F9-FD2810806C28}">
      <dsp:nvSpPr>
        <dsp:cNvPr id="0" name=""/>
        <dsp:cNvSpPr/>
      </dsp:nvSpPr>
      <dsp:spPr>
        <a:xfrm>
          <a:off x="0" y="1906"/>
          <a:ext cx="8119872" cy="8634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vi-VN" sz="3600" b="1" kern="1200" smtClean="0"/>
            <a:t>Nhận xét</a:t>
          </a:r>
          <a:endParaRPr lang="en-US" sz="3600" kern="1200"/>
        </a:p>
      </dsp:txBody>
      <dsp:txXfrm>
        <a:off x="42151" y="44057"/>
        <a:ext cx="8035570" cy="779158"/>
      </dsp:txXfrm>
    </dsp:sp>
  </dsp:spTree>
</dsp:drawing>
</file>

<file path=ppt/diagrams/drawing8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03B14-C3A8-48DF-995C-4E31B9F0E209}">
      <dsp:nvSpPr>
        <dsp:cNvPr id="0" name=""/>
        <dsp:cNvSpPr/>
      </dsp:nvSpPr>
      <dsp:spPr>
        <a:xfrm>
          <a:off x="0" y="10686"/>
          <a:ext cx="7754815"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fr-FR" sz="3300" b="1" kern="1200" dirty="0" err="1" smtClean="0"/>
            <a:t>Mô</a:t>
          </a:r>
          <a:r>
            <a:rPr lang="fr-FR" sz="3300" b="1" kern="1200" dirty="0" smtClean="0"/>
            <a:t> </a:t>
          </a:r>
          <a:r>
            <a:rPr lang="vi-VN" sz="3300" b="1" kern="1200" dirty="0" smtClean="0"/>
            <a:t>tả</a:t>
          </a:r>
          <a:endParaRPr lang="en-US" sz="3300" kern="1200" dirty="0"/>
        </a:p>
      </dsp:txBody>
      <dsp:txXfrm>
        <a:off x="38638" y="49324"/>
        <a:ext cx="7677539" cy="714229"/>
      </dsp:txXfrm>
    </dsp:sp>
  </dsp:spTree>
</dsp:drawing>
</file>

<file path=ppt/diagrams/drawing8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A9A6B-D348-4B1B-9DEB-CDA0E2BB5D6B}">
      <dsp:nvSpPr>
        <dsp:cNvPr id="0" name=""/>
        <dsp:cNvSpPr/>
      </dsp:nvSpPr>
      <dsp:spPr>
        <a:xfrm>
          <a:off x="0" y="9316"/>
          <a:ext cx="7545441"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vi-VN" sz="3400" b="1" kern="1200" smtClean="0"/>
            <a:t>Nhận xét</a:t>
          </a:r>
          <a:endParaRPr lang="en-US" sz="3400" kern="1200"/>
        </a:p>
      </dsp:txBody>
      <dsp:txXfrm>
        <a:off x="39809" y="49125"/>
        <a:ext cx="7465823" cy="735872"/>
      </dsp:txXfrm>
    </dsp:sp>
  </dsp:spTree>
</dsp:drawing>
</file>

<file path=ppt/diagrams/drawing8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C6C363-07EC-4C0F-81BD-D823F8385F61}">
      <dsp:nvSpPr>
        <dsp:cNvPr id="0" name=""/>
        <dsp:cNvSpPr/>
      </dsp:nvSpPr>
      <dsp:spPr>
        <a:xfrm>
          <a:off x="0" y="7122"/>
          <a:ext cx="7848366"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b="1" kern="1200" dirty="0" smtClean="0"/>
            <a:t>(tiếp)</a:t>
          </a:r>
          <a:endParaRPr lang="en-US" sz="3100" kern="1200" dirty="0"/>
        </a:p>
      </dsp:txBody>
      <dsp:txXfrm>
        <a:off x="36296" y="43418"/>
        <a:ext cx="7775774" cy="670943"/>
      </dsp:txXfrm>
    </dsp:sp>
  </dsp:spTree>
</dsp:drawing>
</file>

<file path=ppt/diagrams/drawing8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90E09-4F44-482E-8D40-7C3262F0EB2A}">
      <dsp:nvSpPr>
        <dsp:cNvPr id="0" name=""/>
        <dsp:cNvSpPr/>
      </dsp:nvSpPr>
      <dsp:spPr>
        <a:xfrm>
          <a:off x="0" y="33866"/>
          <a:ext cx="7823982"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en-US" sz="3300" b="1" kern="1200" smtClean="0"/>
            <a:t>3.4. Mô hình trao đổi khóa Diffie-Hellman</a:t>
          </a:r>
          <a:endParaRPr lang="en-US" sz="3300" kern="1200"/>
        </a:p>
      </dsp:txBody>
      <dsp:txXfrm>
        <a:off x="38638" y="72504"/>
        <a:ext cx="7746706" cy="714229"/>
      </dsp:txXfrm>
    </dsp:sp>
  </dsp:spTree>
</dsp:drawing>
</file>

<file path=ppt/diagrams/drawing8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05699F-45E4-48AD-8CBA-8674750C4C17}">
      <dsp:nvSpPr>
        <dsp:cNvPr id="0" name=""/>
        <dsp:cNvSpPr/>
      </dsp:nvSpPr>
      <dsp:spPr>
        <a:xfrm>
          <a:off x="0" y="11675"/>
          <a:ext cx="7745987"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b="1" kern="1200" smtClean="0"/>
            <a:t>Mô hình trao đổi khóa Diffie-</a:t>
          </a:r>
          <a:r>
            <a:rPr lang="vi-VN" sz="3400" b="1" kern="1200" smtClean="0"/>
            <a:t>Hellman</a:t>
          </a:r>
          <a:endParaRPr lang="en-US" sz="3400" kern="1200"/>
        </a:p>
      </dsp:txBody>
      <dsp:txXfrm>
        <a:off x="39809" y="51484"/>
        <a:ext cx="7666369" cy="735872"/>
      </dsp:txXfrm>
    </dsp:sp>
  </dsp:spTree>
</dsp:drawing>
</file>

<file path=ppt/diagrams/drawing8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42787-C11D-4967-A34A-F9B88B88D057}">
      <dsp:nvSpPr>
        <dsp:cNvPr id="0" name=""/>
        <dsp:cNvSpPr/>
      </dsp:nvSpPr>
      <dsp:spPr>
        <a:xfrm>
          <a:off x="0" y="55746"/>
          <a:ext cx="7981305" cy="67882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err="1" smtClean="0"/>
            <a:t>Mô</a:t>
          </a:r>
          <a:r>
            <a:rPr lang="en-US" sz="2300" kern="1200" dirty="0" smtClean="0"/>
            <a:t> </a:t>
          </a:r>
          <a:r>
            <a:rPr lang="en-US" sz="2300" kern="1200" dirty="0" err="1" smtClean="0"/>
            <a:t>hình</a:t>
          </a:r>
          <a:r>
            <a:rPr lang="en-US" sz="2300" kern="1200" dirty="0" smtClean="0"/>
            <a:t> </a:t>
          </a:r>
          <a:r>
            <a:rPr lang="en-US" sz="2300" kern="1200" dirty="0" err="1" smtClean="0"/>
            <a:t>truyền</a:t>
          </a:r>
          <a:r>
            <a:rPr lang="en-US" sz="2300" kern="1200" dirty="0" smtClean="0"/>
            <a:t> tin </a:t>
          </a:r>
          <a:r>
            <a:rPr lang="en-US" sz="2300" kern="1200" dirty="0" err="1" smtClean="0"/>
            <a:t>bí</a:t>
          </a:r>
          <a:r>
            <a:rPr lang="en-US" sz="2300" kern="1200" dirty="0" smtClean="0"/>
            <a:t> </a:t>
          </a:r>
          <a:r>
            <a:rPr lang="en-US" sz="2300" kern="1200" dirty="0" err="1" smtClean="0"/>
            <a:t>mật</a:t>
          </a:r>
          <a:r>
            <a:rPr lang="en-US" sz="2300" kern="1200" dirty="0" smtClean="0"/>
            <a:t> </a:t>
          </a:r>
          <a:r>
            <a:rPr lang="en-US" sz="2300" kern="1200" dirty="0" err="1" smtClean="0"/>
            <a:t>sử</a:t>
          </a:r>
          <a:r>
            <a:rPr lang="en-US" sz="2300" kern="1200" dirty="0" smtClean="0"/>
            <a:t> </a:t>
          </a:r>
          <a:r>
            <a:rPr lang="en-US" sz="2300" kern="1200" dirty="0" err="1" smtClean="0"/>
            <a:t>dụng</a:t>
          </a:r>
          <a:r>
            <a:rPr lang="en-US" sz="2300" kern="1200" dirty="0" smtClean="0"/>
            <a:t> </a:t>
          </a:r>
          <a:r>
            <a:rPr lang="en-US" sz="2300" kern="1200" dirty="0" err="1" smtClean="0"/>
            <a:t>trao</a:t>
          </a:r>
          <a:r>
            <a:rPr lang="en-US" sz="2300" kern="1200" dirty="0" smtClean="0"/>
            <a:t> </a:t>
          </a:r>
          <a:r>
            <a:rPr lang="en-US" sz="2300" kern="1200" dirty="0" err="1" smtClean="0"/>
            <a:t>đổi</a:t>
          </a:r>
          <a:r>
            <a:rPr lang="en-US" sz="2300" kern="1200" dirty="0" smtClean="0"/>
            <a:t> </a:t>
          </a:r>
          <a:r>
            <a:rPr lang="vi-VN" sz="2300" kern="1200" dirty="0" smtClean="0"/>
            <a:t>khóa </a:t>
          </a:r>
          <a:r>
            <a:rPr lang="fr-FR" sz="2300" kern="1200" dirty="0" err="1" smtClean="0"/>
            <a:t>diffie-hellman</a:t>
          </a:r>
          <a:endParaRPr lang="en-US" sz="2300" kern="1200" dirty="0"/>
        </a:p>
      </dsp:txBody>
      <dsp:txXfrm>
        <a:off x="33137" y="88883"/>
        <a:ext cx="7915031" cy="612548"/>
      </dsp:txXfrm>
    </dsp:sp>
  </dsp:spTree>
</dsp:drawing>
</file>

<file path=ppt/diagrams/drawing8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A099BD-ED2B-4C6A-9CE6-8D5D0F14292E}">
      <dsp:nvSpPr>
        <dsp:cNvPr id="0" name=""/>
        <dsp:cNvSpPr/>
      </dsp:nvSpPr>
      <dsp:spPr>
        <a:xfrm>
          <a:off x="0" y="322"/>
          <a:ext cx="7793971"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b="1" kern="1200" smtClean="0"/>
            <a:t>Thí dụ</a:t>
          </a:r>
          <a:endParaRPr lang="en-US" sz="3100" kern="1200"/>
        </a:p>
      </dsp:txBody>
      <dsp:txXfrm>
        <a:off x="36296" y="36618"/>
        <a:ext cx="7721379" cy="670943"/>
      </dsp:txXfrm>
    </dsp:sp>
  </dsp:spTree>
</dsp:drawing>
</file>

<file path=ppt/diagrams/drawing8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6EF014-C81F-4553-A144-C1170DE5D6BB}">
      <dsp:nvSpPr>
        <dsp:cNvPr id="0" name=""/>
        <dsp:cNvSpPr/>
      </dsp:nvSpPr>
      <dsp:spPr>
        <a:xfrm>
          <a:off x="0" y="7607"/>
          <a:ext cx="8138160"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vi-VN" sz="3300" b="1" kern="1200" smtClean="0"/>
            <a:t>4. Hạ tầng khóa công khai (PKI)</a:t>
          </a:r>
          <a:endParaRPr lang="en-US" sz="3300" kern="1200"/>
        </a:p>
      </dsp:txBody>
      <dsp:txXfrm>
        <a:off x="38638" y="46245"/>
        <a:ext cx="8060884" cy="714229"/>
      </dsp:txXfrm>
    </dsp:sp>
  </dsp:spTree>
</dsp:drawing>
</file>

<file path=ppt/diagrams/drawing8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EE454-6659-40E2-A179-61268FC0EEF9}">
      <dsp:nvSpPr>
        <dsp:cNvPr id="0" name=""/>
        <dsp:cNvSpPr/>
      </dsp:nvSpPr>
      <dsp:spPr>
        <a:xfrm>
          <a:off x="0" y="3843"/>
          <a:ext cx="7600034" cy="839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vi-VN" sz="3500" b="1" kern="1200" smtClean="0"/>
            <a:t>Các thành phần</a:t>
          </a:r>
          <a:endParaRPr lang="en-US" sz="3500" kern="1200"/>
        </a:p>
      </dsp:txBody>
      <dsp:txXfrm>
        <a:off x="40980" y="44823"/>
        <a:ext cx="7518074" cy="757514"/>
      </dsp:txXfrm>
    </dsp:sp>
  </dsp:spTree>
</dsp:drawing>
</file>

<file path=ppt/diagrams/drawing8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1F6D8-CE03-4497-BC46-029AE2683223}">
      <dsp:nvSpPr>
        <dsp:cNvPr id="0" name=""/>
        <dsp:cNvSpPr/>
      </dsp:nvSpPr>
      <dsp:spPr>
        <a:xfrm>
          <a:off x="0" y="172420"/>
          <a:ext cx="7963721" cy="5996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vi-VN" sz="2500" kern="1200" smtClean="0"/>
            <a:t>Các thành phần của một chứng nhận khóa công cộng</a:t>
          </a:r>
          <a:endParaRPr lang="en-US" sz="2500" kern="1200"/>
        </a:p>
      </dsp:txBody>
      <dsp:txXfrm>
        <a:off x="29271" y="201691"/>
        <a:ext cx="7905179" cy="54108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F6B1A9-6A87-48FA-BC85-550B75E544ED}">
      <dsp:nvSpPr>
        <dsp:cNvPr id="0" name=""/>
        <dsp:cNvSpPr/>
      </dsp:nvSpPr>
      <dsp:spPr>
        <a:xfrm>
          <a:off x="0" y="2550"/>
          <a:ext cx="7671581"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b="1" kern="1200" smtClean="0"/>
            <a:t>Mã hóa </a:t>
          </a:r>
          <a:r>
            <a:rPr lang="vi-VN" sz="3100" b="1" kern="1200" smtClean="0"/>
            <a:t>thông qua mộ</a:t>
          </a:r>
          <a:r>
            <a:rPr lang="en-US" sz="3100" b="1" kern="1200" smtClean="0"/>
            <a:t>t chuyển mạch gói</a:t>
          </a:r>
          <a:endParaRPr lang="en-US" sz="3100" kern="1200"/>
        </a:p>
      </dsp:txBody>
      <dsp:txXfrm>
        <a:off x="36296" y="38846"/>
        <a:ext cx="7598989" cy="670943"/>
      </dsp:txXfrm>
    </dsp:sp>
  </dsp:spTree>
</dsp:drawing>
</file>

<file path=ppt/diagrams/drawing9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A2809-DA0B-4296-BC91-51D5C1139685}">
      <dsp:nvSpPr>
        <dsp:cNvPr id="0" name=""/>
        <dsp:cNvSpPr/>
      </dsp:nvSpPr>
      <dsp:spPr>
        <a:xfrm>
          <a:off x="0" y="9631"/>
          <a:ext cx="7861495"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vi-VN" sz="3300" b="1" i="1" kern="1200" smtClean="0"/>
            <a:t>Mô hình </a:t>
          </a:r>
          <a:r>
            <a:rPr lang="en-US" sz="3300" b="1" i="1" kern="1200" smtClean="0"/>
            <a:t>Certification Authority </a:t>
          </a:r>
          <a:r>
            <a:rPr lang="vi-VN" sz="3300" b="1" i="1" kern="1200" smtClean="0"/>
            <a:t>đơn giản</a:t>
          </a:r>
          <a:endParaRPr lang="en-US" sz="3300" kern="1200"/>
        </a:p>
      </dsp:txBody>
      <dsp:txXfrm>
        <a:off x="38638" y="48269"/>
        <a:ext cx="7784219" cy="714229"/>
      </dsp:txXfrm>
    </dsp:sp>
  </dsp:spTree>
</dsp:drawing>
</file>

<file path=ppt/diagrams/drawing9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4AFD3-7B1A-4E13-87D0-B203C3CC6700}">
      <dsp:nvSpPr>
        <dsp:cNvPr id="0" name=""/>
        <dsp:cNvSpPr/>
      </dsp:nvSpPr>
      <dsp:spPr>
        <a:xfrm>
          <a:off x="0" y="82910"/>
          <a:ext cx="7849069"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vi-VN" sz="2600" b="1" kern="1200" smtClean="0"/>
            <a:t>4.1. Các loại giấy chứng nhận khóa công cộng</a:t>
          </a:r>
          <a:endParaRPr lang="en-US" sz="2600" kern="1200"/>
        </a:p>
      </dsp:txBody>
      <dsp:txXfrm>
        <a:off x="30442" y="113352"/>
        <a:ext cx="7788185" cy="562726"/>
      </dsp:txXfrm>
    </dsp:sp>
  </dsp:spTree>
</dsp:drawing>
</file>

<file path=ppt/diagrams/drawing9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D8A83F-39F6-464A-B5E0-FA19BAF68622}">
      <dsp:nvSpPr>
        <dsp:cNvPr id="0" name=""/>
        <dsp:cNvSpPr/>
      </dsp:nvSpPr>
      <dsp:spPr>
        <a:xfrm>
          <a:off x="0" y="16336"/>
          <a:ext cx="7863371"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vi-VN" sz="2900" b="1" i="1" kern="1200" smtClean="0"/>
            <a:t>Phiên bản 3 của chuẩn chứng nhận X.509</a:t>
          </a:r>
          <a:endParaRPr lang="en-US" sz="2900" kern="1200"/>
        </a:p>
      </dsp:txBody>
      <dsp:txXfrm>
        <a:off x="33955" y="50291"/>
        <a:ext cx="7795461" cy="627655"/>
      </dsp:txXfrm>
    </dsp:sp>
  </dsp:spTree>
</dsp:drawing>
</file>

<file path=ppt/diagrams/drawing9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22108E-8512-43CF-B3FD-6D40F8D66FD7}">
      <dsp:nvSpPr>
        <dsp:cNvPr id="0" name=""/>
        <dsp:cNvSpPr/>
      </dsp:nvSpPr>
      <dsp:spPr>
        <a:xfrm>
          <a:off x="0" y="1686"/>
          <a:ext cx="8053753"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vi-VN" sz="3300" b="1" kern="1200" dirty="0" smtClean="0"/>
            <a:t>Mô tả</a:t>
          </a:r>
          <a:endParaRPr lang="en-US" sz="3300" kern="1200" dirty="0"/>
        </a:p>
      </dsp:txBody>
      <dsp:txXfrm>
        <a:off x="38638" y="40324"/>
        <a:ext cx="7976477" cy="714229"/>
      </dsp:txXfrm>
    </dsp:sp>
  </dsp:spTree>
</dsp:drawing>
</file>

<file path=ppt/diagrams/drawing9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B163BB-067D-42B9-B353-367161D79027}">
      <dsp:nvSpPr>
        <dsp:cNvPr id="0" name=""/>
        <dsp:cNvSpPr/>
      </dsp:nvSpPr>
      <dsp:spPr>
        <a:xfrm>
          <a:off x="0" y="11906"/>
          <a:ext cx="7762787" cy="839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vi-VN" sz="3500" b="1" kern="1200" smtClean="0"/>
            <a:t>Mô tả một số trường</a:t>
          </a:r>
          <a:endParaRPr lang="en-US" sz="3500" kern="1200"/>
        </a:p>
      </dsp:txBody>
      <dsp:txXfrm>
        <a:off x="40980" y="52886"/>
        <a:ext cx="7680827" cy="757514"/>
      </dsp:txXfrm>
    </dsp:sp>
  </dsp:spTree>
</dsp:drawing>
</file>

<file path=ppt/diagrams/drawing9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0E3A6-EDA1-49C5-8DCC-20B3890DCAAC}">
      <dsp:nvSpPr>
        <dsp:cNvPr id="0" name=""/>
        <dsp:cNvSpPr/>
      </dsp:nvSpPr>
      <dsp:spPr>
        <a:xfrm>
          <a:off x="0" y="7122"/>
          <a:ext cx="7537000"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b="1" kern="1200" smtClean="0"/>
            <a:t>(tiếp)</a:t>
          </a:r>
          <a:endParaRPr lang="en-US" sz="3100" kern="1200"/>
        </a:p>
      </dsp:txBody>
      <dsp:txXfrm>
        <a:off x="36296" y="43418"/>
        <a:ext cx="7464408" cy="670943"/>
      </dsp:txXfrm>
    </dsp:sp>
  </dsp:spTree>
</dsp:drawing>
</file>

<file path=ppt/diagrams/drawing9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6F169C-9DCC-4B26-BB8B-C33B975BE4E9}">
      <dsp:nvSpPr>
        <dsp:cNvPr id="0" name=""/>
        <dsp:cNvSpPr/>
      </dsp:nvSpPr>
      <dsp:spPr>
        <a:xfrm>
          <a:off x="0" y="31146"/>
          <a:ext cx="7924331"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vi-VN" sz="3200" b="1" kern="1200" smtClean="0"/>
            <a:t>4.2. Sự chứng nhận và kiểm tra chữ ký</a:t>
          </a:r>
          <a:endParaRPr lang="en-US" sz="3200" kern="1200"/>
        </a:p>
      </dsp:txBody>
      <dsp:txXfrm>
        <a:off x="37467" y="68613"/>
        <a:ext cx="7849397" cy="692586"/>
      </dsp:txXfrm>
    </dsp:sp>
  </dsp:spTree>
</dsp:drawing>
</file>

<file path=ppt/diagrams/drawing9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639B8-9DB7-4062-AFFC-6DD0625F76B6}">
      <dsp:nvSpPr>
        <dsp:cNvPr id="0" name=""/>
        <dsp:cNvSpPr/>
      </dsp:nvSpPr>
      <dsp:spPr>
        <a:xfrm>
          <a:off x="0" y="5213"/>
          <a:ext cx="7824883"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vi-VN" sz="3400" b="1" kern="1200" smtClean="0"/>
            <a:t>Mô hình cơ bản</a:t>
          </a:r>
          <a:endParaRPr lang="en-US" sz="3400" kern="1200"/>
        </a:p>
      </dsp:txBody>
      <dsp:txXfrm>
        <a:off x="39809" y="45022"/>
        <a:ext cx="7745265" cy="735872"/>
      </dsp:txXfrm>
    </dsp:sp>
  </dsp:spTree>
</dsp:drawing>
</file>

<file path=ppt/diagrams/drawing9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5BA000-2D03-48FF-8B78-91F663AB2D8A}">
      <dsp:nvSpPr>
        <dsp:cNvPr id="0" name=""/>
        <dsp:cNvSpPr/>
      </dsp:nvSpPr>
      <dsp:spPr>
        <a:xfrm>
          <a:off x="0" y="95606"/>
          <a:ext cx="8160046" cy="5996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vi-VN" sz="2500" b="1" kern="1200" smtClean="0"/>
            <a:t>4.3.1. </a:t>
          </a:r>
          <a:r>
            <a:rPr lang="vi-VN" sz="2500" b="1" i="1" kern="1200" smtClean="0"/>
            <a:t>Tổ chức chứng nhộn - </a:t>
          </a:r>
          <a:r>
            <a:rPr lang="en-US" sz="2500" b="1" i="1" kern="1200" smtClean="0"/>
            <a:t>Certificate Authority </a:t>
          </a:r>
          <a:r>
            <a:rPr lang="vi-VN" sz="2500" b="1" i="1" kern="1200" smtClean="0"/>
            <a:t>(CA)</a:t>
          </a:r>
          <a:endParaRPr lang="en-US" sz="2500" kern="1200"/>
        </a:p>
      </dsp:txBody>
      <dsp:txXfrm>
        <a:off x="29271" y="124877"/>
        <a:ext cx="8101504" cy="541083"/>
      </dsp:txXfrm>
    </dsp:sp>
  </dsp:spTree>
</dsp:drawing>
</file>

<file path=ppt/diagrams/drawing9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4342C-300B-4F55-8909-BF388EF994FB}">
      <dsp:nvSpPr>
        <dsp:cNvPr id="0" name=""/>
        <dsp:cNvSpPr/>
      </dsp:nvSpPr>
      <dsp:spPr>
        <a:xfrm>
          <a:off x="0" y="1068"/>
          <a:ext cx="7768179"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fr-FR" sz="2900" b="1" kern="1200" smtClean="0"/>
            <a:t>Mô </a:t>
          </a:r>
          <a:r>
            <a:rPr lang="vi-VN" sz="2900" b="1" kern="1200" smtClean="0"/>
            <a:t>tả</a:t>
          </a:r>
          <a:endParaRPr lang="en-US" sz="2900" kern="1200"/>
        </a:p>
      </dsp:txBody>
      <dsp:txXfrm>
        <a:off x="33955" y="35023"/>
        <a:ext cx="7700269" cy="6276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C817E7-800C-4CDE-9D41-6D8F279CD9CC}" type="datetimeFigureOut">
              <a:rPr lang="en-US" smtClean="0"/>
              <a:t>3/23/2018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8C6484-E8B7-4B79-B804-946EA70A1BBE}" type="slidenum">
              <a:rPr lang="en-US" smtClean="0"/>
              <a:t>‹#›</a:t>
            </a:fld>
            <a:endParaRPr lang="en-US"/>
          </a:p>
        </p:txBody>
      </p:sp>
    </p:spTree>
    <p:extLst>
      <p:ext uri="{BB962C8B-B14F-4D97-AF65-F5344CB8AC3E}">
        <p14:creationId xmlns:p14="http://schemas.microsoft.com/office/powerpoint/2010/main" val="3310043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7078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97D8BF-07D3-49E9-A84F-054316C5E9D1}" type="datetime1">
              <a:rPr lang="ru-RU" smtClean="0"/>
              <a:t>23.03.2018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61583-81F9-4B12-82D7-448D4626FB3C}" type="slidenum">
              <a:rPr lang="en-US" smtClean="0"/>
              <a:t>‹#›</a:t>
            </a:fld>
            <a:endParaRPr lang="en-US"/>
          </a:p>
        </p:txBody>
      </p:sp>
    </p:spTree>
    <p:extLst>
      <p:ext uri="{BB962C8B-B14F-4D97-AF65-F5344CB8AC3E}">
        <p14:creationId xmlns:p14="http://schemas.microsoft.com/office/powerpoint/2010/main" val="2490304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00.xml.rels><?xml version="1.0" encoding="UTF-8" standalone="yes"?>
<Relationships xmlns="http://schemas.openxmlformats.org/package/2006/relationships"><Relationship Id="rId3" Type="http://schemas.openxmlformats.org/officeDocument/2006/relationships/diagramLayout" Target="../diagrams/layout97.xml"/><Relationship Id="rId7" Type="http://schemas.openxmlformats.org/officeDocument/2006/relationships/image" Target="../media/image22.png"/><Relationship Id="rId2" Type="http://schemas.openxmlformats.org/officeDocument/2006/relationships/diagramData" Target="../diagrams/data97.xml"/><Relationship Id="rId1" Type="http://schemas.openxmlformats.org/officeDocument/2006/relationships/slideLayout" Target="../slideLayouts/slideLayout1.xml"/><Relationship Id="rId6" Type="http://schemas.microsoft.com/office/2007/relationships/diagramDrawing" Target="../diagrams/drawing97.xml"/><Relationship Id="rId5" Type="http://schemas.openxmlformats.org/officeDocument/2006/relationships/diagramColors" Target="../diagrams/colors97.xml"/><Relationship Id="rId4" Type="http://schemas.openxmlformats.org/officeDocument/2006/relationships/diagramQuickStyle" Target="../diagrams/quickStyle97.xml"/></Relationships>
</file>

<file path=ppt/slides/_rels/slide101.xml.rels><?xml version="1.0" encoding="UTF-8" standalone="yes"?>
<Relationships xmlns="http://schemas.openxmlformats.org/package/2006/relationships"><Relationship Id="rId3" Type="http://schemas.openxmlformats.org/officeDocument/2006/relationships/diagramLayout" Target="../diagrams/layout98.xml"/><Relationship Id="rId2" Type="http://schemas.openxmlformats.org/officeDocument/2006/relationships/diagramData" Target="../diagrams/data98.xml"/><Relationship Id="rId1" Type="http://schemas.openxmlformats.org/officeDocument/2006/relationships/slideLayout" Target="../slideLayouts/slideLayout1.xml"/><Relationship Id="rId6" Type="http://schemas.microsoft.com/office/2007/relationships/diagramDrawing" Target="../diagrams/drawing98.xml"/><Relationship Id="rId5" Type="http://schemas.openxmlformats.org/officeDocument/2006/relationships/diagramColors" Target="../diagrams/colors98.xml"/><Relationship Id="rId4" Type="http://schemas.openxmlformats.org/officeDocument/2006/relationships/diagramQuickStyle" Target="../diagrams/quickStyle98.xml"/></Relationships>
</file>

<file path=ppt/slides/_rels/slide102.xml.rels><?xml version="1.0" encoding="UTF-8" standalone="yes"?>
<Relationships xmlns="http://schemas.openxmlformats.org/package/2006/relationships"><Relationship Id="rId3" Type="http://schemas.openxmlformats.org/officeDocument/2006/relationships/diagramLayout" Target="../diagrams/layout99.xml"/><Relationship Id="rId2" Type="http://schemas.openxmlformats.org/officeDocument/2006/relationships/diagramData" Target="../diagrams/data99.xml"/><Relationship Id="rId1" Type="http://schemas.openxmlformats.org/officeDocument/2006/relationships/slideLayout" Target="../slideLayouts/slideLayout1.xml"/><Relationship Id="rId6" Type="http://schemas.microsoft.com/office/2007/relationships/diagramDrawing" Target="../diagrams/drawing99.xml"/><Relationship Id="rId5" Type="http://schemas.openxmlformats.org/officeDocument/2006/relationships/diagramColors" Target="../diagrams/colors99.xml"/><Relationship Id="rId4" Type="http://schemas.openxmlformats.org/officeDocument/2006/relationships/diagramQuickStyle" Target="../diagrams/quickStyle99.xml"/></Relationships>
</file>

<file path=ppt/slides/_rels/slide103.xml.rels><?xml version="1.0" encoding="UTF-8" standalone="yes"?>
<Relationships xmlns="http://schemas.openxmlformats.org/package/2006/relationships"><Relationship Id="rId3" Type="http://schemas.openxmlformats.org/officeDocument/2006/relationships/diagramLayout" Target="../diagrams/layout100.xml"/><Relationship Id="rId2" Type="http://schemas.openxmlformats.org/officeDocument/2006/relationships/diagramData" Target="../diagrams/data100.xml"/><Relationship Id="rId1" Type="http://schemas.openxmlformats.org/officeDocument/2006/relationships/slideLayout" Target="../slideLayouts/slideLayout1.xml"/><Relationship Id="rId6" Type="http://schemas.microsoft.com/office/2007/relationships/diagramDrawing" Target="../diagrams/drawing100.xml"/><Relationship Id="rId5" Type="http://schemas.openxmlformats.org/officeDocument/2006/relationships/diagramColors" Target="../diagrams/colors100.xml"/><Relationship Id="rId4" Type="http://schemas.openxmlformats.org/officeDocument/2006/relationships/diagramQuickStyle" Target="../diagrams/quickStyle100.xml"/></Relationships>
</file>

<file path=ppt/slides/_rels/slide104.xml.rels><?xml version="1.0" encoding="UTF-8" standalone="yes"?>
<Relationships xmlns="http://schemas.openxmlformats.org/package/2006/relationships"><Relationship Id="rId3" Type="http://schemas.openxmlformats.org/officeDocument/2006/relationships/diagramLayout" Target="../diagrams/layout101.xml"/><Relationship Id="rId2" Type="http://schemas.openxmlformats.org/officeDocument/2006/relationships/diagramData" Target="../diagrams/data101.xml"/><Relationship Id="rId1" Type="http://schemas.openxmlformats.org/officeDocument/2006/relationships/slideLayout" Target="../slideLayouts/slideLayout1.xml"/><Relationship Id="rId6" Type="http://schemas.microsoft.com/office/2007/relationships/diagramDrawing" Target="../diagrams/drawing101.xml"/><Relationship Id="rId5" Type="http://schemas.openxmlformats.org/officeDocument/2006/relationships/diagramColors" Target="../diagrams/colors101.xml"/><Relationship Id="rId4" Type="http://schemas.openxmlformats.org/officeDocument/2006/relationships/diagramQuickStyle" Target="../diagrams/quickStyle101.xml"/></Relationships>
</file>

<file path=ppt/slides/_rels/slide105.xml.rels><?xml version="1.0" encoding="UTF-8" standalone="yes"?>
<Relationships xmlns="http://schemas.openxmlformats.org/package/2006/relationships"><Relationship Id="rId3" Type="http://schemas.openxmlformats.org/officeDocument/2006/relationships/diagramLayout" Target="../diagrams/layout102.xml"/><Relationship Id="rId2" Type="http://schemas.openxmlformats.org/officeDocument/2006/relationships/diagramData" Target="../diagrams/data102.xml"/><Relationship Id="rId1" Type="http://schemas.openxmlformats.org/officeDocument/2006/relationships/slideLayout" Target="../slideLayouts/slideLayout1.xml"/><Relationship Id="rId6" Type="http://schemas.microsoft.com/office/2007/relationships/diagramDrawing" Target="../diagrams/drawing102.xml"/><Relationship Id="rId5" Type="http://schemas.openxmlformats.org/officeDocument/2006/relationships/diagramColors" Target="../diagrams/colors102.xml"/><Relationship Id="rId4" Type="http://schemas.openxmlformats.org/officeDocument/2006/relationships/diagramQuickStyle" Target="../diagrams/quickStyle102.xml"/></Relationships>
</file>

<file path=ppt/slides/_rels/slide106.xml.rels><?xml version="1.0" encoding="UTF-8" standalone="yes"?>
<Relationships xmlns="http://schemas.openxmlformats.org/package/2006/relationships"><Relationship Id="rId3" Type="http://schemas.openxmlformats.org/officeDocument/2006/relationships/diagramLayout" Target="../diagrams/layout103.xml"/><Relationship Id="rId2" Type="http://schemas.openxmlformats.org/officeDocument/2006/relationships/diagramData" Target="../diagrams/data103.xml"/><Relationship Id="rId1" Type="http://schemas.openxmlformats.org/officeDocument/2006/relationships/slideLayout" Target="../slideLayouts/slideLayout1.xml"/><Relationship Id="rId6" Type="http://schemas.microsoft.com/office/2007/relationships/diagramDrawing" Target="../diagrams/drawing103.xml"/><Relationship Id="rId5" Type="http://schemas.openxmlformats.org/officeDocument/2006/relationships/diagramColors" Target="../diagrams/colors103.xml"/><Relationship Id="rId4" Type="http://schemas.openxmlformats.org/officeDocument/2006/relationships/diagramQuickStyle" Target="../diagrams/quickStyle103.xml"/></Relationships>
</file>

<file path=ppt/slides/_rels/slide107.xml.rels><?xml version="1.0" encoding="UTF-8" standalone="yes"?>
<Relationships xmlns="http://schemas.openxmlformats.org/package/2006/relationships"><Relationship Id="rId3" Type="http://schemas.openxmlformats.org/officeDocument/2006/relationships/diagramLayout" Target="../diagrams/layout104.xml"/><Relationship Id="rId2" Type="http://schemas.openxmlformats.org/officeDocument/2006/relationships/diagramData" Target="../diagrams/data104.xml"/><Relationship Id="rId1" Type="http://schemas.openxmlformats.org/officeDocument/2006/relationships/slideLayout" Target="../slideLayouts/slideLayout1.xml"/><Relationship Id="rId6" Type="http://schemas.microsoft.com/office/2007/relationships/diagramDrawing" Target="../diagrams/drawing104.xml"/><Relationship Id="rId5" Type="http://schemas.openxmlformats.org/officeDocument/2006/relationships/diagramColors" Target="../diagrams/colors104.xml"/><Relationship Id="rId4" Type="http://schemas.openxmlformats.org/officeDocument/2006/relationships/diagramQuickStyle" Target="../diagrams/quickStyle104.xml"/></Relationships>
</file>

<file path=ppt/slides/_rels/slide108.xml.rels><?xml version="1.0" encoding="UTF-8" standalone="yes"?>
<Relationships xmlns="http://schemas.openxmlformats.org/package/2006/relationships"><Relationship Id="rId3" Type="http://schemas.openxmlformats.org/officeDocument/2006/relationships/diagramLayout" Target="../diagrams/layout105.xml"/><Relationship Id="rId2" Type="http://schemas.openxmlformats.org/officeDocument/2006/relationships/diagramData" Target="../diagrams/data105.xml"/><Relationship Id="rId1" Type="http://schemas.openxmlformats.org/officeDocument/2006/relationships/slideLayout" Target="../slideLayouts/slideLayout1.xml"/><Relationship Id="rId6" Type="http://schemas.microsoft.com/office/2007/relationships/diagramDrawing" Target="../diagrams/drawing105.xml"/><Relationship Id="rId5" Type="http://schemas.openxmlformats.org/officeDocument/2006/relationships/diagramColors" Target="../diagrams/colors105.xml"/><Relationship Id="rId4" Type="http://schemas.openxmlformats.org/officeDocument/2006/relationships/diagramQuickStyle" Target="../diagrams/quickStyle105.xml"/></Relationships>
</file>

<file path=ppt/slides/_rels/slide109.xml.rels><?xml version="1.0" encoding="UTF-8" standalone="yes"?>
<Relationships xmlns="http://schemas.openxmlformats.org/package/2006/relationships"><Relationship Id="rId3" Type="http://schemas.openxmlformats.org/officeDocument/2006/relationships/diagramData" Target="../diagrams/data106.xml"/><Relationship Id="rId7" Type="http://schemas.microsoft.com/office/2007/relationships/diagramDrawing" Target="../diagrams/drawing106.xml"/><Relationship Id="rId2" Type="http://schemas.openxmlformats.org/officeDocument/2006/relationships/image" Target="../media/image23.jpeg"/><Relationship Id="rId1" Type="http://schemas.openxmlformats.org/officeDocument/2006/relationships/slideLayout" Target="../slideLayouts/slideLayout1.xml"/><Relationship Id="rId6" Type="http://schemas.openxmlformats.org/officeDocument/2006/relationships/diagramColors" Target="../diagrams/colors106.xml"/><Relationship Id="rId5" Type="http://schemas.openxmlformats.org/officeDocument/2006/relationships/diagramQuickStyle" Target="../diagrams/quickStyle106.xml"/><Relationship Id="rId4" Type="http://schemas.openxmlformats.org/officeDocument/2006/relationships/diagramLayout" Target="../diagrams/layout10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1.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3" Type="http://schemas.openxmlformats.org/officeDocument/2006/relationships/diagramLayout" Target="../diagrams/layout107.xml"/><Relationship Id="rId2" Type="http://schemas.openxmlformats.org/officeDocument/2006/relationships/diagramData" Target="../diagrams/data107.xml"/><Relationship Id="rId1" Type="http://schemas.openxmlformats.org/officeDocument/2006/relationships/slideLayout" Target="../slideLayouts/slideLayout1.xml"/><Relationship Id="rId6" Type="http://schemas.microsoft.com/office/2007/relationships/diagramDrawing" Target="../diagrams/drawing107.xml"/><Relationship Id="rId5" Type="http://schemas.openxmlformats.org/officeDocument/2006/relationships/diagramColors" Target="../diagrams/colors107.xml"/><Relationship Id="rId4" Type="http://schemas.openxmlformats.org/officeDocument/2006/relationships/diagramQuickStyle" Target="../diagrams/quickStyle107.xml"/></Relationships>
</file>

<file path=ppt/slides/_rels/slide112.xml.rels><?xml version="1.0" encoding="UTF-8" standalone="yes"?>
<Relationships xmlns="http://schemas.openxmlformats.org/package/2006/relationships"><Relationship Id="rId3" Type="http://schemas.openxmlformats.org/officeDocument/2006/relationships/diagramLayout" Target="../diagrams/layout108.xml"/><Relationship Id="rId7" Type="http://schemas.openxmlformats.org/officeDocument/2006/relationships/image" Target="../media/image25.png"/><Relationship Id="rId2" Type="http://schemas.openxmlformats.org/officeDocument/2006/relationships/diagramData" Target="../diagrams/data108.xml"/><Relationship Id="rId1" Type="http://schemas.openxmlformats.org/officeDocument/2006/relationships/slideLayout" Target="../slideLayouts/slideLayout1.xml"/><Relationship Id="rId6" Type="http://schemas.microsoft.com/office/2007/relationships/diagramDrawing" Target="../diagrams/drawing108.xml"/><Relationship Id="rId5" Type="http://schemas.openxmlformats.org/officeDocument/2006/relationships/diagramColors" Target="../diagrams/colors108.xml"/><Relationship Id="rId4" Type="http://schemas.openxmlformats.org/officeDocument/2006/relationships/diagramQuickStyle" Target="../diagrams/quickStyle108.xml"/></Relationships>
</file>

<file path=ppt/slides/_rels/slide113.xml.rels><?xml version="1.0" encoding="UTF-8" standalone="yes"?>
<Relationships xmlns="http://schemas.openxmlformats.org/package/2006/relationships"><Relationship Id="rId3" Type="http://schemas.openxmlformats.org/officeDocument/2006/relationships/diagramData" Target="../diagrams/data109.xml"/><Relationship Id="rId7" Type="http://schemas.microsoft.com/office/2007/relationships/diagramDrawing" Target="../diagrams/drawing109.xml"/><Relationship Id="rId2" Type="http://schemas.openxmlformats.org/officeDocument/2006/relationships/image" Target="../media/image26.jpeg"/><Relationship Id="rId1" Type="http://schemas.openxmlformats.org/officeDocument/2006/relationships/slideLayout" Target="../slideLayouts/slideLayout1.xml"/><Relationship Id="rId6" Type="http://schemas.openxmlformats.org/officeDocument/2006/relationships/diagramColors" Target="../diagrams/colors109.xml"/><Relationship Id="rId5" Type="http://schemas.openxmlformats.org/officeDocument/2006/relationships/diagramQuickStyle" Target="../diagrams/quickStyle109.xml"/><Relationship Id="rId4" Type="http://schemas.openxmlformats.org/officeDocument/2006/relationships/diagramLayout" Target="../diagrams/layout109.xml"/></Relationships>
</file>

<file path=ppt/slides/_rels/slide114.xml.rels><?xml version="1.0" encoding="UTF-8" standalone="yes"?>
<Relationships xmlns="http://schemas.openxmlformats.org/package/2006/relationships"><Relationship Id="rId3" Type="http://schemas.openxmlformats.org/officeDocument/2006/relationships/diagramLayout" Target="../diagrams/layout110.xml"/><Relationship Id="rId2" Type="http://schemas.openxmlformats.org/officeDocument/2006/relationships/diagramData" Target="../diagrams/data110.xml"/><Relationship Id="rId1" Type="http://schemas.openxmlformats.org/officeDocument/2006/relationships/slideLayout" Target="../slideLayouts/slideLayout1.xml"/><Relationship Id="rId6" Type="http://schemas.microsoft.com/office/2007/relationships/diagramDrawing" Target="../diagrams/drawing110.xml"/><Relationship Id="rId5" Type="http://schemas.openxmlformats.org/officeDocument/2006/relationships/diagramColors" Target="../diagrams/colors110.xml"/><Relationship Id="rId4" Type="http://schemas.openxmlformats.org/officeDocument/2006/relationships/diagramQuickStyle" Target="../diagrams/quickStyle110.xml"/></Relationships>
</file>

<file path=ppt/slides/_rels/slide1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3" Type="http://schemas.openxmlformats.org/officeDocument/2006/relationships/diagramLayout" Target="../diagrams/layout111.xml"/><Relationship Id="rId2" Type="http://schemas.openxmlformats.org/officeDocument/2006/relationships/diagramData" Target="../diagrams/data111.xml"/><Relationship Id="rId1" Type="http://schemas.openxmlformats.org/officeDocument/2006/relationships/slideLayout" Target="../slideLayouts/slideLayout1.xml"/><Relationship Id="rId6" Type="http://schemas.microsoft.com/office/2007/relationships/diagramDrawing" Target="../diagrams/drawing111.xml"/><Relationship Id="rId5" Type="http://schemas.openxmlformats.org/officeDocument/2006/relationships/diagramColors" Target="../diagrams/colors111.xml"/><Relationship Id="rId4" Type="http://schemas.openxmlformats.org/officeDocument/2006/relationships/diagramQuickStyle" Target="../diagrams/quickStyle111.xml"/></Relationships>
</file>

<file path=ppt/slides/_rels/slide117.xml.rels><?xml version="1.0" encoding="UTF-8" standalone="yes"?>
<Relationships xmlns="http://schemas.openxmlformats.org/package/2006/relationships"><Relationship Id="rId3" Type="http://schemas.openxmlformats.org/officeDocument/2006/relationships/diagramData" Target="../diagrams/data112.xml"/><Relationship Id="rId7" Type="http://schemas.microsoft.com/office/2007/relationships/diagramDrawing" Target="../diagrams/drawing112.xml"/><Relationship Id="rId2" Type="http://schemas.openxmlformats.org/officeDocument/2006/relationships/image" Target="../media/image28.jpeg"/><Relationship Id="rId1" Type="http://schemas.openxmlformats.org/officeDocument/2006/relationships/slideLayout" Target="../slideLayouts/slideLayout1.xml"/><Relationship Id="rId6" Type="http://schemas.openxmlformats.org/officeDocument/2006/relationships/diagramColors" Target="../diagrams/colors112.xml"/><Relationship Id="rId5" Type="http://schemas.openxmlformats.org/officeDocument/2006/relationships/diagramQuickStyle" Target="../diagrams/quickStyle112.xml"/><Relationship Id="rId4" Type="http://schemas.openxmlformats.org/officeDocument/2006/relationships/diagramLayout" Target="../diagrams/layout112.xml"/></Relationships>
</file>

<file path=ppt/slides/_rels/slide1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1.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20.xml.rels><?xml version="1.0" encoding="UTF-8" standalone="yes"?>
<Relationships xmlns="http://schemas.openxmlformats.org/package/2006/relationships"><Relationship Id="rId3" Type="http://schemas.openxmlformats.org/officeDocument/2006/relationships/diagramData" Target="../diagrams/data113.xml"/><Relationship Id="rId7" Type="http://schemas.microsoft.com/office/2007/relationships/diagramDrawing" Target="../diagrams/drawing113.xml"/><Relationship Id="rId2" Type="http://schemas.openxmlformats.org/officeDocument/2006/relationships/image" Target="../media/image31.jpeg"/><Relationship Id="rId1" Type="http://schemas.openxmlformats.org/officeDocument/2006/relationships/slideLayout" Target="../slideLayouts/slideLayout1.xml"/><Relationship Id="rId6" Type="http://schemas.openxmlformats.org/officeDocument/2006/relationships/diagramColors" Target="../diagrams/colors113.xml"/><Relationship Id="rId5" Type="http://schemas.openxmlformats.org/officeDocument/2006/relationships/diagramQuickStyle" Target="../diagrams/quickStyle113.xml"/><Relationship Id="rId4" Type="http://schemas.openxmlformats.org/officeDocument/2006/relationships/diagramLayout" Target="../diagrams/layout11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1.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1.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6.png"/><Relationship Id="rId2" Type="http://schemas.openxmlformats.org/officeDocument/2006/relationships/diagramData" Target="../diagrams/data18.xml"/><Relationship Id="rId1" Type="http://schemas.openxmlformats.org/officeDocument/2006/relationships/slideLayout" Target="../slideLayouts/slideLayout1.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4.png"/><Relationship Id="rId2" Type="http://schemas.openxmlformats.org/officeDocument/2006/relationships/diagramData" Target="../diagrams/data19.xml"/><Relationship Id="rId1" Type="http://schemas.openxmlformats.org/officeDocument/2006/relationships/slideLayout" Target="../slideLayouts/slideLayout1.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1.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1.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1.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1.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1.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1.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1.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1.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1.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1.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1.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1.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1.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1.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1.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1.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1.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1.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1.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1.xml"/><Relationship Id="rId1" Type="http://schemas.openxmlformats.org/officeDocument/2006/relationships/slideLayout" Target="../slideLayouts/slideLayout1.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1.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3.xml"/><Relationship Id="rId1" Type="http://schemas.openxmlformats.org/officeDocument/2006/relationships/slideLayout" Target="../slideLayouts/slideLayout1.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44.xml"/><Relationship Id="rId2" Type="http://schemas.openxmlformats.org/officeDocument/2006/relationships/diagramData" Target="../diagrams/data44.xml"/><Relationship Id="rId1" Type="http://schemas.openxmlformats.org/officeDocument/2006/relationships/slideLayout" Target="../slideLayouts/slideLayout1.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45.xml"/><Relationship Id="rId7" Type="http://schemas.microsoft.com/office/2007/relationships/diagramDrawing" Target="../diagrams/drawing45.xml"/><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diagramColors" Target="../diagrams/colors45.xml"/><Relationship Id="rId5" Type="http://schemas.openxmlformats.org/officeDocument/2006/relationships/diagramQuickStyle" Target="../diagrams/quickStyle45.xml"/><Relationship Id="rId4" Type="http://schemas.openxmlformats.org/officeDocument/2006/relationships/diagramLayout" Target="../diagrams/layout45.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46.xml"/><Relationship Id="rId2" Type="http://schemas.openxmlformats.org/officeDocument/2006/relationships/diagramData" Target="../diagrams/data46.xml"/><Relationship Id="rId1" Type="http://schemas.openxmlformats.org/officeDocument/2006/relationships/slideLayout" Target="../slideLayouts/slideLayout1.xml"/><Relationship Id="rId6" Type="http://schemas.microsoft.com/office/2007/relationships/diagramDrawing" Target="../diagrams/drawing46.xml"/><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47.xml"/><Relationship Id="rId2" Type="http://schemas.openxmlformats.org/officeDocument/2006/relationships/diagramData" Target="../diagrams/data47.xml"/><Relationship Id="rId1" Type="http://schemas.openxmlformats.org/officeDocument/2006/relationships/slideLayout" Target="../slideLayouts/slideLayout1.xml"/><Relationship Id="rId6" Type="http://schemas.microsoft.com/office/2007/relationships/diagramDrawing" Target="../diagrams/drawing47.xml"/><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48.xml"/><Relationship Id="rId2" Type="http://schemas.openxmlformats.org/officeDocument/2006/relationships/diagramData" Target="../diagrams/data48.xml"/><Relationship Id="rId1" Type="http://schemas.openxmlformats.org/officeDocument/2006/relationships/slideLayout" Target="../slideLayouts/slideLayout1.xml"/><Relationship Id="rId6" Type="http://schemas.microsoft.com/office/2007/relationships/diagramDrawing" Target="../diagrams/drawing48.xml"/><Relationship Id="rId5" Type="http://schemas.openxmlformats.org/officeDocument/2006/relationships/diagramColors" Target="../diagrams/colors48.xml"/><Relationship Id="rId4" Type="http://schemas.openxmlformats.org/officeDocument/2006/relationships/diagramQuickStyle" Target="../diagrams/quickStyle48.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49.xml"/><Relationship Id="rId7" Type="http://schemas.microsoft.com/office/2007/relationships/diagramDrawing" Target="../diagrams/drawing49.xml"/><Relationship Id="rId2" Type="http://schemas.openxmlformats.org/officeDocument/2006/relationships/image" Target="../media/image8.jpeg"/><Relationship Id="rId1" Type="http://schemas.openxmlformats.org/officeDocument/2006/relationships/slideLayout" Target="../slideLayouts/slideLayout1.xml"/><Relationship Id="rId6" Type="http://schemas.openxmlformats.org/officeDocument/2006/relationships/diagramColors" Target="../diagrams/colors49.xml"/><Relationship Id="rId5" Type="http://schemas.openxmlformats.org/officeDocument/2006/relationships/diagramQuickStyle" Target="../diagrams/quickStyle49.xml"/><Relationship Id="rId4" Type="http://schemas.openxmlformats.org/officeDocument/2006/relationships/diagramLayout" Target="../diagrams/layout49.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50.xml"/><Relationship Id="rId2" Type="http://schemas.openxmlformats.org/officeDocument/2006/relationships/diagramData" Target="../diagrams/data50.xml"/><Relationship Id="rId1" Type="http://schemas.openxmlformats.org/officeDocument/2006/relationships/slideLayout" Target="../slideLayouts/slideLayout1.xml"/><Relationship Id="rId6" Type="http://schemas.microsoft.com/office/2007/relationships/diagramDrawing" Target="../diagrams/drawing50.xml"/><Relationship Id="rId5" Type="http://schemas.openxmlformats.org/officeDocument/2006/relationships/diagramColors" Target="../diagrams/colors50.xml"/><Relationship Id="rId4" Type="http://schemas.openxmlformats.org/officeDocument/2006/relationships/diagramQuickStyle" Target="../diagrams/quickStyle50.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51.xml"/><Relationship Id="rId2" Type="http://schemas.openxmlformats.org/officeDocument/2006/relationships/diagramData" Target="../diagrams/data51.xml"/><Relationship Id="rId1" Type="http://schemas.openxmlformats.org/officeDocument/2006/relationships/slideLayout" Target="../slideLayouts/slideLayout1.xml"/><Relationship Id="rId6" Type="http://schemas.microsoft.com/office/2007/relationships/diagramDrawing" Target="../diagrams/drawing51.xml"/><Relationship Id="rId5" Type="http://schemas.openxmlformats.org/officeDocument/2006/relationships/diagramColors" Target="../diagrams/colors51.xml"/><Relationship Id="rId4" Type="http://schemas.openxmlformats.org/officeDocument/2006/relationships/diagramQuickStyle" Target="../diagrams/quickStyle5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52.xml"/><Relationship Id="rId2" Type="http://schemas.openxmlformats.org/officeDocument/2006/relationships/diagramData" Target="../diagrams/data52.xml"/><Relationship Id="rId1" Type="http://schemas.openxmlformats.org/officeDocument/2006/relationships/slideLayout" Target="../slideLayouts/slideLayout1.xml"/><Relationship Id="rId6" Type="http://schemas.microsoft.com/office/2007/relationships/diagramDrawing" Target="../diagrams/drawing52.xml"/><Relationship Id="rId5" Type="http://schemas.openxmlformats.org/officeDocument/2006/relationships/diagramColors" Target="../diagrams/colors52.xml"/><Relationship Id="rId4" Type="http://schemas.openxmlformats.org/officeDocument/2006/relationships/diagramQuickStyle" Target="../diagrams/quickStyle5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53.xml"/><Relationship Id="rId2" Type="http://schemas.openxmlformats.org/officeDocument/2006/relationships/diagramData" Target="../diagrams/data53.xml"/><Relationship Id="rId1" Type="http://schemas.openxmlformats.org/officeDocument/2006/relationships/slideLayout" Target="../slideLayouts/slideLayout1.xml"/><Relationship Id="rId6" Type="http://schemas.microsoft.com/office/2007/relationships/diagramDrawing" Target="../diagrams/drawing53.xml"/><Relationship Id="rId5" Type="http://schemas.openxmlformats.org/officeDocument/2006/relationships/diagramColors" Target="../diagrams/colors53.xml"/><Relationship Id="rId4" Type="http://schemas.openxmlformats.org/officeDocument/2006/relationships/diagramQuickStyle" Target="../diagrams/quickStyle53.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54.xml"/><Relationship Id="rId2" Type="http://schemas.openxmlformats.org/officeDocument/2006/relationships/diagramData" Target="../diagrams/data54.xml"/><Relationship Id="rId1" Type="http://schemas.openxmlformats.org/officeDocument/2006/relationships/slideLayout" Target="../slideLayouts/slideLayout1.xml"/><Relationship Id="rId6" Type="http://schemas.microsoft.com/office/2007/relationships/diagramDrawing" Target="../diagrams/drawing54.xml"/><Relationship Id="rId5" Type="http://schemas.openxmlformats.org/officeDocument/2006/relationships/diagramColors" Target="../diagrams/colors54.xml"/><Relationship Id="rId4" Type="http://schemas.openxmlformats.org/officeDocument/2006/relationships/diagramQuickStyle" Target="../diagrams/quickStyle54.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55.xml"/><Relationship Id="rId7" Type="http://schemas.microsoft.com/office/2007/relationships/diagramDrawing" Target="../diagrams/drawing55.xml"/><Relationship Id="rId2" Type="http://schemas.openxmlformats.org/officeDocument/2006/relationships/image" Target="../media/image9.jpeg"/><Relationship Id="rId1" Type="http://schemas.openxmlformats.org/officeDocument/2006/relationships/slideLayout" Target="../slideLayouts/slideLayout1.xml"/><Relationship Id="rId6" Type="http://schemas.openxmlformats.org/officeDocument/2006/relationships/diagramColors" Target="../diagrams/colors55.xml"/><Relationship Id="rId5" Type="http://schemas.openxmlformats.org/officeDocument/2006/relationships/diagramQuickStyle" Target="../diagrams/quickStyle55.xml"/><Relationship Id="rId4" Type="http://schemas.openxmlformats.org/officeDocument/2006/relationships/diagramLayout" Target="../diagrams/layout55.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56.xml"/><Relationship Id="rId2" Type="http://schemas.openxmlformats.org/officeDocument/2006/relationships/diagramData" Target="../diagrams/data56.xml"/><Relationship Id="rId1" Type="http://schemas.openxmlformats.org/officeDocument/2006/relationships/slideLayout" Target="../slideLayouts/slideLayout1.xml"/><Relationship Id="rId6" Type="http://schemas.microsoft.com/office/2007/relationships/diagramDrawing" Target="../diagrams/drawing56.xml"/><Relationship Id="rId5" Type="http://schemas.openxmlformats.org/officeDocument/2006/relationships/diagramColors" Target="../diagrams/colors56.xml"/><Relationship Id="rId4" Type="http://schemas.openxmlformats.org/officeDocument/2006/relationships/diagramQuickStyle" Target="../diagrams/quickStyle56.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57.xml"/><Relationship Id="rId2" Type="http://schemas.openxmlformats.org/officeDocument/2006/relationships/diagramData" Target="../diagrams/data57.xml"/><Relationship Id="rId1" Type="http://schemas.openxmlformats.org/officeDocument/2006/relationships/slideLayout" Target="../slideLayouts/slideLayout1.xml"/><Relationship Id="rId6" Type="http://schemas.microsoft.com/office/2007/relationships/diagramDrawing" Target="../diagrams/drawing57.xml"/><Relationship Id="rId5" Type="http://schemas.openxmlformats.org/officeDocument/2006/relationships/diagramColors" Target="../diagrams/colors57.xml"/><Relationship Id="rId4" Type="http://schemas.openxmlformats.org/officeDocument/2006/relationships/diagramQuickStyle" Target="../diagrams/quickStyle57.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58.xml"/><Relationship Id="rId2" Type="http://schemas.openxmlformats.org/officeDocument/2006/relationships/diagramData" Target="../diagrams/data58.xml"/><Relationship Id="rId1" Type="http://schemas.openxmlformats.org/officeDocument/2006/relationships/slideLayout" Target="../slideLayouts/slideLayout1.xml"/><Relationship Id="rId6" Type="http://schemas.microsoft.com/office/2007/relationships/diagramDrawing" Target="../diagrams/drawing58.xml"/><Relationship Id="rId5" Type="http://schemas.openxmlformats.org/officeDocument/2006/relationships/diagramColors" Target="../diagrams/colors58.xml"/><Relationship Id="rId4" Type="http://schemas.openxmlformats.org/officeDocument/2006/relationships/diagramQuickStyle" Target="../diagrams/quickStyle58.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59.xml"/><Relationship Id="rId2" Type="http://schemas.openxmlformats.org/officeDocument/2006/relationships/diagramData" Target="../diagrams/data59.xml"/><Relationship Id="rId1" Type="http://schemas.openxmlformats.org/officeDocument/2006/relationships/slideLayout" Target="../slideLayouts/slideLayout1.xml"/><Relationship Id="rId6" Type="http://schemas.microsoft.com/office/2007/relationships/diagramDrawing" Target="../diagrams/drawing59.xml"/><Relationship Id="rId5" Type="http://schemas.openxmlformats.org/officeDocument/2006/relationships/diagramColors" Target="../diagrams/colors59.xml"/><Relationship Id="rId4" Type="http://schemas.openxmlformats.org/officeDocument/2006/relationships/diagramQuickStyle" Target="../diagrams/quickStyle59.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60.xml"/><Relationship Id="rId2" Type="http://schemas.openxmlformats.org/officeDocument/2006/relationships/diagramData" Target="../diagrams/data60.xml"/><Relationship Id="rId1" Type="http://schemas.openxmlformats.org/officeDocument/2006/relationships/slideLayout" Target="../slideLayouts/slideLayout1.xml"/><Relationship Id="rId6" Type="http://schemas.microsoft.com/office/2007/relationships/diagramDrawing" Target="../diagrams/drawing60.xml"/><Relationship Id="rId5" Type="http://schemas.openxmlformats.org/officeDocument/2006/relationships/diagramColors" Target="../diagrams/colors60.xml"/><Relationship Id="rId4" Type="http://schemas.openxmlformats.org/officeDocument/2006/relationships/diagramQuickStyle" Target="../diagrams/quickStyle60.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61.xml"/><Relationship Id="rId2" Type="http://schemas.openxmlformats.org/officeDocument/2006/relationships/diagramData" Target="../diagrams/data61.xml"/><Relationship Id="rId1" Type="http://schemas.openxmlformats.org/officeDocument/2006/relationships/slideLayout" Target="../slideLayouts/slideLayout1.xml"/><Relationship Id="rId6" Type="http://schemas.microsoft.com/office/2007/relationships/diagramDrawing" Target="../diagrams/drawing61.xml"/><Relationship Id="rId5" Type="http://schemas.openxmlformats.org/officeDocument/2006/relationships/diagramColors" Target="../diagrams/colors61.xml"/><Relationship Id="rId4" Type="http://schemas.openxmlformats.org/officeDocument/2006/relationships/diagramQuickStyle" Target="../diagrams/quickStyle6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62.xml"/><Relationship Id="rId2" Type="http://schemas.openxmlformats.org/officeDocument/2006/relationships/diagramData" Target="../diagrams/data62.xml"/><Relationship Id="rId1" Type="http://schemas.openxmlformats.org/officeDocument/2006/relationships/slideLayout" Target="../slideLayouts/slideLayout1.xml"/><Relationship Id="rId6" Type="http://schemas.microsoft.com/office/2007/relationships/diagramDrawing" Target="../diagrams/drawing62.xml"/><Relationship Id="rId5" Type="http://schemas.openxmlformats.org/officeDocument/2006/relationships/diagramColors" Target="../diagrams/colors62.xml"/><Relationship Id="rId4" Type="http://schemas.openxmlformats.org/officeDocument/2006/relationships/diagramQuickStyle" Target="../diagrams/quickStyle62.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63.xml"/><Relationship Id="rId2" Type="http://schemas.openxmlformats.org/officeDocument/2006/relationships/diagramData" Target="../diagrams/data63.xml"/><Relationship Id="rId1" Type="http://schemas.openxmlformats.org/officeDocument/2006/relationships/slideLayout" Target="../slideLayouts/slideLayout1.xml"/><Relationship Id="rId6" Type="http://schemas.microsoft.com/office/2007/relationships/diagramDrawing" Target="../diagrams/drawing63.xml"/><Relationship Id="rId5" Type="http://schemas.openxmlformats.org/officeDocument/2006/relationships/diagramColors" Target="../diagrams/colors63.xml"/><Relationship Id="rId4" Type="http://schemas.openxmlformats.org/officeDocument/2006/relationships/diagramQuickStyle" Target="../diagrams/quickStyle63.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64.xml"/><Relationship Id="rId7" Type="http://schemas.microsoft.com/office/2007/relationships/diagramDrawing" Target="../diagrams/drawing64.xml"/><Relationship Id="rId2" Type="http://schemas.openxmlformats.org/officeDocument/2006/relationships/image" Target="../media/image10.jpeg"/><Relationship Id="rId1" Type="http://schemas.openxmlformats.org/officeDocument/2006/relationships/slideLayout" Target="../slideLayouts/slideLayout1.xml"/><Relationship Id="rId6" Type="http://schemas.openxmlformats.org/officeDocument/2006/relationships/diagramColors" Target="../diagrams/colors64.xml"/><Relationship Id="rId5" Type="http://schemas.openxmlformats.org/officeDocument/2006/relationships/diagramQuickStyle" Target="../diagrams/quickStyle64.xml"/><Relationship Id="rId4" Type="http://schemas.openxmlformats.org/officeDocument/2006/relationships/diagramLayout" Target="../diagrams/layout64.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65.xml"/><Relationship Id="rId2" Type="http://schemas.openxmlformats.org/officeDocument/2006/relationships/diagramData" Target="../diagrams/data65.xml"/><Relationship Id="rId1" Type="http://schemas.openxmlformats.org/officeDocument/2006/relationships/slideLayout" Target="../slideLayouts/slideLayout1.xml"/><Relationship Id="rId6" Type="http://schemas.microsoft.com/office/2007/relationships/diagramDrawing" Target="../diagrams/drawing65.xml"/><Relationship Id="rId5" Type="http://schemas.openxmlformats.org/officeDocument/2006/relationships/diagramColors" Target="../diagrams/colors65.xml"/><Relationship Id="rId4" Type="http://schemas.openxmlformats.org/officeDocument/2006/relationships/diagramQuickStyle" Target="../diagrams/quickStyle65.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66.xml"/><Relationship Id="rId7" Type="http://schemas.microsoft.com/office/2007/relationships/diagramDrawing" Target="../diagrams/drawing66.xml"/><Relationship Id="rId2" Type="http://schemas.openxmlformats.org/officeDocument/2006/relationships/image" Target="../media/image11.jpeg"/><Relationship Id="rId1" Type="http://schemas.openxmlformats.org/officeDocument/2006/relationships/slideLayout" Target="../slideLayouts/slideLayout1.xml"/><Relationship Id="rId6" Type="http://schemas.openxmlformats.org/officeDocument/2006/relationships/diagramColors" Target="../diagrams/colors66.xml"/><Relationship Id="rId5" Type="http://schemas.openxmlformats.org/officeDocument/2006/relationships/diagramQuickStyle" Target="../diagrams/quickStyle66.xml"/><Relationship Id="rId4" Type="http://schemas.openxmlformats.org/officeDocument/2006/relationships/diagramLayout" Target="../diagrams/layout66.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67.xml"/><Relationship Id="rId2" Type="http://schemas.openxmlformats.org/officeDocument/2006/relationships/diagramData" Target="../diagrams/data67.xml"/><Relationship Id="rId1" Type="http://schemas.openxmlformats.org/officeDocument/2006/relationships/slideLayout" Target="../slideLayouts/slideLayout1.xml"/><Relationship Id="rId6" Type="http://schemas.microsoft.com/office/2007/relationships/diagramDrawing" Target="../diagrams/drawing67.xml"/><Relationship Id="rId5" Type="http://schemas.openxmlformats.org/officeDocument/2006/relationships/diagramColors" Target="../diagrams/colors67.xml"/><Relationship Id="rId4" Type="http://schemas.openxmlformats.org/officeDocument/2006/relationships/diagramQuickStyle" Target="../diagrams/quickStyle67.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68.xml"/><Relationship Id="rId2" Type="http://schemas.openxmlformats.org/officeDocument/2006/relationships/diagramData" Target="../diagrams/data68.xml"/><Relationship Id="rId1" Type="http://schemas.openxmlformats.org/officeDocument/2006/relationships/slideLayout" Target="../slideLayouts/slideLayout1.xml"/><Relationship Id="rId6" Type="http://schemas.microsoft.com/office/2007/relationships/diagramDrawing" Target="../diagrams/drawing68.xml"/><Relationship Id="rId5" Type="http://schemas.openxmlformats.org/officeDocument/2006/relationships/diagramColors" Target="../diagrams/colors68.xml"/><Relationship Id="rId4" Type="http://schemas.openxmlformats.org/officeDocument/2006/relationships/diagramQuickStyle" Target="../diagrams/quickStyle68.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69.xml"/><Relationship Id="rId2" Type="http://schemas.openxmlformats.org/officeDocument/2006/relationships/diagramData" Target="../diagrams/data69.xml"/><Relationship Id="rId1" Type="http://schemas.openxmlformats.org/officeDocument/2006/relationships/slideLayout" Target="../slideLayouts/slideLayout1.xml"/><Relationship Id="rId6" Type="http://schemas.microsoft.com/office/2007/relationships/diagramDrawing" Target="../diagrams/drawing69.xml"/><Relationship Id="rId5" Type="http://schemas.openxmlformats.org/officeDocument/2006/relationships/diagramColors" Target="../diagrams/colors69.xml"/><Relationship Id="rId4" Type="http://schemas.openxmlformats.org/officeDocument/2006/relationships/diagramQuickStyle" Target="../diagrams/quickStyle69.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70.xml"/><Relationship Id="rId2" Type="http://schemas.openxmlformats.org/officeDocument/2006/relationships/diagramData" Target="../diagrams/data70.xml"/><Relationship Id="rId1" Type="http://schemas.openxmlformats.org/officeDocument/2006/relationships/slideLayout" Target="../slideLayouts/slideLayout1.xml"/><Relationship Id="rId6" Type="http://schemas.microsoft.com/office/2007/relationships/diagramDrawing" Target="../diagrams/drawing70.xml"/><Relationship Id="rId5" Type="http://schemas.openxmlformats.org/officeDocument/2006/relationships/diagramColors" Target="../diagrams/colors70.xml"/><Relationship Id="rId4" Type="http://schemas.openxmlformats.org/officeDocument/2006/relationships/diagramQuickStyle" Target="../diagrams/quickStyle70.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71.xml"/><Relationship Id="rId2" Type="http://schemas.openxmlformats.org/officeDocument/2006/relationships/diagramData" Target="../diagrams/data71.xml"/><Relationship Id="rId1" Type="http://schemas.openxmlformats.org/officeDocument/2006/relationships/slideLayout" Target="../slideLayouts/slideLayout1.xml"/><Relationship Id="rId6" Type="http://schemas.microsoft.com/office/2007/relationships/diagramDrawing" Target="../diagrams/drawing71.xml"/><Relationship Id="rId5" Type="http://schemas.openxmlformats.org/officeDocument/2006/relationships/diagramColors" Target="../diagrams/colors71.xml"/><Relationship Id="rId4" Type="http://schemas.openxmlformats.org/officeDocument/2006/relationships/diagramQuickStyle" Target="../diagrams/quickStyle7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72.xml"/><Relationship Id="rId2" Type="http://schemas.openxmlformats.org/officeDocument/2006/relationships/diagramData" Target="../diagrams/data72.xml"/><Relationship Id="rId1" Type="http://schemas.openxmlformats.org/officeDocument/2006/relationships/slideLayout" Target="../slideLayouts/slideLayout1.xml"/><Relationship Id="rId6" Type="http://schemas.microsoft.com/office/2007/relationships/diagramDrawing" Target="../diagrams/drawing72.xml"/><Relationship Id="rId5" Type="http://schemas.openxmlformats.org/officeDocument/2006/relationships/diagramColors" Target="../diagrams/colors72.xml"/><Relationship Id="rId4" Type="http://schemas.openxmlformats.org/officeDocument/2006/relationships/diagramQuickStyle" Target="../diagrams/quickStyle72.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73.xml"/><Relationship Id="rId2" Type="http://schemas.openxmlformats.org/officeDocument/2006/relationships/diagramData" Target="../diagrams/data73.xml"/><Relationship Id="rId1" Type="http://schemas.openxmlformats.org/officeDocument/2006/relationships/slideLayout" Target="../slideLayouts/slideLayout1.xml"/><Relationship Id="rId6" Type="http://schemas.microsoft.com/office/2007/relationships/diagramDrawing" Target="../diagrams/drawing73.xml"/><Relationship Id="rId5" Type="http://schemas.openxmlformats.org/officeDocument/2006/relationships/diagramColors" Target="../diagrams/colors73.xml"/><Relationship Id="rId4" Type="http://schemas.openxmlformats.org/officeDocument/2006/relationships/diagramQuickStyle" Target="../diagrams/quickStyle73.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74.xml"/><Relationship Id="rId7" Type="http://schemas.microsoft.com/office/2007/relationships/diagramDrawing" Target="../diagrams/drawing74.xml"/><Relationship Id="rId2" Type="http://schemas.openxmlformats.org/officeDocument/2006/relationships/image" Target="../media/image12.jpeg"/><Relationship Id="rId1" Type="http://schemas.openxmlformats.org/officeDocument/2006/relationships/slideLayout" Target="../slideLayouts/slideLayout1.xml"/><Relationship Id="rId6" Type="http://schemas.openxmlformats.org/officeDocument/2006/relationships/diagramColors" Target="../diagrams/colors74.xml"/><Relationship Id="rId5" Type="http://schemas.openxmlformats.org/officeDocument/2006/relationships/diagramQuickStyle" Target="../diagrams/quickStyle74.xml"/><Relationship Id="rId4" Type="http://schemas.openxmlformats.org/officeDocument/2006/relationships/diagramLayout" Target="../diagrams/layout74.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75.xml"/><Relationship Id="rId2" Type="http://schemas.openxmlformats.org/officeDocument/2006/relationships/diagramData" Target="../diagrams/data75.xml"/><Relationship Id="rId1" Type="http://schemas.openxmlformats.org/officeDocument/2006/relationships/slideLayout" Target="../slideLayouts/slideLayout1.xml"/><Relationship Id="rId6" Type="http://schemas.microsoft.com/office/2007/relationships/diagramDrawing" Target="../diagrams/drawing75.xml"/><Relationship Id="rId5" Type="http://schemas.openxmlformats.org/officeDocument/2006/relationships/diagramColors" Target="../diagrams/colors75.xml"/><Relationship Id="rId4" Type="http://schemas.openxmlformats.org/officeDocument/2006/relationships/diagramQuickStyle" Target="../diagrams/quickStyle75.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76.xml"/><Relationship Id="rId2" Type="http://schemas.openxmlformats.org/officeDocument/2006/relationships/diagramData" Target="../diagrams/data76.xml"/><Relationship Id="rId1" Type="http://schemas.openxmlformats.org/officeDocument/2006/relationships/slideLayout" Target="../slideLayouts/slideLayout1.xml"/><Relationship Id="rId6" Type="http://schemas.microsoft.com/office/2007/relationships/diagramDrawing" Target="../diagrams/drawing76.xml"/><Relationship Id="rId5" Type="http://schemas.openxmlformats.org/officeDocument/2006/relationships/diagramColors" Target="../diagrams/colors76.xml"/><Relationship Id="rId4" Type="http://schemas.openxmlformats.org/officeDocument/2006/relationships/diagramQuickStyle" Target="../diagrams/quickStyle76.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77.xml"/><Relationship Id="rId2" Type="http://schemas.openxmlformats.org/officeDocument/2006/relationships/diagramData" Target="../diagrams/data77.xml"/><Relationship Id="rId1" Type="http://schemas.openxmlformats.org/officeDocument/2006/relationships/slideLayout" Target="../slideLayouts/slideLayout1.xml"/><Relationship Id="rId6" Type="http://schemas.microsoft.com/office/2007/relationships/diagramDrawing" Target="../diagrams/drawing77.xml"/><Relationship Id="rId5" Type="http://schemas.openxmlformats.org/officeDocument/2006/relationships/diagramColors" Target="../diagrams/colors77.xml"/><Relationship Id="rId4" Type="http://schemas.openxmlformats.org/officeDocument/2006/relationships/diagramQuickStyle" Target="../diagrams/quickStyle77.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78.xml"/><Relationship Id="rId2" Type="http://schemas.openxmlformats.org/officeDocument/2006/relationships/diagramData" Target="../diagrams/data78.xml"/><Relationship Id="rId1" Type="http://schemas.openxmlformats.org/officeDocument/2006/relationships/slideLayout" Target="../slideLayouts/slideLayout1.xml"/><Relationship Id="rId6" Type="http://schemas.microsoft.com/office/2007/relationships/diagramDrawing" Target="../diagrams/drawing78.xml"/><Relationship Id="rId5" Type="http://schemas.openxmlformats.org/officeDocument/2006/relationships/diagramColors" Target="../diagrams/colors78.xml"/><Relationship Id="rId4" Type="http://schemas.openxmlformats.org/officeDocument/2006/relationships/diagramQuickStyle" Target="../diagrams/quickStyle78.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79.xml"/><Relationship Id="rId2" Type="http://schemas.openxmlformats.org/officeDocument/2006/relationships/diagramData" Target="../diagrams/data79.xml"/><Relationship Id="rId1" Type="http://schemas.openxmlformats.org/officeDocument/2006/relationships/slideLayout" Target="../slideLayouts/slideLayout1.xml"/><Relationship Id="rId6" Type="http://schemas.microsoft.com/office/2007/relationships/diagramDrawing" Target="../diagrams/drawing79.xml"/><Relationship Id="rId5" Type="http://schemas.openxmlformats.org/officeDocument/2006/relationships/diagramColors" Target="../diagrams/colors79.xml"/><Relationship Id="rId4" Type="http://schemas.openxmlformats.org/officeDocument/2006/relationships/diagramQuickStyle" Target="../diagrams/quickStyle79.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80.xml"/><Relationship Id="rId2" Type="http://schemas.openxmlformats.org/officeDocument/2006/relationships/diagramData" Target="../diagrams/data80.xml"/><Relationship Id="rId1" Type="http://schemas.openxmlformats.org/officeDocument/2006/relationships/slideLayout" Target="../slideLayouts/slideLayout1.xml"/><Relationship Id="rId6" Type="http://schemas.microsoft.com/office/2007/relationships/diagramDrawing" Target="../diagrams/drawing80.xml"/><Relationship Id="rId5" Type="http://schemas.openxmlformats.org/officeDocument/2006/relationships/diagramColors" Target="../diagrams/colors80.xml"/><Relationship Id="rId4" Type="http://schemas.openxmlformats.org/officeDocument/2006/relationships/diagramQuickStyle" Target="../diagrams/quickStyle80.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81.xml"/><Relationship Id="rId2" Type="http://schemas.openxmlformats.org/officeDocument/2006/relationships/diagramData" Target="../diagrams/data81.xml"/><Relationship Id="rId1" Type="http://schemas.openxmlformats.org/officeDocument/2006/relationships/slideLayout" Target="../slideLayouts/slideLayout1.xml"/><Relationship Id="rId6" Type="http://schemas.microsoft.com/office/2007/relationships/diagramDrawing" Target="../diagrams/drawing81.xml"/><Relationship Id="rId5" Type="http://schemas.openxmlformats.org/officeDocument/2006/relationships/diagramColors" Target="../diagrams/colors81.xml"/><Relationship Id="rId4" Type="http://schemas.openxmlformats.org/officeDocument/2006/relationships/diagramQuickStyle" Target="../diagrams/quickStyle8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2.png"/><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82.xml"/><Relationship Id="rId2" Type="http://schemas.openxmlformats.org/officeDocument/2006/relationships/diagramData" Target="../diagrams/data82.xml"/><Relationship Id="rId1" Type="http://schemas.openxmlformats.org/officeDocument/2006/relationships/slideLayout" Target="../slideLayouts/slideLayout1.xml"/><Relationship Id="rId6" Type="http://schemas.microsoft.com/office/2007/relationships/diagramDrawing" Target="../diagrams/drawing82.xml"/><Relationship Id="rId5" Type="http://schemas.openxmlformats.org/officeDocument/2006/relationships/diagramColors" Target="../diagrams/colors82.xml"/><Relationship Id="rId4" Type="http://schemas.openxmlformats.org/officeDocument/2006/relationships/diagramQuickStyle" Target="../diagrams/quickStyle82.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83.xml"/><Relationship Id="rId2" Type="http://schemas.openxmlformats.org/officeDocument/2006/relationships/diagramData" Target="../diagrams/data83.xml"/><Relationship Id="rId1" Type="http://schemas.openxmlformats.org/officeDocument/2006/relationships/slideLayout" Target="../slideLayouts/slideLayout1.xml"/><Relationship Id="rId6" Type="http://schemas.microsoft.com/office/2007/relationships/diagramDrawing" Target="../diagrams/drawing83.xml"/><Relationship Id="rId5" Type="http://schemas.openxmlformats.org/officeDocument/2006/relationships/diagramColors" Target="../diagrams/colors83.xml"/><Relationship Id="rId4" Type="http://schemas.openxmlformats.org/officeDocument/2006/relationships/diagramQuickStyle" Target="../diagrams/quickStyle83.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84.xml"/><Relationship Id="rId7" Type="http://schemas.openxmlformats.org/officeDocument/2006/relationships/image" Target="../media/image13.png"/><Relationship Id="rId2" Type="http://schemas.openxmlformats.org/officeDocument/2006/relationships/diagramData" Target="../diagrams/data84.xml"/><Relationship Id="rId1" Type="http://schemas.openxmlformats.org/officeDocument/2006/relationships/slideLayout" Target="../slideLayouts/slideLayout1.xml"/><Relationship Id="rId6" Type="http://schemas.microsoft.com/office/2007/relationships/diagramDrawing" Target="../diagrams/drawing84.xml"/><Relationship Id="rId5" Type="http://schemas.openxmlformats.org/officeDocument/2006/relationships/diagramColors" Target="../diagrams/colors84.xml"/><Relationship Id="rId4" Type="http://schemas.openxmlformats.org/officeDocument/2006/relationships/diagramQuickStyle" Target="../diagrams/quickStyle84.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85.xml"/><Relationship Id="rId7" Type="http://schemas.openxmlformats.org/officeDocument/2006/relationships/image" Target="../media/image14.png"/><Relationship Id="rId2" Type="http://schemas.openxmlformats.org/officeDocument/2006/relationships/diagramData" Target="../diagrams/data85.xml"/><Relationship Id="rId1" Type="http://schemas.openxmlformats.org/officeDocument/2006/relationships/slideLayout" Target="../slideLayouts/slideLayout1.xml"/><Relationship Id="rId6" Type="http://schemas.microsoft.com/office/2007/relationships/diagramDrawing" Target="../diagrams/drawing85.xml"/><Relationship Id="rId5" Type="http://schemas.openxmlformats.org/officeDocument/2006/relationships/diagramColors" Target="../diagrams/colors85.xml"/><Relationship Id="rId4" Type="http://schemas.openxmlformats.org/officeDocument/2006/relationships/diagramQuickStyle" Target="../diagrams/quickStyle85.xml"/></Relationships>
</file>

<file path=ppt/slides/_rels/slide84.xml.rels><?xml version="1.0" encoding="UTF-8" standalone="yes"?>
<Relationships xmlns="http://schemas.openxmlformats.org/package/2006/relationships"><Relationship Id="rId3" Type="http://schemas.openxmlformats.org/officeDocument/2006/relationships/diagramData" Target="../diagrams/data86.xml"/><Relationship Id="rId7" Type="http://schemas.microsoft.com/office/2007/relationships/diagramDrawing" Target="../diagrams/drawing86.xml"/><Relationship Id="rId2"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diagramColors" Target="../diagrams/colors86.xml"/><Relationship Id="rId5" Type="http://schemas.openxmlformats.org/officeDocument/2006/relationships/diagramQuickStyle" Target="../diagrams/quickStyle86.xml"/><Relationship Id="rId4" Type="http://schemas.openxmlformats.org/officeDocument/2006/relationships/diagramLayout" Target="../diagrams/layout86.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87.xml"/><Relationship Id="rId2" Type="http://schemas.openxmlformats.org/officeDocument/2006/relationships/diagramData" Target="../diagrams/data87.xml"/><Relationship Id="rId1" Type="http://schemas.openxmlformats.org/officeDocument/2006/relationships/slideLayout" Target="../slideLayouts/slideLayout1.xml"/><Relationship Id="rId6" Type="http://schemas.microsoft.com/office/2007/relationships/diagramDrawing" Target="../diagrams/drawing87.xml"/><Relationship Id="rId5" Type="http://schemas.openxmlformats.org/officeDocument/2006/relationships/diagramColors" Target="../diagrams/colors87.xml"/><Relationship Id="rId4" Type="http://schemas.openxmlformats.org/officeDocument/2006/relationships/diagramQuickStyle" Target="../diagrams/quickStyle87.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88.xml"/><Relationship Id="rId2" Type="http://schemas.openxmlformats.org/officeDocument/2006/relationships/diagramData" Target="../diagrams/data88.xml"/><Relationship Id="rId1" Type="http://schemas.openxmlformats.org/officeDocument/2006/relationships/slideLayout" Target="../slideLayouts/slideLayout1.xml"/><Relationship Id="rId6" Type="http://schemas.microsoft.com/office/2007/relationships/diagramDrawing" Target="../diagrams/drawing88.xml"/><Relationship Id="rId5" Type="http://schemas.openxmlformats.org/officeDocument/2006/relationships/diagramColors" Target="../diagrams/colors88.xml"/><Relationship Id="rId4" Type="http://schemas.openxmlformats.org/officeDocument/2006/relationships/diagramQuickStyle" Target="../diagrams/quickStyle88.xml"/></Relationships>
</file>

<file path=ppt/slides/_rels/slide87.xml.rels><?xml version="1.0" encoding="UTF-8" standalone="yes"?>
<Relationships xmlns="http://schemas.openxmlformats.org/package/2006/relationships"><Relationship Id="rId3" Type="http://schemas.openxmlformats.org/officeDocument/2006/relationships/diagramData" Target="../diagrams/data89.xml"/><Relationship Id="rId7" Type="http://schemas.microsoft.com/office/2007/relationships/diagramDrawing" Target="../diagrams/drawing89.xml"/><Relationship Id="rId2" Type="http://schemas.openxmlformats.org/officeDocument/2006/relationships/image" Target="../media/image16.jpeg"/><Relationship Id="rId1" Type="http://schemas.openxmlformats.org/officeDocument/2006/relationships/slideLayout" Target="../slideLayouts/slideLayout1.xml"/><Relationship Id="rId6" Type="http://schemas.openxmlformats.org/officeDocument/2006/relationships/diagramColors" Target="../diagrams/colors89.xml"/><Relationship Id="rId5" Type="http://schemas.openxmlformats.org/officeDocument/2006/relationships/diagramQuickStyle" Target="../diagrams/quickStyle89.xml"/><Relationship Id="rId4" Type="http://schemas.openxmlformats.org/officeDocument/2006/relationships/diagramLayout" Target="../diagrams/layout89.xml"/></Relationships>
</file>

<file path=ppt/slides/_rels/slide88.xml.rels><?xml version="1.0" encoding="UTF-8" standalone="yes"?>
<Relationships xmlns="http://schemas.openxmlformats.org/package/2006/relationships"><Relationship Id="rId3" Type="http://schemas.openxmlformats.org/officeDocument/2006/relationships/diagramLayout" Target="../diagrams/layout90.xml"/><Relationship Id="rId7" Type="http://schemas.openxmlformats.org/officeDocument/2006/relationships/image" Target="../media/image17.png"/><Relationship Id="rId2" Type="http://schemas.openxmlformats.org/officeDocument/2006/relationships/diagramData" Target="../diagrams/data90.xml"/><Relationship Id="rId1" Type="http://schemas.openxmlformats.org/officeDocument/2006/relationships/slideLayout" Target="../slideLayouts/slideLayout1.xml"/><Relationship Id="rId6" Type="http://schemas.microsoft.com/office/2007/relationships/diagramDrawing" Target="../diagrams/drawing90.xml"/><Relationship Id="rId5" Type="http://schemas.openxmlformats.org/officeDocument/2006/relationships/diagramColors" Target="../diagrams/colors90.xml"/><Relationship Id="rId4" Type="http://schemas.openxmlformats.org/officeDocument/2006/relationships/diagramQuickStyle" Target="../diagrams/quickStyle90.xml"/></Relationships>
</file>

<file path=ppt/slides/_rels/slide89.xml.rels><?xml version="1.0" encoding="UTF-8" standalone="yes"?>
<Relationships xmlns="http://schemas.openxmlformats.org/package/2006/relationships"><Relationship Id="rId3" Type="http://schemas.openxmlformats.org/officeDocument/2006/relationships/diagramLayout" Target="../diagrams/layout91.xml"/><Relationship Id="rId2" Type="http://schemas.openxmlformats.org/officeDocument/2006/relationships/diagramData" Target="../diagrams/data91.xml"/><Relationship Id="rId1" Type="http://schemas.openxmlformats.org/officeDocument/2006/relationships/slideLayout" Target="../slideLayouts/slideLayout1.xml"/><Relationship Id="rId6" Type="http://schemas.microsoft.com/office/2007/relationships/diagramDrawing" Target="../diagrams/drawing91.xml"/><Relationship Id="rId5" Type="http://schemas.openxmlformats.org/officeDocument/2006/relationships/diagramColors" Target="../diagrams/colors91.xml"/><Relationship Id="rId4" Type="http://schemas.openxmlformats.org/officeDocument/2006/relationships/diagramQuickStyle" Target="../diagrams/quickStyle9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diagramData" Target="../diagrams/data92.xml"/><Relationship Id="rId7" Type="http://schemas.microsoft.com/office/2007/relationships/diagramDrawing" Target="../diagrams/drawing92.xml"/><Relationship Id="rId2" Type="http://schemas.openxmlformats.org/officeDocument/2006/relationships/image" Target="../media/image18.jpeg"/><Relationship Id="rId1" Type="http://schemas.openxmlformats.org/officeDocument/2006/relationships/slideLayout" Target="../slideLayouts/slideLayout1.xml"/><Relationship Id="rId6" Type="http://schemas.openxmlformats.org/officeDocument/2006/relationships/diagramColors" Target="../diagrams/colors92.xml"/><Relationship Id="rId5" Type="http://schemas.openxmlformats.org/officeDocument/2006/relationships/diagramQuickStyle" Target="../diagrams/quickStyle92.xml"/><Relationship Id="rId4" Type="http://schemas.openxmlformats.org/officeDocument/2006/relationships/diagramLayout" Target="../diagrams/layout92.xml"/></Relationships>
</file>

<file path=ppt/slides/_rels/slide92.xml.rels><?xml version="1.0" encoding="UTF-8" standalone="yes"?>
<Relationships xmlns="http://schemas.openxmlformats.org/package/2006/relationships"><Relationship Id="rId3" Type="http://schemas.openxmlformats.org/officeDocument/2006/relationships/diagramLayout" Target="../diagrams/layout93.xml"/><Relationship Id="rId2" Type="http://schemas.openxmlformats.org/officeDocument/2006/relationships/diagramData" Target="../diagrams/data93.xml"/><Relationship Id="rId1" Type="http://schemas.openxmlformats.org/officeDocument/2006/relationships/slideLayout" Target="../slideLayouts/slideLayout1.xml"/><Relationship Id="rId6" Type="http://schemas.microsoft.com/office/2007/relationships/diagramDrawing" Target="../diagrams/drawing93.xml"/><Relationship Id="rId5" Type="http://schemas.openxmlformats.org/officeDocument/2006/relationships/diagramColors" Target="../diagrams/colors93.xml"/><Relationship Id="rId4" Type="http://schemas.openxmlformats.org/officeDocument/2006/relationships/diagramQuickStyle" Target="../diagrams/quickStyle93.xml"/></Relationships>
</file>

<file path=ppt/slides/_rels/slide93.xml.rels><?xml version="1.0" encoding="UTF-8" standalone="yes"?>
<Relationships xmlns="http://schemas.openxmlformats.org/package/2006/relationships"><Relationship Id="rId3" Type="http://schemas.openxmlformats.org/officeDocument/2006/relationships/diagramLayout" Target="../diagrams/layout94.xml"/><Relationship Id="rId2" Type="http://schemas.openxmlformats.org/officeDocument/2006/relationships/diagramData" Target="../diagrams/data94.xml"/><Relationship Id="rId1" Type="http://schemas.openxmlformats.org/officeDocument/2006/relationships/slideLayout" Target="../slideLayouts/slideLayout1.xml"/><Relationship Id="rId6" Type="http://schemas.microsoft.com/office/2007/relationships/diagramDrawing" Target="../diagrams/drawing94.xml"/><Relationship Id="rId5" Type="http://schemas.openxmlformats.org/officeDocument/2006/relationships/diagramColors" Target="../diagrams/colors94.xml"/><Relationship Id="rId4" Type="http://schemas.openxmlformats.org/officeDocument/2006/relationships/diagramQuickStyle" Target="../diagrams/quickStyle94.xml"/></Relationships>
</file>

<file path=ppt/slides/_rels/slide94.xml.rels><?xml version="1.0" encoding="UTF-8" standalone="yes"?>
<Relationships xmlns="http://schemas.openxmlformats.org/package/2006/relationships"><Relationship Id="rId3" Type="http://schemas.openxmlformats.org/officeDocument/2006/relationships/diagramLayout" Target="../diagrams/layout95.xml"/><Relationship Id="rId2" Type="http://schemas.openxmlformats.org/officeDocument/2006/relationships/diagramData" Target="../diagrams/data95.xml"/><Relationship Id="rId1" Type="http://schemas.openxmlformats.org/officeDocument/2006/relationships/slideLayout" Target="../slideLayouts/slideLayout1.xml"/><Relationship Id="rId6" Type="http://schemas.microsoft.com/office/2007/relationships/diagramDrawing" Target="../diagrams/drawing95.xml"/><Relationship Id="rId5" Type="http://schemas.openxmlformats.org/officeDocument/2006/relationships/diagramColors" Target="../diagrams/colors95.xml"/><Relationship Id="rId4" Type="http://schemas.openxmlformats.org/officeDocument/2006/relationships/diagramQuickStyle" Target="../diagrams/quickStyle9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diagramLayout" Target="../diagrams/layout96.xml"/><Relationship Id="rId2" Type="http://schemas.openxmlformats.org/officeDocument/2006/relationships/diagramData" Target="../diagrams/data96.xml"/><Relationship Id="rId1" Type="http://schemas.openxmlformats.org/officeDocument/2006/relationships/slideLayout" Target="../slideLayouts/slideLayout1.xml"/><Relationship Id="rId6" Type="http://schemas.microsoft.com/office/2007/relationships/diagramDrawing" Target="../diagrams/drawing96.xml"/><Relationship Id="rId5" Type="http://schemas.openxmlformats.org/officeDocument/2006/relationships/diagramColors" Target="../diagrams/colors96.xml"/><Relationship Id="rId4" Type="http://schemas.openxmlformats.org/officeDocument/2006/relationships/diagramQuickStyle" Target="../diagrams/quickStyle96.xml"/></Relationships>
</file>

<file path=ppt/slides/_rels/slide9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4106108217"/>
              </p:ext>
            </p:extLst>
          </p:nvPr>
        </p:nvGraphicFramePr>
        <p:xfrm>
          <a:off x="0" y="1971325"/>
          <a:ext cx="9144000" cy="2274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nvPr>
        </p:nvGraphicFramePr>
        <p:xfrm>
          <a:off x="5146864" y="4759243"/>
          <a:ext cx="3516405" cy="124182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5" name="Diagram 4"/>
          <p:cNvGraphicFramePr/>
          <p:nvPr>
            <p:extLst/>
          </p:nvPr>
        </p:nvGraphicFramePr>
        <p:xfrm>
          <a:off x="0" y="0"/>
          <a:ext cx="9144000" cy="83708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1604964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40168" y="1645021"/>
            <a:ext cx="5346709" cy="4817950"/>
          </a:xfrm>
          <a:prstGeom prst="rect">
            <a:avLst/>
          </a:prstGeom>
        </p:spPr>
      </p:pic>
      <p:graphicFrame>
        <p:nvGraphicFramePr>
          <p:cNvPr id="7" name="Diagram 6"/>
          <p:cNvGraphicFramePr/>
          <p:nvPr>
            <p:extLst>
              <p:ext uri="{D42A27DB-BD31-4B8C-83A1-F6EECF244321}">
                <p14:modId xmlns:p14="http://schemas.microsoft.com/office/powerpoint/2010/main" val="2103593401"/>
              </p:ext>
            </p:extLst>
          </p:nvPr>
        </p:nvGraphicFramePr>
        <p:xfrm>
          <a:off x="876183" y="339500"/>
          <a:ext cx="7595616" cy="926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15" name="Diagram 14"/>
          <p:cNvGraphicFramePr/>
          <p:nvPr>
            <p:extLst>
              <p:ext uri="{D42A27DB-BD31-4B8C-83A1-F6EECF244321}">
                <p14:modId xmlns:p14="http://schemas.microsoft.com/office/powerpoint/2010/main" val="1089136543"/>
              </p:ext>
            </p:extLst>
          </p:nvPr>
        </p:nvGraphicFramePr>
        <p:xfrm>
          <a:off x="825340" y="422590"/>
          <a:ext cx="7824883" cy="825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14" name="TextBox 13"/>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p:cNvPicPr>
            <a:picLocks noChangeAspect="1"/>
          </p:cNvPicPr>
          <p:nvPr/>
        </p:nvPicPr>
        <p:blipFill>
          <a:blip r:embed="rId7"/>
          <a:stretch>
            <a:fillRect/>
          </a:stretch>
        </p:blipFill>
        <p:spPr>
          <a:xfrm>
            <a:off x="1142031" y="1644219"/>
            <a:ext cx="7352381" cy="4466667"/>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088847681"/>
              </p:ext>
            </p:extLst>
          </p:nvPr>
        </p:nvGraphicFramePr>
        <p:xfrm>
          <a:off x="720185" y="404915"/>
          <a:ext cx="8160046" cy="790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12175" y="1195754"/>
            <a:ext cx="8068056" cy="5099538"/>
          </a:xfrm>
          <a:prstGeom prst="rect">
            <a:avLst/>
          </a:prstGeom>
        </p:spPr>
        <p:txBody>
          <a:bodyPr lIns="0" tIns="0" rIns="0" bIns="0">
            <a:normAutofit fontScale="97500"/>
          </a:bodyPr>
          <a:lstStyle/>
          <a:p>
            <a:pPr marL="457200" indent="-457200">
              <a:lnSpc>
                <a:spcPts val="5040"/>
              </a:lnSpc>
              <a:spcAft>
                <a:spcPts val="210"/>
              </a:spcAft>
              <a:buFont typeface="Wingdings" panose="05000000000000000000" pitchFamily="2" charset="2"/>
              <a:buChar char="v"/>
            </a:pPr>
            <a:r>
              <a:rPr lang="vi" sz="2800" dirty="0" smtClean="0">
                <a:latin typeface="Constantia"/>
              </a:rPr>
              <a:t>Tổ </a:t>
            </a:r>
            <a:r>
              <a:rPr lang="vi" sz="2800" dirty="0">
                <a:latin typeface="Constantia"/>
              </a:rPr>
              <a:t>chức CA là một thực thể quan trọng duy nhất trong X.509 PKI. (Public </a:t>
            </a:r>
            <a:r>
              <a:rPr lang="en-US" sz="2800" dirty="0">
                <a:latin typeface="Constantia"/>
              </a:rPr>
              <a:t>key Infrastructure).</a:t>
            </a:r>
          </a:p>
          <a:p>
            <a:pPr marL="457200" indent="-457200">
              <a:lnSpc>
                <a:spcPts val="5040"/>
              </a:lnSpc>
              <a:buFont typeface="Wingdings" panose="05000000000000000000" pitchFamily="2" charset="2"/>
              <a:buChar char="v"/>
            </a:pPr>
            <a:r>
              <a:rPr lang="vi" sz="2800" dirty="0" smtClean="0">
                <a:latin typeface="Constantia"/>
              </a:rPr>
              <a:t>Tổ </a:t>
            </a:r>
            <a:r>
              <a:rPr lang="vi" sz="2800" dirty="0">
                <a:latin typeface="Constantia"/>
              </a:rPr>
              <a:t>chức CA có nhiệm vụ phát hành, quản lý và hủy bỏ các giấy chứng nhận.</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42420" y="400459"/>
          <a:ext cx="7768179" cy="697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42420" y="1323535"/>
            <a:ext cx="7768179" cy="5139435"/>
          </a:xfrm>
          <a:prstGeom prst="rect">
            <a:avLst/>
          </a:prstGeom>
        </p:spPr>
        <p:txBody>
          <a:bodyPr lIns="0" tIns="0" rIns="0" bIns="0">
            <a:normAutofit fontScale="97500"/>
          </a:bodyPr>
          <a:lstStyle/>
          <a:p>
            <a:pPr marL="458216" indent="-457200">
              <a:lnSpc>
                <a:spcPts val="3360"/>
              </a:lnSpc>
              <a:spcBef>
                <a:spcPts val="1890"/>
              </a:spcBef>
              <a:buFont typeface="Wingdings" panose="05000000000000000000" pitchFamily="2" charset="2"/>
              <a:buChar char="v"/>
            </a:pPr>
            <a:r>
              <a:rPr lang="vi" sz="2800" dirty="0" smtClean="0">
                <a:latin typeface="Constantia"/>
              </a:rPr>
              <a:t>Để </a:t>
            </a:r>
            <a:r>
              <a:rPr lang="vi" sz="2800" dirty="0">
                <a:latin typeface="Constantia"/>
              </a:rPr>
              <a:t>thực hiện nhiệm vụ phát hành giấy chứng nhận của mình, CA nhận yêu cầu chứng nhận </a:t>
            </a:r>
            <a:r>
              <a:rPr lang="vi" sz="2800" dirty="0" smtClean="0">
                <a:latin typeface="Constantia"/>
              </a:rPr>
              <a:t>từ</a:t>
            </a:r>
            <a:r>
              <a:rPr lang="en-US" sz="2800" dirty="0" smtClean="0">
                <a:latin typeface="Constantia"/>
              </a:rPr>
              <a:t> </a:t>
            </a:r>
            <a:r>
              <a:rPr lang="vi" sz="2800" dirty="0" smtClean="0">
                <a:latin typeface="Constantia"/>
              </a:rPr>
              <a:t>khách </a:t>
            </a:r>
            <a:r>
              <a:rPr lang="vi" sz="2800" dirty="0">
                <a:latin typeface="Constantia"/>
              </a:rPr>
              <a:t>hàng.</a:t>
            </a:r>
          </a:p>
          <a:p>
            <a:pPr marL="458216" indent="-457200">
              <a:lnSpc>
                <a:spcPts val="3384"/>
              </a:lnSpc>
              <a:buFont typeface="Wingdings" panose="05000000000000000000" pitchFamily="2" charset="2"/>
              <a:buChar char="v"/>
            </a:pPr>
            <a:r>
              <a:rPr lang="vi" sz="2800" dirty="0" smtClean="0">
                <a:latin typeface="Constantia"/>
              </a:rPr>
              <a:t>Sau </a:t>
            </a:r>
            <a:r>
              <a:rPr lang="vi" sz="2800" dirty="0">
                <a:latin typeface="Constantia"/>
              </a:rPr>
              <a:t>đó, tổ chức CA tạo ra nội dung chứng nhận mới </a:t>
            </a:r>
            <a:r>
              <a:rPr lang="en-US" sz="2800" dirty="0" err="1">
                <a:latin typeface="Constantia"/>
              </a:rPr>
              <a:t>cho</a:t>
            </a:r>
            <a:r>
              <a:rPr lang="en-US" sz="2800" dirty="0">
                <a:latin typeface="Constantia"/>
              </a:rPr>
              <a:t> </a:t>
            </a:r>
            <a:r>
              <a:rPr lang="vi" sz="2800" dirty="0">
                <a:latin typeface="Constantia"/>
              </a:rPr>
              <a:t>khách hàng và ký nhận cho chứng </a:t>
            </a:r>
            <a:r>
              <a:rPr lang="vi" sz="2800" dirty="0" smtClean="0">
                <a:latin typeface="Constantia"/>
              </a:rPr>
              <a:t>nhận</a:t>
            </a:r>
            <a:r>
              <a:rPr lang="en-US" sz="2800" dirty="0" smtClean="0">
                <a:latin typeface="Constantia"/>
              </a:rPr>
              <a:t> </a:t>
            </a:r>
            <a:r>
              <a:rPr lang="vi" sz="2800" dirty="0" smtClean="0">
                <a:latin typeface="Constantia"/>
              </a:rPr>
              <a:t>đó</a:t>
            </a:r>
            <a:r>
              <a:rPr lang="vi" sz="2800" dirty="0">
                <a:latin typeface="Constantia"/>
              </a:rPr>
              <a:t>.</a:t>
            </a:r>
          </a:p>
          <a:p>
            <a:pPr marL="458216" indent="-457200">
              <a:lnSpc>
                <a:spcPts val="3360"/>
              </a:lnSpc>
              <a:buFont typeface="Wingdings" panose="05000000000000000000" pitchFamily="2" charset="2"/>
              <a:buChar char="v"/>
            </a:pPr>
            <a:r>
              <a:rPr lang="vi" sz="2800" dirty="0" smtClean="0">
                <a:latin typeface="Constantia"/>
              </a:rPr>
              <a:t>Nếu </a:t>
            </a:r>
            <a:r>
              <a:rPr lang="vi" sz="2800" dirty="0">
                <a:latin typeface="Constantia"/>
              </a:rPr>
              <a:t>CA có sử dụng nơi lưu trữ chứng nhận thì nó sẽ lưu giấy chứng nhận mới được tạo ra này ở đó.</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2132823231"/>
              </p:ext>
            </p:extLst>
          </p:nvPr>
        </p:nvGraphicFramePr>
        <p:xfrm>
          <a:off x="786384" y="350755"/>
          <a:ext cx="7833360" cy="719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90289" y="1201378"/>
            <a:ext cx="8037188" cy="5129083"/>
          </a:xfrm>
          <a:prstGeom prst="rect">
            <a:avLst/>
          </a:prstGeom>
        </p:spPr>
        <p:txBody>
          <a:bodyPr lIns="0" tIns="0" rIns="0" bIns="0">
            <a:normAutofit fontScale="97500"/>
          </a:bodyPr>
          <a:lstStyle/>
          <a:p>
            <a:pPr marL="342900" indent="-342900" algn="just">
              <a:buFont typeface="Wingdings" panose="05000000000000000000" pitchFamily="2" charset="2"/>
              <a:buChar char="v"/>
            </a:pPr>
            <a:r>
              <a:rPr lang="en-US" sz="3100" dirty="0" smtClean="0">
                <a:latin typeface="Constantia"/>
              </a:rPr>
              <a:t> </a:t>
            </a:r>
            <a:r>
              <a:rPr lang="vi" sz="3100" dirty="0" smtClean="0">
                <a:latin typeface="Constantia"/>
              </a:rPr>
              <a:t>Một </a:t>
            </a:r>
            <a:r>
              <a:rPr lang="vi" sz="3100" dirty="0">
                <a:latin typeface="Constantia"/>
              </a:rPr>
              <a:t>RA là một thực thể tùy chọn được </a:t>
            </a:r>
            <a:r>
              <a:rPr lang="vi" sz="3100" dirty="0" smtClean="0">
                <a:latin typeface="Constantia"/>
              </a:rPr>
              <a:t>thiết</a:t>
            </a:r>
            <a:r>
              <a:rPr lang="en-US" sz="3100" dirty="0" smtClean="0">
                <a:latin typeface="Constantia"/>
              </a:rPr>
              <a:t> </a:t>
            </a:r>
            <a:r>
              <a:rPr lang="vi" sz="3100" dirty="0" smtClean="0">
                <a:latin typeface="Constantia"/>
              </a:rPr>
              <a:t>kế để </a:t>
            </a:r>
            <a:r>
              <a:rPr lang="vi" sz="3100" dirty="0">
                <a:latin typeface="Constantia"/>
              </a:rPr>
              <a:t>chia sẻ bớt công việc trên CA.</a:t>
            </a:r>
          </a:p>
          <a:p>
            <a:pPr marL="457200" indent="-457200" algn="just">
              <a:lnSpc>
                <a:spcPts val="5760"/>
              </a:lnSpc>
              <a:buFont typeface="Wingdings" panose="05000000000000000000" pitchFamily="2" charset="2"/>
              <a:buChar char="v"/>
            </a:pPr>
            <a:r>
              <a:rPr lang="vi" sz="3100" dirty="0" smtClean="0">
                <a:latin typeface="Constantia"/>
              </a:rPr>
              <a:t>Một </a:t>
            </a:r>
            <a:r>
              <a:rPr lang="vi" sz="3100" dirty="0">
                <a:latin typeface="Constantia"/>
              </a:rPr>
              <a:t>RA không </a:t>
            </a:r>
            <a:r>
              <a:rPr lang="vi" sz="3100" dirty="0" smtClean="0">
                <a:latin typeface="Constantia"/>
              </a:rPr>
              <a:t>thể</a:t>
            </a:r>
            <a:r>
              <a:rPr lang="en-US" sz="3100" dirty="0" smtClean="0">
                <a:latin typeface="Constantia"/>
              </a:rPr>
              <a:t> </a:t>
            </a:r>
            <a:r>
              <a:rPr lang="vi" sz="3100" dirty="0" smtClean="0">
                <a:latin typeface="Constantia"/>
              </a:rPr>
              <a:t>thực </a:t>
            </a:r>
            <a:r>
              <a:rPr lang="vi" sz="3100" dirty="0">
                <a:latin typeface="Constantia"/>
              </a:rPr>
              <a:t>hiện bất kỳ một dịch vụ nào mà tổ chức CA của nó không thực hiện được.</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914400" y="472881"/>
          <a:ext cx="7702296" cy="7580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14400" y="1560810"/>
            <a:ext cx="7895492" cy="4716897"/>
          </a:xfrm>
          <a:prstGeom prst="rect">
            <a:avLst/>
          </a:prstGeom>
        </p:spPr>
        <p:txBody>
          <a:bodyPr lIns="0" tIns="0" rIns="0" bIns="0">
            <a:normAutofit/>
          </a:bodyPr>
          <a:lstStyle/>
          <a:p>
            <a:pPr marL="457200" indent="-457200" algn="just">
              <a:spcBef>
                <a:spcPts val="2730"/>
              </a:spcBef>
              <a:buFont typeface="Wingdings" panose="05000000000000000000" pitchFamily="2" charset="2"/>
              <a:buChar char="v"/>
            </a:pPr>
            <a:r>
              <a:rPr lang="vi" sz="2800" dirty="0" smtClean="0">
                <a:latin typeface="Constantia"/>
              </a:rPr>
              <a:t>Các </a:t>
            </a:r>
            <a:r>
              <a:rPr lang="vi" sz="2800" dirty="0">
                <a:latin typeface="Constantia"/>
              </a:rPr>
              <a:t>nhiệm vụ chính của RA có thể được </a:t>
            </a:r>
            <a:r>
              <a:rPr lang="vi" sz="2800" dirty="0" smtClean="0">
                <a:latin typeface="Constantia"/>
              </a:rPr>
              <a:t>chia</a:t>
            </a:r>
            <a:r>
              <a:rPr lang="en-US" sz="2800" dirty="0" smtClean="0">
                <a:latin typeface="Constantia"/>
              </a:rPr>
              <a:t> </a:t>
            </a:r>
            <a:r>
              <a:rPr lang="vi" sz="2800" dirty="0" smtClean="0">
                <a:latin typeface="Constantia"/>
              </a:rPr>
              <a:t>thành </a:t>
            </a:r>
            <a:r>
              <a:rPr lang="vi" sz="2800" dirty="0">
                <a:latin typeface="Constantia"/>
              </a:rPr>
              <a:t>các loại:</a:t>
            </a:r>
          </a:p>
          <a:p>
            <a:pPr marL="369316" indent="0" algn="just">
              <a:lnSpc>
                <a:spcPts val="5712"/>
              </a:lnSpc>
            </a:pPr>
            <a:r>
              <a:rPr lang="vi" sz="2800" dirty="0">
                <a:solidFill>
                  <a:srgbClr val="0F6FC6"/>
                </a:solidFill>
                <a:latin typeface="Constantia"/>
              </a:rPr>
              <a:t>•    </a:t>
            </a:r>
            <a:r>
              <a:rPr lang="vi" sz="2800" dirty="0">
                <a:latin typeface="Constantia"/>
              </a:rPr>
              <a:t>Các dịch vụ chứng nhận.</a:t>
            </a:r>
          </a:p>
          <a:p>
            <a:pPr marL="369316" indent="0" algn="just">
              <a:lnSpc>
                <a:spcPts val="5712"/>
              </a:lnSpc>
            </a:pPr>
            <a:r>
              <a:rPr lang="vi" sz="2800" dirty="0">
                <a:solidFill>
                  <a:srgbClr val="0F6FC6"/>
                </a:solidFill>
                <a:latin typeface="Constantia"/>
              </a:rPr>
              <a:t>•    </a:t>
            </a:r>
            <a:r>
              <a:rPr lang="vi" sz="2800" dirty="0">
                <a:latin typeface="Constantia"/>
              </a:rPr>
              <a:t>Các dịch vụ kiểm tra.</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77590" y="328481"/>
          <a:ext cx="7736058" cy="796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77590" y="1439125"/>
            <a:ext cx="7736058" cy="5023846"/>
          </a:xfrm>
          <a:prstGeom prst="rect">
            <a:avLst/>
          </a:prstGeom>
        </p:spPr>
        <p:txBody>
          <a:bodyPr lIns="0" tIns="0" rIns="0" bIns="0">
            <a:normAutofit fontScale="97500"/>
          </a:bodyPr>
          <a:lstStyle/>
          <a:p>
            <a:pPr marL="457200" indent="-457200" algn="just">
              <a:spcBef>
                <a:spcPts val="2730"/>
              </a:spcBef>
              <a:buFont typeface="Wingdings" panose="05000000000000000000" pitchFamily="2" charset="2"/>
              <a:buChar char="q"/>
            </a:pPr>
            <a:r>
              <a:rPr lang="vi" sz="3100" dirty="0" smtClean="0">
                <a:latin typeface="Constantia"/>
              </a:rPr>
              <a:t>Một </a:t>
            </a:r>
            <a:r>
              <a:rPr lang="vi" sz="3100" dirty="0">
                <a:latin typeface="Constantia"/>
              </a:rPr>
              <a:t>RA hoạt động như là một xử lý ngoại </a:t>
            </a:r>
            <a:r>
              <a:rPr lang="vi" sz="3100" dirty="0" smtClean="0">
                <a:latin typeface="Constantia"/>
              </a:rPr>
              <a:t>vi</a:t>
            </a:r>
            <a:r>
              <a:rPr lang="en-US" sz="3100" dirty="0" smtClean="0">
                <a:latin typeface="Constantia"/>
              </a:rPr>
              <a:t> </a:t>
            </a:r>
            <a:r>
              <a:rPr lang="vi" sz="3100" dirty="0" smtClean="0">
                <a:latin typeface="Constantia"/>
              </a:rPr>
              <a:t>của </a:t>
            </a:r>
            <a:r>
              <a:rPr lang="vi" sz="3100" dirty="0">
                <a:latin typeface="Constantia"/>
              </a:rPr>
              <a:t>CA.</a:t>
            </a:r>
          </a:p>
          <a:p>
            <a:pPr marL="452120" indent="-457200">
              <a:lnSpc>
                <a:spcPts val="5760"/>
              </a:lnSpc>
              <a:buFont typeface="Wingdings" panose="05000000000000000000" pitchFamily="2" charset="2"/>
              <a:buChar char="q"/>
            </a:pPr>
            <a:r>
              <a:rPr lang="vi" sz="3100" dirty="0" smtClean="0">
                <a:latin typeface="Constantia"/>
              </a:rPr>
              <a:t>Một </a:t>
            </a:r>
            <a:r>
              <a:rPr lang="vi" sz="3100" dirty="0">
                <a:latin typeface="Constantia"/>
              </a:rPr>
              <a:t>RA chỉ nên phục vụ cho một CA. Trong khi đó, một CA có thể được hỗ trợ </a:t>
            </a:r>
            <a:r>
              <a:rPr lang="vi" sz="3100" dirty="0" smtClean="0">
                <a:latin typeface="Constantia"/>
              </a:rPr>
              <a:t>bởi</a:t>
            </a:r>
            <a:r>
              <a:rPr lang="en-US" sz="3100" dirty="0" smtClean="0">
                <a:latin typeface="Constantia"/>
              </a:rPr>
              <a:t> </a:t>
            </a:r>
            <a:r>
              <a:rPr lang="vi" sz="3100" dirty="0" smtClean="0">
                <a:latin typeface="Constantia"/>
              </a:rPr>
              <a:t>nhiều </a:t>
            </a:r>
            <a:r>
              <a:rPr lang="vi" sz="3100" dirty="0">
                <a:latin typeface="Constantia"/>
              </a:rPr>
              <a:t>RA.</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56138" y="382641"/>
          <a:ext cx="7860557" cy="672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79231" y="1316032"/>
            <a:ext cx="7913077" cy="4979259"/>
          </a:xfrm>
          <a:prstGeom prst="rect">
            <a:avLst/>
          </a:prstGeom>
        </p:spPr>
        <p:txBody>
          <a:bodyPr lIns="0" tIns="0" rIns="0" bIns="0">
            <a:normAutofit fontScale="97500"/>
          </a:bodyPr>
          <a:lstStyle/>
          <a:p>
            <a:pPr marL="457200" indent="-457200" algn="just">
              <a:buFont typeface="Wingdings" panose="05000000000000000000" pitchFamily="2" charset="2"/>
              <a:buChar char="v"/>
            </a:pPr>
            <a:r>
              <a:rPr lang="vi" sz="2800" dirty="0" smtClean="0">
                <a:latin typeface="Constantia"/>
              </a:rPr>
              <a:t>Một </a:t>
            </a:r>
            <a:r>
              <a:rPr lang="vi" sz="2800" dirty="0">
                <a:latin typeface="Constantia"/>
              </a:rPr>
              <a:t>kho chứng nhận là một cơ sở dữ </a:t>
            </a:r>
            <a:r>
              <a:rPr lang="vi" sz="2800" dirty="0" smtClean="0">
                <a:latin typeface="Constantia"/>
              </a:rPr>
              <a:t>liệu</a:t>
            </a:r>
            <a:r>
              <a:rPr lang="en-US" sz="2800" dirty="0" smtClean="0">
                <a:latin typeface="Constantia"/>
              </a:rPr>
              <a:t> </a:t>
            </a:r>
            <a:r>
              <a:rPr lang="vi" sz="2800" dirty="0" smtClean="0">
                <a:latin typeface="Constantia"/>
              </a:rPr>
              <a:t>chứa </a:t>
            </a:r>
            <a:r>
              <a:rPr lang="vi" sz="2800" dirty="0">
                <a:latin typeface="Constantia"/>
              </a:rPr>
              <a:t>các chứng nhận được phát hành bởi một CA.</a:t>
            </a:r>
          </a:p>
          <a:p>
            <a:pPr marL="457200" indent="-457200">
              <a:lnSpc>
                <a:spcPts val="5664"/>
              </a:lnSpc>
              <a:buFont typeface="Wingdings" panose="05000000000000000000" pitchFamily="2" charset="2"/>
              <a:buChar char="v"/>
            </a:pPr>
            <a:r>
              <a:rPr lang="vi" sz="2800" dirty="0" smtClean="0">
                <a:latin typeface="Constantia"/>
              </a:rPr>
              <a:t>Kho </a:t>
            </a:r>
            <a:r>
              <a:rPr lang="vi" sz="2800" dirty="0">
                <a:latin typeface="Constantia"/>
              </a:rPr>
              <a:t>có thể được tất cả các người dùng của PKI.</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18974" y="434781"/>
          <a:ext cx="7709564" cy="725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1085320" y="1396921"/>
            <a:ext cx="7443217" cy="5066049"/>
          </a:xfrm>
          <a:prstGeom prst="rect">
            <a:avLst/>
          </a:prstGeom>
        </p:spPr>
        <p:txBody>
          <a:bodyPr lIns="0" tIns="0" rIns="0" bIns="0">
            <a:normAutofit fontScale="97500"/>
          </a:bodyPr>
          <a:lstStyle/>
          <a:p>
            <a:pPr marL="457200" indent="-457200" algn="just">
              <a:spcBef>
                <a:spcPts val="4200"/>
              </a:spcBef>
              <a:spcAft>
                <a:spcPts val="1050"/>
              </a:spcAft>
              <a:buFont typeface="Wingdings" panose="05000000000000000000" pitchFamily="2" charset="2"/>
              <a:buChar char="v"/>
            </a:pPr>
            <a:r>
              <a:rPr lang="vi" sz="2800" i="1" dirty="0" smtClean="0">
                <a:latin typeface="Constantia"/>
              </a:rPr>
              <a:t>Khởi tạo</a:t>
            </a:r>
            <a:endParaRPr lang="vi" sz="2800" dirty="0">
              <a:latin typeface="Arial"/>
            </a:endParaRPr>
          </a:p>
          <a:p>
            <a:pPr marL="457200" indent="-457200" algn="just">
              <a:lnSpc>
                <a:spcPts val="3744"/>
              </a:lnSpc>
              <a:buFont typeface="Wingdings" panose="05000000000000000000" pitchFamily="2" charset="2"/>
              <a:buChar char="v"/>
            </a:pPr>
            <a:r>
              <a:rPr lang="vi" sz="2800" dirty="0" smtClean="0">
                <a:latin typeface="Constantia"/>
              </a:rPr>
              <a:t>Yếu </a:t>
            </a:r>
            <a:r>
              <a:rPr lang="vi" sz="2800" dirty="0">
                <a:latin typeface="Constantia"/>
              </a:rPr>
              <a:t>câu </a:t>
            </a:r>
            <a:r>
              <a:rPr lang="vi" sz="2800" dirty="0" smtClean="0">
                <a:latin typeface="Constantia"/>
              </a:rPr>
              <a:t>v</a:t>
            </a:r>
            <a:r>
              <a:rPr lang="en-US" sz="2800" dirty="0" smtClean="0">
                <a:latin typeface="Constantia"/>
              </a:rPr>
              <a:t>ề</a:t>
            </a:r>
            <a:r>
              <a:rPr lang="vi" sz="2800" dirty="0" smtClean="0">
                <a:latin typeface="Constantia"/>
              </a:rPr>
              <a:t> </a:t>
            </a:r>
            <a:r>
              <a:rPr lang="vi" sz="2800" i="1" dirty="0">
                <a:latin typeface="Constantia"/>
              </a:rPr>
              <a:t>giãy chứng nhận</a:t>
            </a:r>
          </a:p>
          <a:p>
            <a:pPr marL="457200" indent="-457200" algn="just">
              <a:lnSpc>
                <a:spcPts val="3744"/>
              </a:lnSpc>
              <a:buFont typeface="Wingdings" panose="05000000000000000000" pitchFamily="2" charset="2"/>
              <a:buChar char="v"/>
            </a:pPr>
            <a:r>
              <a:rPr lang="vi" sz="2800" i="1" dirty="0" smtClean="0">
                <a:latin typeface="Constantia"/>
              </a:rPr>
              <a:t>Tạo </a:t>
            </a:r>
            <a:r>
              <a:rPr lang="vi" sz="2800" i="1" dirty="0">
                <a:latin typeface="Constantia"/>
              </a:rPr>
              <a:t>lại chứng nhận</a:t>
            </a:r>
          </a:p>
          <a:p>
            <a:pPr marL="457200" indent="-457200" algn="just">
              <a:lnSpc>
                <a:spcPts val="3744"/>
              </a:lnSpc>
              <a:buFont typeface="Wingdings" panose="05000000000000000000" pitchFamily="2" charset="2"/>
              <a:buChar char="v"/>
            </a:pPr>
            <a:r>
              <a:rPr lang="vi" sz="2800" i="1" dirty="0" smtClean="0">
                <a:latin typeface="Constantia"/>
              </a:rPr>
              <a:t>Hủy </a:t>
            </a:r>
            <a:r>
              <a:rPr lang="vi" sz="2800" i="1" dirty="0">
                <a:latin typeface="Constantia"/>
              </a:rPr>
              <a:t>bỏ chứng nhận</a:t>
            </a:r>
          </a:p>
          <a:p>
            <a:pPr marL="457200" indent="-457200" algn="just">
              <a:lnSpc>
                <a:spcPts val="3744"/>
              </a:lnSpc>
              <a:buFont typeface="Wingdings" panose="05000000000000000000" pitchFamily="2" charset="2"/>
              <a:buChar char="v"/>
            </a:pPr>
            <a:r>
              <a:rPr lang="vi" sz="2800" i="1" dirty="0" smtClean="0">
                <a:latin typeface="Constantia"/>
              </a:rPr>
              <a:t>Lưu </a:t>
            </a:r>
            <a:r>
              <a:rPr lang="vi" sz="2800" i="1" dirty="0">
                <a:latin typeface="Constantia"/>
              </a:rPr>
              <a:t>trữ và khôi phục khóa</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66219" y="325901"/>
          <a:ext cx="7727149" cy="764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87241" y="1338071"/>
            <a:ext cx="7969897" cy="4851713"/>
          </a:xfrm>
          <a:prstGeom prst="rect">
            <a:avLst/>
          </a:prstGeom>
        </p:spPr>
        <p:txBody>
          <a:bodyPr lIns="0" tIns="0" rIns="0" bIns="0">
            <a:normAutofit fontScale="97500"/>
          </a:bodyPr>
          <a:lstStyle/>
          <a:p>
            <a:pPr marL="457200" indent="-457200" algn="just">
              <a:lnSpc>
                <a:spcPts val="3096"/>
              </a:lnSpc>
              <a:spcBef>
                <a:spcPts val="4200"/>
              </a:spcBef>
              <a:buFont typeface="Wingdings" panose="05000000000000000000" pitchFamily="2" charset="2"/>
              <a:buChar char="v"/>
            </a:pPr>
            <a:r>
              <a:rPr lang="vi" sz="2800" dirty="0" smtClean="0">
                <a:latin typeface="Times New Roman" panose="02020603050405020304" pitchFamily="18" charset="0"/>
                <a:cs typeface="Times New Roman" panose="02020603050405020304" pitchFamily="18" charset="0"/>
              </a:rPr>
              <a:t>Hầu </a:t>
            </a:r>
            <a:r>
              <a:rPr lang="vi" sz="2800" dirty="0">
                <a:latin typeface="Times New Roman" panose="02020603050405020304" pitchFamily="18" charset="0"/>
                <a:cs typeface="Times New Roman" panose="02020603050405020304" pitchFamily="18" charset="0"/>
              </a:rPr>
              <a:t>hết các CA sử dụng một trong hai phương thức tiêu chuẩn của yêu cầu chứng nhận : PKCS #10 </a:t>
            </a:r>
            <a:r>
              <a:rPr lang="vi" sz="2800" dirty="0"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vi" sz="2800" dirty="0" smtClean="0">
                <a:latin typeface="Times New Roman" panose="02020603050405020304" pitchFamily="18" charset="0"/>
                <a:cs typeface="Times New Roman" panose="02020603050405020304" pitchFamily="18" charset="0"/>
              </a:rPr>
              <a:t>CRMF</a:t>
            </a:r>
            <a:r>
              <a:rPr lang="vi" sz="2800" dirty="0">
                <a:latin typeface="Times New Roman" panose="02020603050405020304" pitchFamily="18" charset="0"/>
                <a:cs typeface="Times New Roman" panose="02020603050405020304" pitchFamily="18" charset="0"/>
              </a:rPr>
              <a:t>.</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597401" y="1300838"/>
            <a:ext cx="4441639" cy="4995167"/>
          </a:xfrm>
          <a:prstGeom prst="rect">
            <a:avLst/>
          </a:prstGeom>
        </p:spPr>
      </p:pic>
      <p:graphicFrame>
        <p:nvGraphicFramePr>
          <p:cNvPr id="7" name="Diagram 6"/>
          <p:cNvGraphicFramePr/>
          <p:nvPr/>
        </p:nvGraphicFramePr>
        <p:xfrm>
          <a:off x="838199" y="346534"/>
          <a:ext cx="7883769" cy="743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95173" y="346064"/>
          <a:ext cx="7580611" cy="744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1006307" y="1160584"/>
            <a:ext cx="7662908" cy="5169877"/>
          </a:xfrm>
          <a:prstGeom prst="rect">
            <a:avLst/>
          </a:prstGeom>
        </p:spPr>
        <p:txBody>
          <a:bodyPr lIns="0" tIns="0" rIns="0" bIns="0">
            <a:normAutofit fontScale="97500"/>
          </a:bodyPr>
          <a:lstStyle/>
          <a:p>
            <a:pPr marL="452120" indent="-457200">
              <a:lnSpc>
                <a:spcPts val="5400"/>
              </a:lnSpc>
              <a:spcBef>
                <a:spcPts val="2730"/>
              </a:spcBef>
              <a:spcAft>
                <a:spcPts val="420"/>
              </a:spcAft>
              <a:buFont typeface="Wingdings" panose="05000000000000000000" pitchFamily="2" charset="2"/>
              <a:buChar char="v"/>
            </a:pPr>
            <a:r>
              <a:rPr lang="vi" sz="2800" dirty="0" smtClean="0">
                <a:latin typeface="Constantia"/>
              </a:rPr>
              <a:t>Có </a:t>
            </a:r>
            <a:r>
              <a:rPr lang="vi" sz="2800" dirty="0">
                <a:latin typeface="Constantia"/>
              </a:rPr>
              <a:t>khả năng ứng dụng cho mã hóa kênh hoặc xuyên suốt.</a:t>
            </a:r>
          </a:p>
          <a:p>
            <a:pPr marL="452120" indent="-457200">
              <a:lnSpc>
                <a:spcPts val="5376"/>
              </a:lnSpc>
              <a:buFont typeface="Wingdings" panose="05000000000000000000" pitchFamily="2" charset="2"/>
              <a:buChar char="v"/>
            </a:pPr>
            <a:r>
              <a:rPr lang="vi" sz="2800" dirty="0" smtClean="0">
                <a:latin typeface="Constantia"/>
              </a:rPr>
              <a:t>Nhưng </a:t>
            </a:r>
            <a:r>
              <a:rPr lang="vi" sz="2800" dirty="0">
                <a:latin typeface="Constantia"/>
              </a:rPr>
              <a:t>nếu đối phương thành công trong việc đột nhập để nhận được một khoá, </a:t>
            </a:r>
            <a:r>
              <a:rPr lang="vi" sz="2800" dirty="0" smtClean="0">
                <a:latin typeface="Constantia"/>
              </a:rPr>
              <a:t>thì</a:t>
            </a:r>
            <a:r>
              <a:rPr lang="en-US" sz="2800" dirty="0" smtClean="0">
                <a:latin typeface="Constantia"/>
              </a:rPr>
              <a:t> </a:t>
            </a:r>
            <a:r>
              <a:rPr lang="vi" sz="2800" dirty="0" smtClean="0">
                <a:latin typeface="Constantia"/>
              </a:rPr>
              <a:t>đối </a:t>
            </a:r>
            <a:r>
              <a:rPr lang="vi" sz="2800" dirty="0">
                <a:latin typeface="Constantia"/>
              </a:rPr>
              <a:t>phương có </a:t>
            </a:r>
            <a:r>
              <a:rPr lang="vi" sz="2800" dirty="0" smtClean="0">
                <a:latin typeface="Constantia"/>
              </a:rPr>
              <a:t>kh</a:t>
            </a:r>
            <a:r>
              <a:rPr lang="en-US" sz="2800" dirty="0">
                <a:latin typeface="Constantia"/>
              </a:rPr>
              <a:t>ả</a:t>
            </a:r>
            <a:r>
              <a:rPr lang="vi" sz="2800" dirty="0" smtClean="0">
                <a:latin typeface="Constantia"/>
              </a:rPr>
              <a:t> </a:t>
            </a:r>
            <a:r>
              <a:rPr lang="vi" sz="2800" dirty="0">
                <a:latin typeface="Constantia"/>
              </a:rPr>
              <a:t>năng nhận tất cả các khoá tiếp theo.</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84037" y="1184774"/>
            <a:ext cx="4767714" cy="5092933"/>
          </a:xfrm>
          <a:prstGeom prst="rect">
            <a:avLst/>
          </a:prstGeom>
        </p:spPr>
      </p:pic>
      <p:sp>
        <p:nvSpPr>
          <p:cNvPr id="3" name="TextBox 2"/>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4" name="TextBox 3"/>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5" name="Group 4"/>
          <p:cNvGrpSpPr/>
          <p:nvPr/>
        </p:nvGrpSpPr>
        <p:grpSpPr>
          <a:xfrm>
            <a:off x="876337" y="351403"/>
            <a:ext cx="7883769" cy="671580"/>
            <a:chOff x="0" y="36065"/>
            <a:chExt cx="7883769" cy="671580"/>
          </a:xfrm>
        </p:grpSpPr>
        <p:sp>
          <p:nvSpPr>
            <p:cNvPr id="6" name="Rounded Rectangle 5"/>
            <p:cNvSpPr/>
            <p:nvPr/>
          </p:nvSpPr>
          <p:spPr>
            <a:xfrm>
              <a:off x="0" y="36065"/>
              <a:ext cx="7883769" cy="67158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
            <p:cNvSpPr txBox="1"/>
            <p:nvPr/>
          </p:nvSpPr>
          <p:spPr>
            <a:xfrm>
              <a:off x="32784" y="68849"/>
              <a:ext cx="7818201" cy="6060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400" i="1" dirty="0" err="1" smtClean="0"/>
                <a:t>Định</a:t>
              </a:r>
              <a:r>
                <a:rPr lang="en-US" sz="2400" i="1" dirty="0" smtClean="0"/>
                <a:t> </a:t>
              </a:r>
              <a:r>
                <a:rPr lang="en-US" sz="2400" i="1" dirty="0" err="1" smtClean="0"/>
                <a:t>dạng</a:t>
              </a:r>
              <a:r>
                <a:rPr lang="en-US" sz="2400" i="1" dirty="0" smtClean="0"/>
                <a:t> </a:t>
              </a:r>
              <a:r>
                <a:rPr lang="en-US" sz="2400" i="1" dirty="0" err="1" smtClean="0"/>
                <a:t>thông</a:t>
              </a:r>
              <a:r>
                <a:rPr lang="en-US" sz="2400" i="1" dirty="0" smtClean="0"/>
                <a:t> </a:t>
              </a:r>
              <a:r>
                <a:rPr lang="en-US" sz="2400" i="1" dirty="0" err="1" smtClean="0"/>
                <a:t>điệp</a:t>
              </a:r>
              <a:r>
                <a:rPr lang="en-US" sz="2400" i="1" dirty="0" smtClean="0"/>
                <a:t> </a:t>
              </a:r>
              <a:r>
                <a:rPr lang="en-US" sz="2400" i="1" dirty="0" err="1" smtClean="0"/>
                <a:t>yêu</a:t>
              </a:r>
              <a:r>
                <a:rPr lang="en-US" sz="2400" i="1" dirty="0" smtClean="0"/>
                <a:t> </a:t>
              </a:r>
              <a:r>
                <a:rPr lang="en-US" sz="2400" i="1" dirty="0" err="1" smtClean="0"/>
                <a:t>cầu</a:t>
              </a:r>
              <a:r>
                <a:rPr lang="en-US" sz="2400" i="1" dirty="0" smtClean="0"/>
                <a:t> </a:t>
              </a:r>
              <a:r>
                <a:rPr lang="en-US" sz="2400" i="1" dirty="0" err="1" smtClean="0"/>
                <a:t>chứng</a:t>
              </a:r>
              <a:r>
                <a:rPr lang="en-US" sz="2400" i="1" dirty="0" smtClean="0"/>
                <a:t> </a:t>
              </a:r>
              <a:r>
                <a:rPr lang="en-US" sz="2400" i="1" dirty="0" err="1" smtClean="0"/>
                <a:t>nhận</a:t>
              </a:r>
              <a:r>
                <a:rPr lang="en-US" sz="2400" i="1" dirty="0" smtClean="0"/>
                <a:t> </a:t>
              </a:r>
              <a:r>
                <a:rPr lang="en-US" sz="2400" i="1" dirty="0" err="1" smtClean="0"/>
                <a:t>theo</a:t>
              </a:r>
              <a:r>
                <a:rPr lang="en-US" sz="2400" i="1" dirty="0" smtClean="0"/>
                <a:t> RFC 2511</a:t>
              </a:r>
              <a:endParaRPr lang="en-US" sz="2400" kern="1200" dirty="0"/>
            </a:p>
          </p:txBody>
        </p:sp>
      </p:grpSp>
    </p:spTree>
  </p:cSld>
  <p:clrMapOvr>
    <a:overrideClrMapping bg1="lt1" tx1="dk1" bg2="lt2" tx2="dk2" accent1="accent1" accent2="accent2" accent3="accent3" accent4="accent4" accent5="accent5" accent6="accent6" hlink="hlink" folHlink="folHlink"/>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89900" y="351927"/>
          <a:ext cx="7829843" cy="773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89900" y="1397859"/>
            <a:ext cx="8019992" cy="4915017"/>
          </a:xfrm>
          <a:prstGeom prst="rect">
            <a:avLst/>
          </a:prstGeom>
        </p:spPr>
        <p:txBody>
          <a:bodyPr lIns="0" tIns="0" rIns="0" bIns="0">
            <a:normAutofit fontScale="97500"/>
          </a:bodyPr>
          <a:lstStyle/>
          <a:p>
            <a:pPr marL="472440" indent="-457200">
              <a:lnSpc>
                <a:spcPct val="150000"/>
              </a:lnSpc>
              <a:spcBef>
                <a:spcPts val="4200"/>
              </a:spcBef>
              <a:spcAft>
                <a:spcPts val="210"/>
              </a:spcAft>
              <a:buFont typeface="Wingdings" panose="05000000000000000000" pitchFamily="2" charset="2"/>
              <a:buChar char="v"/>
            </a:pPr>
            <a:r>
              <a:rPr lang="en-US" sz="2800" dirty="0" smtClean="0">
                <a:latin typeface="Constantia"/>
              </a:rPr>
              <a:t>Certificate </a:t>
            </a:r>
            <a:r>
              <a:rPr lang="en-US" sz="2800" dirty="0">
                <a:latin typeface="Constantia"/>
              </a:rPr>
              <a:t>Revocation List (CRL) </a:t>
            </a:r>
            <a:r>
              <a:rPr lang="vi" sz="2800" dirty="0">
                <a:latin typeface="Constantia"/>
              </a:rPr>
              <a:t>là cách đầu tiên và thông dụng nhất để phổ biến thông tin hủy bỏ.</a:t>
            </a:r>
          </a:p>
          <a:p>
            <a:pPr marL="472440" indent="-457200">
              <a:lnSpc>
                <a:spcPct val="150000"/>
              </a:lnSpc>
              <a:spcAft>
                <a:spcPts val="210"/>
              </a:spcAft>
              <a:buFont typeface="Wingdings" panose="05000000000000000000" pitchFamily="2" charset="2"/>
              <a:buChar char="v"/>
            </a:pPr>
            <a:r>
              <a:rPr lang="vi" sz="2800" dirty="0" smtClean="0">
                <a:latin typeface="Constantia"/>
              </a:rPr>
              <a:t>CRL </a:t>
            </a:r>
            <a:r>
              <a:rPr lang="vi" sz="2800" dirty="0">
                <a:latin typeface="Constantia"/>
              </a:rPr>
              <a:t>chứa thông tin thời gian nhằm xác định thời điểm tổ chức CA phát hành nó.</a:t>
            </a:r>
          </a:p>
          <a:p>
            <a:pPr marL="472440" indent="-457200">
              <a:lnSpc>
                <a:spcPct val="150000"/>
              </a:lnSpc>
              <a:buFont typeface="Wingdings" panose="05000000000000000000" pitchFamily="2" charset="2"/>
              <a:buChar char="v"/>
            </a:pPr>
            <a:r>
              <a:rPr lang="vi" sz="2800" dirty="0" smtClean="0">
                <a:latin typeface="Constantia"/>
              </a:rPr>
              <a:t>CA </a:t>
            </a:r>
            <a:r>
              <a:rPr lang="vi" sz="2800" dirty="0">
                <a:latin typeface="Constantia"/>
              </a:rPr>
              <a:t>ký CRL với cùng khóa bí mật được dùng để ký các chứng nhận.</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17" name="Diagram 16"/>
          <p:cNvGraphicFramePr/>
          <p:nvPr/>
        </p:nvGraphicFramePr>
        <p:xfrm>
          <a:off x="753713" y="414969"/>
          <a:ext cx="8129016" cy="6862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16" name="TextBox 1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pic>
        <p:nvPicPr>
          <p:cNvPr id="18" name="Picture 17"/>
          <p:cNvPicPr>
            <a:picLocks noChangeAspect="1"/>
          </p:cNvPicPr>
          <p:nvPr/>
        </p:nvPicPr>
        <p:blipFill>
          <a:blip r:embed="rId7"/>
          <a:stretch>
            <a:fillRect/>
          </a:stretch>
        </p:blipFill>
        <p:spPr>
          <a:xfrm>
            <a:off x="2974553" y="1259475"/>
            <a:ext cx="3848278" cy="4928709"/>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476147" y="2498968"/>
            <a:ext cx="4431792" cy="3584448"/>
          </a:xfrm>
          <a:prstGeom prst="rect">
            <a:avLst/>
          </a:prstGeom>
        </p:spPr>
      </p:pic>
      <p:graphicFrame>
        <p:nvGraphicFramePr>
          <p:cNvPr id="8" name="Diagram 7"/>
          <p:cNvGraphicFramePr/>
          <p:nvPr/>
        </p:nvGraphicFramePr>
        <p:xfrm>
          <a:off x="802796" y="360348"/>
          <a:ext cx="7831249" cy="8529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1048980" y="1552568"/>
            <a:ext cx="7286127" cy="523220"/>
          </a:xfrm>
          <a:prstGeom prst="rect">
            <a:avLst/>
          </a:prstGeom>
        </p:spPr>
        <p:txBody>
          <a:bodyPr wrap="square">
            <a:spAutoFit/>
          </a:bodyPr>
          <a:lstStyle/>
          <a:p>
            <a:pPr indent="0"/>
            <a:r>
              <a:rPr lang="vi" sz="2800" dirty="0" smtClean="0">
                <a:solidFill>
                  <a:srgbClr val="0F6FC6"/>
                </a:solidFill>
                <a:latin typeface="Constantia"/>
              </a:rPr>
              <a:t>Mô </a:t>
            </a:r>
            <a:r>
              <a:rPr lang="vi" sz="2800" dirty="0">
                <a:solidFill>
                  <a:srgbClr val="0F6FC6"/>
                </a:solidFill>
                <a:latin typeface="Constantia"/>
              </a:rPr>
              <a:t>hình tập trung</a:t>
            </a:r>
          </a:p>
        </p:txBody>
      </p:sp>
    </p:spTree>
  </p:cSld>
  <p:clrMapOvr>
    <a:overrideClrMapping bg1="lt1" tx1="dk1" bg2="lt2" tx2="dk2" accent1="accent1" accent2="accent2" accent3="accent3" accent4="accent4" accent5="accent5" accent6="accent6" hlink="hlink" folHlink="folHlink"/>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07250" y="397030"/>
          <a:ext cx="7815541" cy="745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60005" y="1390825"/>
            <a:ext cx="7985057" cy="4922051"/>
          </a:xfrm>
          <a:prstGeom prst="rect">
            <a:avLst/>
          </a:prstGeom>
        </p:spPr>
        <p:txBody>
          <a:bodyPr lIns="0" tIns="0" rIns="0" bIns="0">
            <a:normAutofit fontScale="97500"/>
          </a:bodyPr>
          <a:lstStyle/>
          <a:p>
            <a:pPr marL="458216" indent="-457200" algn="just">
              <a:lnSpc>
                <a:spcPct val="150000"/>
              </a:lnSpc>
              <a:spcBef>
                <a:spcPts val="1890"/>
              </a:spcBef>
              <a:spcAft>
                <a:spcPts val="210"/>
              </a:spcAft>
              <a:buFont typeface="Wingdings" panose="05000000000000000000" pitchFamily="2" charset="2"/>
              <a:buChar char="q"/>
            </a:pPr>
            <a:r>
              <a:rPr lang="vi" sz="2800" dirty="0" smtClean="0">
                <a:latin typeface="Constantia"/>
              </a:rPr>
              <a:t>Tất </a:t>
            </a:r>
            <a:r>
              <a:rPr lang="vi" sz="2800" dirty="0">
                <a:latin typeface="Constantia"/>
              </a:rPr>
              <a:t>cả mọi chứng nhận khóa công cộng đều được ký tập trung bởi tổ chức CA và có thể được xác nhận bằng khóa công cộng của </a:t>
            </a:r>
            <a:r>
              <a:rPr lang="de" sz="2800" dirty="0">
                <a:latin typeface="Constantia"/>
              </a:rPr>
              <a:t>CA.</a:t>
            </a:r>
          </a:p>
          <a:p>
            <a:pPr marL="458216" indent="-457200" algn="just">
              <a:lnSpc>
                <a:spcPct val="150000"/>
              </a:lnSpc>
              <a:buFont typeface="Wingdings" panose="05000000000000000000" pitchFamily="2" charset="2"/>
              <a:buChar char="q"/>
            </a:pPr>
            <a:r>
              <a:rPr lang="vi" sz="2800" dirty="0" smtClean="0">
                <a:latin typeface="Constantia"/>
              </a:rPr>
              <a:t>Khuyết </a:t>
            </a:r>
            <a:r>
              <a:rPr lang="vi" sz="2800" dirty="0">
                <a:latin typeface="Constantia"/>
              </a:rPr>
              <a:t>điểm chính của mô hình này là hiện tượng "nút cổ chai” tại trung tâm.</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70648" y="1392567"/>
            <a:ext cx="5696243" cy="4744674"/>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6" name="Group 5"/>
          <p:cNvGrpSpPr/>
          <p:nvPr/>
        </p:nvGrpSpPr>
        <p:grpSpPr>
          <a:xfrm>
            <a:off x="910450" y="314032"/>
            <a:ext cx="7815541" cy="743535"/>
            <a:chOff x="0" y="1217"/>
            <a:chExt cx="7815541" cy="743535"/>
          </a:xfrm>
        </p:grpSpPr>
        <p:sp>
          <p:nvSpPr>
            <p:cNvPr id="7" name="Rounded Rectangle 6"/>
            <p:cNvSpPr/>
            <p:nvPr/>
          </p:nvSpPr>
          <p:spPr>
            <a:xfrm>
              <a:off x="0" y="1217"/>
              <a:ext cx="7815541" cy="74353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txBox="1"/>
            <p:nvPr/>
          </p:nvSpPr>
          <p:spPr>
            <a:xfrm>
              <a:off x="36296" y="37513"/>
              <a:ext cx="7742949" cy="6709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b="1" kern="1200" dirty="0" err="1" smtClean="0"/>
                <a:t>Mô</a:t>
              </a:r>
              <a:r>
                <a:rPr lang="en-US" sz="3100" b="1" kern="1200" dirty="0" smtClean="0"/>
                <a:t> </a:t>
              </a:r>
              <a:r>
                <a:rPr lang="en-US" sz="3100" b="1" kern="1200" dirty="0" err="1" smtClean="0"/>
                <a:t>hình</a:t>
              </a:r>
              <a:r>
                <a:rPr lang="en-US" sz="3100" b="1" kern="1200" dirty="0" smtClean="0"/>
                <a:t> </a:t>
              </a:r>
              <a:r>
                <a:rPr lang="en-US" sz="3100" b="1" kern="1200" dirty="0" err="1" smtClean="0"/>
                <a:t>phân</a:t>
              </a:r>
              <a:r>
                <a:rPr lang="en-US" sz="3100" b="1" kern="1200" dirty="0" smtClean="0"/>
                <a:t> </a:t>
              </a:r>
              <a:r>
                <a:rPr lang="en-US" sz="3100" b="1" kern="1200" dirty="0" err="1" smtClean="0"/>
                <a:t>cấp</a:t>
              </a:r>
              <a:endParaRPr lang="en-US" sz="3100" kern="1200" dirty="0"/>
            </a:p>
          </p:txBody>
        </p:sp>
      </p:grpSp>
    </p:spTree>
  </p:cSld>
  <p:clrMapOvr>
    <a:overrideClrMapping bg1="lt1" tx1="dk1" bg2="lt2" tx2="dk2" accent1="accent1" accent2="accent2" accent3="accent3" accent4="accent4" accent5="accent5" accent6="accent6" hlink="hlink" folHlink="folHlink"/>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77590" y="381234"/>
          <a:ext cx="7745202" cy="814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77590" y="1384729"/>
            <a:ext cx="7745202" cy="5078241"/>
          </a:xfrm>
          <a:prstGeom prst="rect">
            <a:avLst/>
          </a:prstGeom>
        </p:spPr>
        <p:txBody>
          <a:bodyPr lIns="0" tIns="0" rIns="0" bIns="0">
            <a:normAutofit fontScale="97500"/>
          </a:bodyPr>
          <a:lstStyle/>
          <a:p>
            <a:pPr marL="458216" indent="-457200" algn="just">
              <a:lnSpc>
                <a:spcPts val="3120"/>
              </a:lnSpc>
              <a:spcBef>
                <a:spcPts val="1890"/>
              </a:spcBef>
              <a:spcAft>
                <a:spcPts val="210"/>
              </a:spcAft>
              <a:buFont typeface="Wingdings" panose="05000000000000000000" pitchFamily="2" charset="2"/>
              <a:buChar char="q"/>
            </a:pPr>
            <a:r>
              <a:rPr lang="vi" sz="2800" dirty="0" smtClean="0">
                <a:latin typeface="Constantia"/>
              </a:rPr>
              <a:t>Tổ </a:t>
            </a:r>
            <a:r>
              <a:rPr lang="vi" sz="2800" dirty="0">
                <a:latin typeface="Constantia"/>
              </a:rPr>
              <a:t>chức CA được phân ra thành nhiều cấp, tổ chức CA ở cấp cao hơn sẽ ký vào chứng nhận khóa công cộng của các tổ chức CA con trực tiếp của mình.</a:t>
            </a:r>
          </a:p>
          <a:p>
            <a:pPr marL="458216" indent="-457200" algn="just">
              <a:lnSpc>
                <a:spcPts val="3144"/>
              </a:lnSpc>
              <a:buFont typeface="Wingdings" panose="05000000000000000000" pitchFamily="2" charset="2"/>
              <a:buChar char="q"/>
            </a:pPr>
            <a:r>
              <a:rPr lang="vi" sz="2800" dirty="0" smtClean="0">
                <a:latin typeface="Constantia"/>
              </a:rPr>
              <a:t>Một </a:t>
            </a:r>
            <a:r>
              <a:rPr lang="vi" sz="2800" dirty="0">
                <a:latin typeface="Constantia"/>
              </a:rPr>
              <a:t>chứng nhận khóa công cộng của người sử dụng sẽ được ký bởi một tổ chức CA cục </a:t>
            </a:r>
            <a:r>
              <a:rPr lang="vi" sz="2800" dirty="0" smtClean="0">
                <a:latin typeface="Constantia"/>
              </a:rPr>
              <a:t>bộ</a:t>
            </a:r>
            <a:r>
              <a:rPr lang="en-US" sz="2800" dirty="0">
                <a:latin typeface="Constantia"/>
              </a:rPr>
              <a:t>.</a:t>
            </a:r>
            <a:endParaRPr lang="vi" sz="2800" dirty="0">
              <a:latin typeface="Constantia"/>
            </a:endParaRP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95015" y="1580973"/>
            <a:ext cx="4221246" cy="4350949"/>
          </a:xfrm>
          <a:prstGeom prst="rect">
            <a:avLst/>
          </a:prstGeom>
        </p:spPr>
      </p:pic>
      <p:graphicFrame>
        <p:nvGraphicFramePr>
          <p:cNvPr id="8" name="Diagram 7"/>
          <p:cNvGraphicFramePr/>
          <p:nvPr/>
        </p:nvGraphicFramePr>
        <p:xfrm>
          <a:off x="734567" y="448759"/>
          <a:ext cx="7864309" cy="782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7" name="TextBox 6"/>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TextBox 10"/>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12" name="TextBox 11"/>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13" name="Group 12"/>
          <p:cNvGrpSpPr/>
          <p:nvPr/>
        </p:nvGrpSpPr>
        <p:grpSpPr>
          <a:xfrm>
            <a:off x="886066" y="407484"/>
            <a:ext cx="7864309" cy="767520"/>
            <a:chOff x="0" y="7321"/>
            <a:chExt cx="7864309" cy="767520"/>
          </a:xfrm>
        </p:grpSpPr>
        <p:sp>
          <p:nvSpPr>
            <p:cNvPr id="14" name="Rounded Rectangle 13"/>
            <p:cNvSpPr/>
            <p:nvPr/>
          </p:nvSpPr>
          <p:spPr>
            <a:xfrm>
              <a:off x="0" y="7321"/>
              <a:ext cx="7864309" cy="7675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ounded Rectangle 4"/>
            <p:cNvSpPr txBox="1"/>
            <p:nvPr/>
          </p:nvSpPr>
          <p:spPr>
            <a:xfrm>
              <a:off x="37467" y="44788"/>
              <a:ext cx="7789375" cy="692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2800" b="1" kern="1200" dirty="0" smtClean="0"/>
                <a:t>The extended Trust List architecture of a PKI framework</a:t>
              </a:r>
              <a:endParaRPr lang="en-US" sz="2800" kern="1200" dirty="0"/>
            </a:p>
          </p:txBody>
        </p:sp>
      </p:grpSp>
      <p:pic>
        <p:nvPicPr>
          <p:cNvPr id="16" name="Picture 15"/>
          <p:cNvPicPr>
            <a:picLocks noChangeAspect="1"/>
          </p:cNvPicPr>
          <p:nvPr/>
        </p:nvPicPr>
        <p:blipFill>
          <a:blip r:embed="rId2"/>
          <a:stretch>
            <a:fillRect/>
          </a:stretch>
        </p:blipFill>
        <p:spPr>
          <a:xfrm>
            <a:off x="2942337" y="1473692"/>
            <a:ext cx="4003585" cy="4687671"/>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676142" y="1473590"/>
            <a:ext cx="4093933" cy="4715133"/>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7" name="Group 6"/>
          <p:cNvGrpSpPr/>
          <p:nvPr/>
        </p:nvGrpSpPr>
        <p:grpSpPr>
          <a:xfrm>
            <a:off x="738555" y="407484"/>
            <a:ext cx="8011820" cy="767520"/>
            <a:chOff x="-147511" y="7321"/>
            <a:chExt cx="8011820" cy="767520"/>
          </a:xfrm>
        </p:grpSpPr>
        <p:sp>
          <p:nvSpPr>
            <p:cNvPr id="8" name="Rounded Rectangle 7"/>
            <p:cNvSpPr/>
            <p:nvPr/>
          </p:nvSpPr>
          <p:spPr>
            <a:xfrm>
              <a:off x="0" y="7321"/>
              <a:ext cx="7864309" cy="7675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147511" y="44788"/>
              <a:ext cx="7974354" cy="692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2800" b="1" kern="1200" dirty="0" smtClean="0"/>
                <a:t>The Cros</a:t>
              </a:r>
              <a:r>
                <a:rPr lang="en-US" sz="2800" b="1" dirty="0" smtClean="0"/>
                <a:t>s-</a:t>
              </a:r>
              <a:r>
                <a:rPr lang="en-US" sz="2800" b="1" kern="1200" dirty="0" smtClean="0"/>
                <a:t>extended architecture of a PKI framework</a:t>
              </a:r>
              <a:endParaRPr lang="en-US" sz="2800" kern="1200" dirty="0"/>
            </a:p>
          </p:txBody>
        </p:sp>
      </p:gr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39724" y="293312"/>
          <a:ext cx="7776972" cy="849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39724" y="1322129"/>
            <a:ext cx="7917414" cy="4990748"/>
          </a:xfrm>
          <a:prstGeom prst="rect">
            <a:avLst/>
          </a:prstGeom>
        </p:spPr>
        <p:txBody>
          <a:bodyPr lIns="0" tIns="0" rIns="0" bIns="0">
            <a:normAutofit fontScale="97500"/>
          </a:bodyPr>
          <a:lstStyle/>
          <a:p>
            <a:pPr marL="458216" indent="-457200" algn="just">
              <a:lnSpc>
                <a:spcPts val="5040"/>
              </a:lnSpc>
              <a:spcBef>
                <a:spcPts val="2310"/>
              </a:spcBef>
              <a:spcAft>
                <a:spcPts val="210"/>
              </a:spcAft>
              <a:buFont typeface="Wingdings" panose="05000000000000000000" pitchFamily="2" charset="2"/>
              <a:buChar char="Ø"/>
            </a:pPr>
            <a:r>
              <a:rPr lang="vi" sz="2600" dirty="0" smtClean="0">
                <a:latin typeface="Constantia"/>
              </a:rPr>
              <a:t>Thường </a:t>
            </a:r>
            <a:r>
              <a:rPr lang="vi" sz="2600" dirty="0">
                <a:latin typeface="Constantia"/>
              </a:rPr>
              <a:t>được sử dụng cho mã hóa xuyên suốt.</a:t>
            </a:r>
          </a:p>
          <a:p>
            <a:pPr marL="458216" indent="-457200" algn="just">
              <a:lnSpc>
                <a:spcPts val="5040"/>
              </a:lnSpc>
              <a:spcBef>
                <a:spcPts val="2310"/>
              </a:spcBef>
              <a:spcAft>
                <a:spcPts val="210"/>
              </a:spcAft>
              <a:buFont typeface="Wingdings" panose="05000000000000000000" pitchFamily="2" charset="2"/>
              <a:buChar char="Ø"/>
            </a:pPr>
            <a:r>
              <a:rPr lang="vi" sz="2600" dirty="0" smtClean="0">
                <a:latin typeface="Constantia"/>
              </a:rPr>
              <a:t>Trong </a:t>
            </a:r>
            <a:r>
              <a:rPr lang="vi" sz="2600" dirty="0">
                <a:latin typeface="Constantia"/>
              </a:rPr>
              <a:t>sơ đồ này, sự phân phối khoá cho cặp người sử dụng được thực hiện bởi một trung tâm phân phối khoá (KDC-Key Distribution Center).</a:t>
            </a:r>
          </a:p>
          <a:p>
            <a:pPr marL="458216" indent="-457200" algn="just">
              <a:lnSpc>
                <a:spcPts val="5040"/>
              </a:lnSpc>
              <a:buFont typeface="Wingdings" panose="05000000000000000000" pitchFamily="2" charset="2"/>
              <a:buChar char="Ø"/>
            </a:pPr>
            <a:r>
              <a:rPr lang="vi" sz="2600" dirty="0" smtClean="0">
                <a:latin typeface="Constantia"/>
              </a:rPr>
              <a:t>Mỗi </a:t>
            </a:r>
            <a:r>
              <a:rPr lang="vi" sz="2600" dirty="0">
                <a:latin typeface="Constantia"/>
              </a:rPr>
              <a:t>nguời phải chia xẻ khóa bí mật với KDC để phân phối khóa.</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55038" y="1284379"/>
            <a:ext cx="3879870" cy="4894169"/>
          </a:xfrm>
          <a:prstGeom prst="rect">
            <a:avLst/>
          </a:prstGeom>
        </p:spPr>
      </p:pic>
      <p:graphicFrame>
        <p:nvGraphicFramePr>
          <p:cNvPr id="7" name="Diagram 6"/>
          <p:cNvGraphicFramePr/>
          <p:nvPr/>
        </p:nvGraphicFramePr>
        <p:xfrm>
          <a:off x="751251" y="401632"/>
          <a:ext cx="8023472" cy="688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924776773"/>
              </p:ext>
            </p:extLst>
          </p:nvPr>
        </p:nvGraphicFramePr>
        <p:xfrm>
          <a:off x="762937" y="320922"/>
          <a:ext cx="7959032" cy="8220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97987" y="1556120"/>
            <a:ext cx="7823982" cy="4721587"/>
          </a:xfrm>
          <a:prstGeom prst="rect">
            <a:avLst/>
          </a:prstGeom>
        </p:spPr>
        <p:txBody>
          <a:bodyPr lIns="0" tIns="0" rIns="0" bIns="0">
            <a:normAutofit fontScale="97500"/>
          </a:bodyPr>
          <a:lstStyle/>
          <a:p>
            <a:pPr marL="457200" indent="-457200" algn="just">
              <a:spcBef>
                <a:spcPts val="2730"/>
              </a:spcBef>
              <a:buFont typeface="Wingdings" panose="05000000000000000000" pitchFamily="2" charset="2"/>
              <a:buChar char="Ø"/>
            </a:pPr>
            <a:r>
              <a:rPr lang="vi" sz="3100" dirty="0" smtClean="0">
                <a:latin typeface="Constantia"/>
              </a:rPr>
              <a:t>Việc </a:t>
            </a:r>
            <a:r>
              <a:rPr lang="vi" sz="3100" dirty="0">
                <a:latin typeface="Constantia"/>
              </a:rPr>
              <a:t>sử dụng một KDC dựa trên một </a:t>
            </a:r>
            <a:r>
              <a:rPr lang="vi" sz="3100" dirty="0" smtClean="0">
                <a:latin typeface="Constantia"/>
              </a:rPr>
              <a:t>cấu</a:t>
            </a:r>
            <a:r>
              <a:rPr lang="en-US" sz="3100" dirty="0" smtClean="0">
                <a:latin typeface="Constantia"/>
              </a:rPr>
              <a:t> </a:t>
            </a:r>
            <a:r>
              <a:rPr lang="vi" sz="3100" dirty="0" smtClean="0">
                <a:latin typeface="Constantia"/>
              </a:rPr>
              <a:t>trúc </a:t>
            </a:r>
            <a:r>
              <a:rPr lang="vi" sz="3100" dirty="0">
                <a:latin typeface="Constantia"/>
              </a:rPr>
              <a:t>phân cấp khóa </a:t>
            </a:r>
            <a:r>
              <a:rPr lang="en-US" sz="3100" dirty="0">
                <a:latin typeface="Constantia"/>
              </a:rPr>
              <a:t>(hierarchy of keys).</a:t>
            </a:r>
          </a:p>
          <a:p>
            <a:pPr marL="452120" indent="-457200">
              <a:lnSpc>
                <a:spcPts val="5760"/>
              </a:lnSpc>
              <a:buFont typeface="Wingdings" panose="05000000000000000000" pitchFamily="2" charset="2"/>
              <a:buChar char="Ø"/>
            </a:pPr>
            <a:r>
              <a:rPr lang="vi" sz="3100" dirty="0" smtClean="0">
                <a:latin typeface="Constantia"/>
              </a:rPr>
              <a:t>Yêu </a:t>
            </a:r>
            <a:r>
              <a:rPr lang="vi" sz="3100" dirty="0">
                <a:latin typeface="Constantia"/>
              </a:rPr>
              <a:t>cầu tối thiểu, cần sử dụng hai mức phân cấp khóa.</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15901" y="1299383"/>
            <a:ext cx="5401256" cy="4837647"/>
          </a:xfrm>
          <a:prstGeom prst="rect">
            <a:avLst/>
          </a:prstGeom>
        </p:spPr>
      </p:pic>
      <p:graphicFrame>
        <p:nvGraphicFramePr>
          <p:cNvPr id="8" name="Diagram 7"/>
          <p:cNvGraphicFramePr/>
          <p:nvPr>
            <p:extLst>
              <p:ext uri="{D42A27DB-BD31-4B8C-83A1-F6EECF244321}">
                <p14:modId xmlns:p14="http://schemas.microsoft.com/office/powerpoint/2010/main" val="1643021776"/>
              </p:ext>
            </p:extLst>
          </p:nvPr>
        </p:nvGraphicFramePr>
        <p:xfrm>
          <a:off x="889547" y="362713"/>
          <a:ext cx="7709330" cy="7451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7" name="TextBox 6"/>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609186470"/>
              </p:ext>
            </p:extLst>
          </p:nvPr>
        </p:nvGraphicFramePr>
        <p:xfrm>
          <a:off x="826478" y="457200"/>
          <a:ext cx="7790218" cy="68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68089" y="1377225"/>
            <a:ext cx="7789049" cy="4935651"/>
          </a:xfrm>
          <a:prstGeom prst="rect">
            <a:avLst/>
          </a:prstGeom>
        </p:spPr>
        <p:txBody>
          <a:bodyPr lIns="0" tIns="0" rIns="0" bIns="0">
            <a:normAutofit fontScale="97500"/>
          </a:bodyPr>
          <a:lstStyle/>
          <a:p>
            <a:pPr marL="452120" indent="-457200">
              <a:lnSpc>
                <a:spcPts val="5760"/>
              </a:lnSpc>
              <a:spcBef>
                <a:spcPts val="2730"/>
              </a:spcBef>
              <a:spcAft>
                <a:spcPts val="420"/>
              </a:spcAft>
              <a:buFont typeface="Wingdings" panose="05000000000000000000" pitchFamily="2" charset="2"/>
              <a:buChar char="Ø"/>
            </a:pPr>
            <a:r>
              <a:rPr lang="vi" sz="3100" dirty="0" smtClean="0">
                <a:latin typeface="Constantia"/>
              </a:rPr>
              <a:t>Việc </a:t>
            </a:r>
            <a:r>
              <a:rPr lang="vi" sz="3100" dirty="0">
                <a:latin typeface="Constantia"/>
              </a:rPr>
              <a:t>truyền thông giữa hai thực thể sử dụng khóa tạm thời (khóa phiên-session key).</a:t>
            </a:r>
          </a:p>
          <a:p>
            <a:pPr marL="452120" indent="-457200">
              <a:lnSpc>
                <a:spcPts val="5760"/>
              </a:lnSpc>
              <a:buFont typeface="Wingdings" panose="05000000000000000000" pitchFamily="2" charset="2"/>
              <a:buChar char="Ø"/>
            </a:pPr>
            <a:r>
              <a:rPr lang="vi" sz="3100" dirty="0" smtClean="0">
                <a:latin typeface="Constantia"/>
              </a:rPr>
              <a:t>Mỗi </a:t>
            </a:r>
            <a:r>
              <a:rPr lang="vi" sz="3100" dirty="0">
                <a:latin typeface="Constantia"/>
              </a:rPr>
              <a:t>khóa phiên được phân phối trong dạng mã hóa, sử dụng khóa chủ (master key) </a:t>
            </a:r>
            <a:r>
              <a:rPr lang="vi" sz="3100" dirty="0" smtClean="0">
                <a:latin typeface="Constantia"/>
              </a:rPr>
              <a:t>chia</a:t>
            </a:r>
            <a:r>
              <a:rPr lang="en-US" sz="3100" dirty="0" smtClean="0">
                <a:latin typeface="Constantia"/>
              </a:rPr>
              <a:t> </a:t>
            </a:r>
            <a:r>
              <a:rPr lang="en-US" sz="3100" dirty="0">
                <a:latin typeface="Constantia"/>
              </a:rPr>
              <a:t>s</a:t>
            </a:r>
            <a:r>
              <a:rPr lang="vi" sz="3100" dirty="0" smtClean="0">
                <a:latin typeface="Constantia"/>
              </a:rPr>
              <a:t>ẻ </a:t>
            </a:r>
            <a:r>
              <a:rPr lang="vi" sz="3100" dirty="0">
                <a:latin typeface="Constantia"/>
              </a:rPr>
              <a:t>giữa KDC và </a:t>
            </a:r>
            <a:r>
              <a:rPr lang="vi" sz="3100" dirty="0" smtClean="0">
                <a:latin typeface="Constantia"/>
              </a:rPr>
              <a:t>đ</a:t>
            </a:r>
            <a:r>
              <a:rPr lang="en-US" sz="3100" dirty="0" smtClean="0">
                <a:latin typeface="Constantia"/>
              </a:rPr>
              <a:t>ầ</a:t>
            </a:r>
            <a:r>
              <a:rPr lang="vi" sz="3100" dirty="0" smtClean="0">
                <a:latin typeface="Constantia"/>
              </a:rPr>
              <a:t>u </a:t>
            </a:r>
            <a:r>
              <a:rPr lang="vi" sz="3100" dirty="0">
                <a:latin typeface="Constantia"/>
              </a:rPr>
              <a:t>cuối.</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15692" y="350962"/>
          <a:ext cx="7797956" cy="739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4" name="Rectangle 3"/>
              <p:cNvSpPr/>
              <p:nvPr/>
            </p:nvSpPr>
            <p:spPr>
              <a:xfrm>
                <a:off x="815692" y="1285552"/>
                <a:ext cx="7923862" cy="5009739"/>
              </a:xfrm>
              <a:prstGeom prst="rect">
                <a:avLst/>
              </a:prstGeom>
            </p:spPr>
            <p:txBody>
              <a:bodyPr lIns="0" tIns="0" rIns="0" bIns="0">
                <a:normAutofit fontScale="97500"/>
              </a:bodyPr>
              <a:lstStyle/>
              <a:p>
                <a:pPr marL="426720" indent="-457200" algn="just">
                  <a:lnSpc>
                    <a:spcPts val="5760"/>
                  </a:lnSpc>
                  <a:spcBef>
                    <a:spcPts val="2730"/>
                  </a:spcBef>
                  <a:buFont typeface="Wingdings" panose="05000000000000000000" pitchFamily="2" charset="2"/>
                  <a:buChar char="v"/>
                </a:pPr>
                <a:r>
                  <a:rPr lang="vi" sz="3100" dirty="0" smtClean="0">
                    <a:latin typeface="Constantia"/>
                  </a:rPr>
                  <a:t>Mỗi đ</a:t>
                </a:r>
                <a:r>
                  <a:rPr lang="en-US" sz="3100" dirty="0" smtClean="0">
                    <a:latin typeface="Constantia"/>
                  </a:rPr>
                  <a:t>ầ</a:t>
                </a:r>
                <a:r>
                  <a:rPr lang="vi" sz="3100" dirty="0" smtClean="0">
                    <a:latin typeface="Constantia"/>
                  </a:rPr>
                  <a:t>u </a:t>
                </a:r>
                <a:r>
                  <a:rPr lang="vi" sz="3100" dirty="0">
                    <a:latin typeface="Constantia"/>
                  </a:rPr>
                  <a:t>cuối có một khóa chủ chia xẻ với KDC. Và được phân phối theo một số cách </a:t>
                </a:r>
                <a14:m>
                  <m:oMath xmlns:m="http://schemas.openxmlformats.org/officeDocument/2006/math">
                    <m:r>
                      <a:rPr lang="vi" sz="3100" i="1" smtClean="0">
                        <a:latin typeface="Cambria Math" panose="02040503050406030204" pitchFamily="18" charset="0"/>
                        <a:ea typeface="Cambria Math" panose="02040503050406030204" pitchFamily="18" charset="0"/>
                      </a:rPr>
                      <m:t>→</m:t>
                    </m:r>
                  </m:oMath>
                </a14:m>
                <a:r>
                  <a:rPr lang="vi" sz="3100" dirty="0" smtClean="0">
                    <a:latin typeface="Constantia"/>
                  </a:rPr>
                  <a:t> </a:t>
                </a:r>
                <a:r>
                  <a:rPr lang="vi" sz="3100" dirty="0">
                    <a:latin typeface="Constantia"/>
                  </a:rPr>
                  <a:t>phạm vi vấn đề đã được đơn giản hóa.</a:t>
                </a:r>
              </a:p>
            </p:txBody>
          </p:sp>
        </mc:Choice>
        <mc:Fallback xmlns="">
          <p:sp>
            <p:nvSpPr>
              <p:cNvPr id="4" name="Rectangle 3"/>
              <p:cNvSpPr>
                <a:spLocks noRot="1" noChangeAspect="1" noMove="1" noResize="1" noEditPoints="1" noAdjustHandles="1" noChangeArrowheads="1" noChangeShapeType="1" noTextEdit="1"/>
              </p:cNvSpPr>
              <p:nvPr/>
            </p:nvSpPr>
            <p:spPr>
              <a:xfrm>
                <a:off x="815692" y="1285552"/>
                <a:ext cx="7923862" cy="5009739"/>
              </a:xfrm>
              <a:prstGeom prst="rect">
                <a:avLst/>
              </a:prstGeom>
              <a:blipFill>
                <a:blip r:embed="rId7"/>
                <a:stretch>
                  <a:fillRect l="-2769" r="-2923"/>
                </a:stretch>
              </a:blipFill>
            </p:spPr>
            <p:txBody>
              <a:bodyPr/>
              <a:lstStyle/>
              <a:p>
                <a:r>
                  <a:rPr lang="en-US">
                    <a:noFill/>
                  </a:rPr>
                  <a:t> </a:t>
                </a:r>
              </a:p>
            </p:txBody>
          </p:sp>
        </mc:Fallback>
      </mc:AlternateContent>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21" name="Diagram 20"/>
          <p:cNvGraphicFramePr/>
          <p:nvPr/>
        </p:nvGraphicFramePr>
        <p:xfrm>
          <a:off x="716280" y="402336"/>
          <a:ext cx="7865012" cy="777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TextBox 18"/>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20" name="TextBox 19"/>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pic>
        <p:nvPicPr>
          <p:cNvPr id="22" name="Picture 21"/>
          <p:cNvPicPr>
            <a:picLocks noChangeAspect="1"/>
          </p:cNvPicPr>
          <p:nvPr/>
        </p:nvPicPr>
        <p:blipFill>
          <a:blip r:embed="rId7"/>
          <a:stretch>
            <a:fillRect/>
          </a:stretch>
        </p:blipFill>
        <p:spPr>
          <a:xfrm>
            <a:off x="1172315" y="1415204"/>
            <a:ext cx="7006663" cy="4299796"/>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07250" y="361629"/>
          <a:ext cx="7800301" cy="8692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07250" y="1531737"/>
            <a:ext cx="7800301" cy="4605293"/>
          </a:xfrm>
          <a:prstGeom prst="rect">
            <a:avLst/>
          </a:prstGeom>
        </p:spPr>
        <p:txBody>
          <a:bodyPr lIns="0" tIns="0" rIns="0" bIns="0">
            <a:normAutofit fontScale="97500"/>
          </a:bodyPr>
          <a:lstStyle/>
          <a:p>
            <a:pPr marL="731520" indent="-457200" algn="just">
              <a:spcBef>
                <a:spcPts val="2730"/>
              </a:spcBef>
              <a:buFont typeface="Wingdings" panose="05000000000000000000" pitchFamily="2" charset="2"/>
              <a:buChar char="Ø"/>
            </a:pPr>
            <a:r>
              <a:rPr lang="vi" sz="3100" dirty="0" smtClean="0">
                <a:latin typeface="Constantia"/>
              </a:rPr>
              <a:t>Kịch </a:t>
            </a:r>
            <a:r>
              <a:rPr lang="vi" sz="3100" dirty="0">
                <a:latin typeface="Constantia"/>
              </a:rPr>
              <a:t>bản giả thiết </a:t>
            </a:r>
            <a:r>
              <a:rPr lang="vi" sz="3100" dirty="0" smtClean="0">
                <a:latin typeface="Constantia"/>
              </a:rPr>
              <a:t>r</a:t>
            </a:r>
            <a:r>
              <a:rPr lang="en-US" sz="3100" dirty="0" smtClean="0">
                <a:latin typeface="Constantia"/>
              </a:rPr>
              <a:t>ằ</a:t>
            </a:r>
            <a:r>
              <a:rPr lang="vi" sz="3100" dirty="0" smtClean="0">
                <a:latin typeface="Constantia"/>
              </a:rPr>
              <a:t>ng </a:t>
            </a:r>
            <a:r>
              <a:rPr lang="vi" sz="3100" dirty="0">
                <a:latin typeface="Constantia"/>
              </a:rPr>
              <a:t>mỗi </a:t>
            </a:r>
            <a:r>
              <a:rPr lang="vi" sz="3100" dirty="0" smtClean="0">
                <a:latin typeface="Constantia"/>
              </a:rPr>
              <a:t>đ</a:t>
            </a:r>
            <a:r>
              <a:rPr lang="en-US" sz="3100" dirty="0" smtClean="0">
                <a:latin typeface="Constantia"/>
              </a:rPr>
              <a:t>ầ</a:t>
            </a:r>
            <a:r>
              <a:rPr lang="vi" sz="3100" dirty="0" smtClean="0">
                <a:latin typeface="Constantia"/>
              </a:rPr>
              <a:t>u </a:t>
            </a:r>
            <a:r>
              <a:rPr lang="vi" sz="3100" dirty="0">
                <a:latin typeface="Constantia"/>
              </a:rPr>
              <a:t>cuối chia </a:t>
            </a:r>
            <a:r>
              <a:rPr lang="en-US" sz="3100" dirty="0" smtClean="0">
                <a:latin typeface="Constantia"/>
              </a:rPr>
              <a:t>s</a:t>
            </a:r>
            <a:r>
              <a:rPr lang="vi" sz="3100" dirty="0" smtClean="0">
                <a:latin typeface="Constantia"/>
              </a:rPr>
              <a:t>ẻ </a:t>
            </a:r>
            <a:r>
              <a:rPr lang="vi" sz="3100" dirty="0">
                <a:latin typeface="Constantia"/>
              </a:rPr>
              <a:t>một khóa chủ duy nhất với KDC.</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44569" y="385220"/>
          <a:ext cx="8147304" cy="845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98483" y="1325880"/>
            <a:ext cx="7635563" cy="4951828"/>
          </a:xfrm>
          <a:prstGeom prst="rect">
            <a:avLst/>
          </a:prstGeom>
        </p:spPr>
        <p:txBody>
          <a:bodyPr lIns="0" tIns="0" rIns="0" bIns="0">
            <a:normAutofit/>
          </a:bodyPr>
          <a:lstStyle/>
          <a:p>
            <a:pPr marL="718820" indent="-457200">
              <a:lnSpc>
                <a:spcPts val="6528"/>
              </a:lnSpc>
              <a:spcBef>
                <a:spcPts val="2100"/>
              </a:spcBef>
              <a:buFont typeface="Wingdings" panose="05000000000000000000" pitchFamily="2" charset="2"/>
              <a:buChar char="Ø"/>
            </a:pPr>
            <a:r>
              <a:rPr lang="fr" sz="3100" dirty="0" smtClean="0">
                <a:latin typeface="Constantia"/>
              </a:rPr>
              <a:t>A </a:t>
            </a:r>
            <a:r>
              <a:rPr lang="vi" sz="3100" dirty="0">
                <a:latin typeface="Constantia"/>
              </a:rPr>
              <a:t>muốn thiết lập một liên kết </a:t>
            </a:r>
            <a:r>
              <a:rPr lang="en-US" sz="3100" dirty="0">
                <a:latin typeface="Constantia"/>
              </a:rPr>
              <a:t>logic </a:t>
            </a:r>
            <a:r>
              <a:rPr lang="vi" sz="3100" dirty="0">
                <a:latin typeface="Constantia"/>
              </a:rPr>
              <a:t>với B </a:t>
            </a:r>
            <a:r>
              <a:rPr lang="vi" sz="3100" dirty="0" smtClean="0">
                <a:latin typeface="Constantia"/>
              </a:rPr>
              <a:t>để</a:t>
            </a:r>
            <a:r>
              <a:rPr lang="en-US" sz="3100" dirty="0" smtClean="0">
                <a:latin typeface="Constantia"/>
              </a:rPr>
              <a:t> </a:t>
            </a:r>
            <a:r>
              <a:rPr lang="vi" sz="3100" dirty="0" smtClean="0">
                <a:latin typeface="Constantia"/>
              </a:rPr>
              <a:t>truyền </a:t>
            </a:r>
            <a:r>
              <a:rPr lang="vi" sz="3100" dirty="0">
                <a:latin typeface="Constantia"/>
              </a:rPr>
              <a:t>dữ liệu.</a:t>
            </a:r>
          </a:p>
          <a:p>
            <a:pPr marL="457200" indent="-457200" algn="just">
              <a:lnSpc>
                <a:spcPts val="6528"/>
              </a:lnSpc>
              <a:buFont typeface="Wingdings" panose="05000000000000000000" pitchFamily="2" charset="2"/>
              <a:buChar char="Ø"/>
            </a:pPr>
            <a:r>
              <a:rPr lang="fr" sz="3100" dirty="0" smtClean="0">
                <a:latin typeface="Constantia"/>
              </a:rPr>
              <a:t>A </a:t>
            </a:r>
            <a:r>
              <a:rPr lang="vi" sz="3100" dirty="0">
                <a:latin typeface="Constantia"/>
              </a:rPr>
              <a:t>có khóa chủ K</a:t>
            </a:r>
            <a:r>
              <a:rPr lang="vi" sz="3100" baseline="-25000" dirty="0">
                <a:latin typeface="Constantia"/>
              </a:rPr>
              <a:t>a</a:t>
            </a:r>
            <a:r>
              <a:rPr lang="vi" sz="3100" dirty="0">
                <a:latin typeface="Constantia"/>
              </a:rPr>
              <a:t> chỉ </a:t>
            </a:r>
            <a:r>
              <a:rPr lang="fr" sz="3100" dirty="0">
                <a:latin typeface="Constantia"/>
              </a:rPr>
              <a:t>A </a:t>
            </a:r>
            <a:r>
              <a:rPr lang="vi" sz="3100" dirty="0">
                <a:latin typeface="Constantia"/>
              </a:rPr>
              <a:t>và KDC biết.</a:t>
            </a:r>
          </a:p>
          <a:p>
            <a:pPr marL="457200" indent="-457200" algn="just">
              <a:lnSpc>
                <a:spcPts val="6528"/>
              </a:lnSpc>
              <a:buFont typeface="Wingdings" panose="05000000000000000000" pitchFamily="2" charset="2"/>
              <a:buChar char="Ø"/>
            </a:pPr>
            <a:r>
              <a:rPr lang="vi" sz="3100" dirty="0" smtClean="0">
                <a:latin typeface="Constantia"/>
              </a:rPr>
              <a:t>B </a:t>
            </a:r>
            <a:r>
              <a:rPr lang="vi" sz="3100" dirty="0">
                <a:latin typeface="Constantia"/>
              </a:rPr>
              <a:t>có khóa chủ K</a:t>
            </a:r>
            <a:r>
              <a:rPr lang="vi" sz="3100" baseline="-25000" dirty="0">
                <a:latin typeface="Constantia"/>
              </a:rPr>
              <a:t>b</a:t>
            </a:r>
            <a:r>
              <a:rPr lang="vi" sz="3100" dirty="0">
                <a:latin typeface="Constantia"/>
              </a:rPr>
              <a:t> chỉ B và KDC biết.</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843515" y="1207470"/>
            <a:ext cx="7863757" cy="5070499"/>
          </a:xfrm>
          <a:prstGeom prst="rect">
            <a:avLst/>
          </a:prstGeom>
        </p:spPr>
        <p:txBody>
          <a:bodyPr lIns="0" tIns="0" rIns="0" bIns="0">
            <a:normAutofit fontScale="97500"/>
          </a:bodyPr>
          <a:lstStyle/>
          <a:p>
            <a:pPr marL="82804" indent="0" algn="just">
              <a:spcAft>
                <a:spcPts val="2100"/>
              </a:spcAft>
            </a:pPr>
            <a:r>
              <a:rPr lang="vi" sz="2600" dirty="0" smtClean="0">
                <a:solidFill>
                  <a:srgbClr val="0BD0D9"/>
                </a:solidFill>
                <a:latin typeface="Constantia"/>
              </a:rPr>
              <a:t>1</a:t>
            </a:r>
            <a:r>
              <a:rPr lang="vi" sz="2600" dirty="0">
                <a:solidFill>
                  <a:srgbClr val="0BD0D9"/>
                </a:solidFill>
                <a:latin typeface="Constantia"/>
              </a:rPr>
              <a:t>.    </a:t>
            </a:r>
            <a:r>
              <a:rPr lang="vi" sz="2600" dirty="0">
                <a:latin typeface="Constantia"/>
              </a:rPr>
              <a:t>Phân phối khoá cho các mật mã khóa bí mật</a:t>
            </a:r>
          </a:p>
          <a:p>
            <a:pPr marL="82804" indent="0" algn="just">
              <a:spcAft>
                <a:spcPts val="2100"/>
              </a:spcAft>
            </a:pPr>
            <a:r>
              <a:rPr lang="vi" sz="2600" dirty="0">
                <a:solidFill>
                  <a:srgbClr val="0BD0D9"/>
                </a:solidFill>
                <a:latin typeface="Constantia"/>
              </a:rPr>
              <a:t>2.    </a:t>
            </a:r>
            <a:r>
              <a:rPr lang="vi" sz="2600" dirty="0">
                <a:latin typeface="Constantia"/>
              </a:rPr>
              <a:t>Phân phối khoá cho mật mã khóa công khai</a:t>
            </a:r>
          </a:p>
          <a:p>
            <a:pPr marL="616204" indent="-533400">
              <a:lnSpc>
                <a:spcPts val="4656"/>
              </a:lnSpc>
              <a:spcAft>
                <a:spcPts val="210"/>
              </a:spcAft>
            </a:pPr>
            <a:r>
              <a:rPr lang="vi" sz="2600" dirty="0">
                <a:solidFill>
                  <a:srgbClr val="0BD0D9"/>
                </a:solidFill>
                <a:latin typeface="Constantia"/>
              </a:rPr>
              <a:t>3.    </a:t>
            </a:r>
            <a:r>
              <a:rPr lang="vi" sz="2600" dirty="0">
                <a:latin typeface="Constantia"/>
              </a:rPr>
              <a:t>Phân phối khóa bí mật sử dụng mật mã khóa công khai</a:t>
            </a:r>
          </a:p>
          <a:p>
            <a:pPr marL="82804" indent="0" algn="just">
              <a:spcAft>
                <a:spcPts val="2100"/>
              </a:spcAft>
            </a:pPr>
            <a:r>
              <a:rPr lang="vi" sz="2600" dirty="0">
                <a:solidFill>
                  <a:srgbClr val="0BD0D9"/>
                </a:solidFill>
                <a:latin typeface="Constantia"/>
              </a:rPr>
              <a:t>4.    </a:t>
            </a:r>
            <a:r>
              <a:rPr lang="vi" sz="2600" dirty="0">
                <a:latin typeface="Constantia"/>
              </a:rPr>
              <a:t>Hạ tầng khóa công khai (PKI)</a:t>
            </a:r>
          </a:p>
          <a:p>
            <a:pPr marL="82804" indent="0" algn="just"/>
            <a:r>
              <a:rPr lang="vi" sz="2600" dirty="0">
                <a:solidFill>
                  <a:srgbClr val="0BD0D9"/>
                </a:solidFill>
                <a:latin typeface="Constantia"/>
              </a:rPr>
              <a:t>5.    </a:t>
            </a:r>
            <a:r>
              <a:rPr lang="vi" sz="2600" dirty="0">
                <a:latin typeface="Constantia"/>
              </a:rPr>
              <a:t>Một số đánh giá về các mô hình phân phối khóa</a:t>
            </a:r>
          </a:p>
        </p:txBody>
      </p:sp>
      <p:graphicFrame>
        <p:nvGraphicFramePr>
          <p:cNvPr id="5" name="Diagram 4"/>
          <p:cNvGraphicFramePr/>
          <p:nvPr>
            <p:extLst>
              <p:ext uri="{D42A27DB-BD31-4B8C-83A1-F6EECF244321}">
                <p14:modId xmlns:p14="http://schemas.microsoft.com/office/powerpoint/2010/main" val="2815746152"/>
              </p:ext>
            </p:extLst>
          </p:nvPr>
        </p:nvGraphicFramePr>
        <p:xfrm>
          <a:off x="739997" y="235481"/>
          <a:ext cx="8156448" cy="6893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9" name="TextBox 8"/>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85914" y="328481"/>
          <a:ext cx="7839925" cy="7879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85914" y="1258121"/>
            <a:ext cx="7839925" cy="5002002"/>
          </a:xfrm>
          <a:prstGeom prst="rect">
            <a:avLst/>
          </a:prstGeom>
        </p:spPr>
        <p:txBody>
          <a:bodyPr lIns="0" tIns="0" rIns="0" bIns="0">
            <a:normAutofit fontScale="97500"/>
          </a:bodyPr>
          <a:lstStyle/>
          <a:p>
            <a:pPr marL="635000" indent="-647700">
              <a:lnSpc>
                <a:spcPts val="4680"/>
              </a:lnSpc>
              <a:spcBef>
                <a:spcPts val="2520"/>
              </a:spcBef>
              <a:spcAft>
                <a:spcPts val="210"/>
              </a:spcAft>
            </a:pPr>
            <a:r>
              <a:rPr lang="vi" sz="2800" dirty="0">
                <a:solidFill>
                  <a:srgbClr val="0BD0D9"/>
                </a:solidFill>
                <a:latin typeface="Constantia"/>
              </a:rPr>
              <a:t>1. </a:t>
            </a:r>
            <a:r>
              <a:rPr lang="vi" sz="2800" dirty="0">
                <a:latin typeface="Constantia"/>
              </a:rPr>
              <a:t>A gửi yêu cầu đến KDC để nhận được khoá phiên nhằm thực hiện truyền thông với B.</a:t>
            </a:r>
          </a:p>
          <a:p>
            <a:pPr marL="1003300" indent="-520700" algn="just">
              <a:lnSpc>
                <a:spcPts val="4320"/>
              </a:lnSpc>
              <a:spcAft>
                <a:spcPts val="210"/>
              </a:spcAft>
            </a:pPr>
            <a:r>
              <a:rPr lang="vi" sz="2400" dirty="0">
                <a:solidFill>
                  <a:srgbClr val="0F6FC6"/>
                </a:solidFill>
                <a:latin typeface="Constantia"/>
              </a:rPr>
              <a:t>•    </a:t>
            </a:r>
            <a:r>
              <a:rPr lang="vi" sz="2400" dirty="0">
                <a:latin typeface="Constantia"/>
              </a:rPr>
              <a:t>Bản tin gồm định danh của A, B và một định danh duy nhất N cho phiên truyền gọi là nonce (nhãn thời gian, biến đếm, số ngẫu nhiên).</a:t>
            </a:r>
          </a:p>
          <a:p>
            <a:pPr marL="1003300" indent="-520700" algn="just"/>
            <a:r>
              <a:rPr lang="vi" sz="2400" dirty="0">
                <a:solidFill>
                  <a:srgbClr val="0F6FC6"/>
                </a:solidFill>
                <a:latin typeface="Constantia"/>
              </a:rPr>
              <a:t>•    </a:t>
            </a:r>
            <a:r>
              <a:rPr lang="vi" sz="2400" dirty="0">
                <a:latin typeface="Constantia"/>
              </a:rPr>
              <a:t>Đối phương rất khó để xác định nonce.</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80522" y="279713"/>
          <a:ext cx="7830078" cy="828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80522" y="1255776"/>
            <a:ext cx="7830078" cy="5021932"/>
          </a:xfrm>
          <a:prstGeom prst="rect">
            <a:avLst/>
          </a:prstGeom>
        </p:spPr>
        <p:txBody>
          <a:bodyPr lIns="0" tIns="0" rIns="0" bIns="0">
            <a:normAutofit fontScale="97500"/>
          </a:bodyPr>
          <a:lstStyle/>
          <a:p>
            <a:pPr marL="625856" indent="-635000" algn="just">
              <a:lnSpc>
                <a:spcPts val="5376"/>
              </a:lnSpc>
              <a:spcBef>
                <a:spcPts val="2730"/>
              </a:spcBef>
            </a:pPr>
            <a:r>
              <a:rPr lang="vi" sz="3100" dirty="0">
                <a:solidFill>
                  <a:srgbClr val="0BD0D9"/>
                </a:solidFill>
                <a:latin typeface="Constantia"/>
              </a:rPr>
              <a:t>2.</a:t>
            </a:r>
            <a:r>
              <a:rPr lang="vi" sz="3100" dirty="0">
                <a:latin typeface="Constantia"/>
              </a:rPr>
              <a:t> KDC trả lời yêu cầu bằng một tin tức, được mã hoá với việc sử dụng khoá K</a:t>
            </a:r>
            <a:r>
              <a:rPr lang="vi" sz="3100" baseline="-25000" dirty="0">
                <a:latin typeface="Constantia"/>
              </a:rPr>
              <a:t>a</a:t>
            </a:r>
            <a:r>
              <a:rPr lang="vi" sz="3100" dirty="0">
                <a:latin typeface="Constantia"/>
              </a:rPr>
              <a:t>. Người duy nhất có thể nhận và đọc được tin tức này đó chính là A và bởi vậy A có thể tin tưởng rằng tin tức đã được gửi từ KDC.</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903614" y="322800"/>
          <a:ext cx="7501831" cy="749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03614" y="1410990"/>
            <a:ext cx="7818355" cy="4884302"/>
          </a:xfrm>
          <a:prstGeom prst="rect">
            <a:avLst/>
          </a:prstGeom>
        </p:spPr>
        <p:txBody>
          <a:bodyPr lIns="0" tIns="0" rIns="0" bIns="0">
            <a:normAutofit fontScale="97500"/>
          </a:bodyPr>
          <a:lstStyle/>
          <a:p>
            <a:pPr marL="457200" indent="-457200">
              <a:spcBef>
                <a:spcPts val="2520"/>
              </a:spcBef>
              <a:spcAft>
                <a:spcPts val="2100"/>
              </a:spcAft>
              <a:buFont typeface="Wingdings" panose="05000000000000000000" pitchFamily="2" charset="2"/>
              <a:buChar char="Ø"/>
            </a:pPr>
            <a:r>
              <a:rPr lang="vi" sz="2800" dirty="0" smtClean="0">
                <a:latin typeface="Constantia"/>
              </a:rPr>
              <a:t>Tin </a:t>
            </a:r>
            <a:r>
              <a:rPr lang="vi" sz="2800" dirty="0">
                <a:latin typeface="Constantia"/>
              </a:rPr>
              <a:t>tức có hai thông tin được chờ đợi với A.</a:t>
            </a:r>
          </a:p>
          <a:p>
            <a:pPr marL="750316" indent="-342900">
              <a:lnSpc>
                <a:spcPts val="4320"/>
              </a:lnSpc>
              <a:spcAft>
                <a:spcPts val="210"/>
              </a:spcAft>
              <a:buFont typeface="Wingdings" panose="05000000000000000000" pitchFamily="2" charset="2"/>
              <a:buChar char="§"/>
            </a:pPr>
            <a:r>
              <a:rPr lang="vi" sz="2400" dirty="0" smtClean="0">
                <a:latin typeface="Constantia"/>
              </a:rPr>
              <a:t>Khoá </a:t>
            </a:r>
            <a:r>
              <a:rPr lang="vi" sz="2400" dirty="0">
                <a:latin typeface="Constantia"/>
              </a:rPr>
              <a:t>phiên dùng một lần K</a:t>
            </a:r>
            <a:r>
              <a:rPr lang="vi" sz="2400" baseline="-25000" dirty="0">
                <a:latin typeface="Constantia"/>
              </a:rPr>
              <a:t>s</a:t>
            </a:r>
            <a:r>
              <a:rPr lang="vi" sz="2400" dirty="0">
                <a:latin typeface="Constantia"/>
              </a:rPr>
              <a:t>, nó sẽ được sử dụng làm khoá phiên để liên lạc.</a:t>
            </a:r>
          </a:p>
          <a:p>
            <a:pPr marL="750316" indent="-342900">
              <a:lnSpc>
                <a:spcPts val="4320"/>
              </a:lnSpc>
              <a:buFont typeface="Wingdings" panose="05000000000000000000" pitchFamily="2" charset="2"/>
              <a:buChar char="§"/>
            </a:pPr>
            <a:r>
              <a:rPr lang="vi" sz="2400" dirty="0" smtClean="0">
                <a:latin typeface="Constantia"/>
              </a:rPr>
              <a:t>Tin </a:t>
            </a:r>
            <a:r>
              <a:rPr lang="vi" sz="2400" dirty="0">
                <a:latin typeface="Constantia"/>
              </a:rPr>
              <a:t>tức nguyên bản đã gửi bao gồm nonce để A có </a:t>
            </a:r>
            <a:r>
              <a:rPr lang="vi" sz="2400" dirty="0" smtClean="0">
                <a:latin typeface="Constantia"/>
              </a:rPr>
              <a:t>kh</a:t>
            </a:r>
            <a:r>
              <a:rPr lang="en-US" sz="2400" dirty="0">
                <a:latin typeface="Constantia"/>
              </a:rPr>
              <a:t>ả</a:t>
            </a:r>
            <a:r>
              <a:rPr lang="vi" sz="2400" dirty="0" smtClean="0">
                <a:latin typeface="Constantia"/>
              </a:rPr>
              <a:t> </a:t>
            </a:r>
            <a:r>
              <a:rPr lang="vi" sz="2400" dirty="0">
                <a:latin typeface="Constantia"/>
              </a:rPr>
              <a:t>năng đối chiêu câu trả lời phù hợp với câu đã </a:t>
            </a:r>
            <a:r>
              <a:rPr lang="vi" sz="2400" dirty="0" smtClean="0">
                <a:latin typeface="Constantia"/>
              </a:rPr>
              <a:t>hỏi.</a:t>
            </a:r>
            <a:endParaRPr lang="vi" sz="2400" dirty="0">
              <a:latin typeface="Constantia"/>
            </a:endParaRP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98106" y="416493"/>
          <a:ext cx="7815541" cy="69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98106" y="1299385"/>
            <a:ext cx="7815541" cy="4679383"/>
          </a:xfrm>
          <a:prstGeom prst="rect">
            <a:avLst/>
          </a:prstGeom>
        </p:spPr>
        <p:txBody>
          <a:bodyPr lIns="0" tIns="0" rIns="0" bIns="0">
            <a:normAutofit fontScale="97500"/>
          </a:bodyPr>
          <a:lstStyle/>
          <a:p>
            <a:pPr marL="457200" indent="-457200" algn="just">
              <a:spcBef>
                <a:spcPts val="2520"/>
              </a:spcBef>
              <a:spcAft>
                <a:spcPts val="1890"/>
              </a:spcAft>
              <a:buFont typeface="Wingdings" panose="05000000000000000000" pitchFamily="2" charset="2"/>
              <a:buChar char="v"/>
            </a:pPr>
            <a:r>
              <a:rPr lang="vi" sz="2600" dirty="0" smtClean="0">
                <a:latin typeface="Constantia"/>
              </a:rPr>
              <a:t>Trong </a:t>
            </a:r>
            <a:r>
              <a:rPr lang="vi" sz="2600" dirty="0">
                <a:latin typeface="Constantia"/>
              </a:rPr>
              <a:t>tin tức, cũng bao gồm hai thông tin chờ đội </a:t>
            </a:r>
            <a:r>
              <a:rPr lang="vi" sz="2600" dirty="0" smtClean="0">
                <a:latin typeface="Constantia"/>
              </a:rPr>
              <a:t>với</a:t>
            </a:r>
            <a:r>
              <a:rPr lang="en-US" sz="2600" dirty="0" smtClean="0">
                <a:latin typeface="Constantia"/>
              </a:rPr>
              <a:t> </a:t>
            </a:r>
            <a:r>
              <a:rPr lang="vi" sz="2600" dirty="0" smtClean="0">
                <a:latin typeface="Constantia"/>
              </a:rPr>
              <a:t>B</a:t>
            </a:r>
            <a:r>
              <a:rPr lang="vi" sz="2600" dirty="0">
                <a:latin typeface="Constantia"/>
              </a:rPr>
              <a:t>:</a:t>
            </a:r>
          </a:p>
          <a:p>
            <a:pPr marL="712216" indent="-342900">
              <a:lnSpc>
                <a:spcPts val="4320"/>
              </a:lnSpc>
              <a:spcAft>
                <a:spcPts val="210"/>
              </a:spcAft>
              <a:buFont typeface="Wingdings" panose="05000000000000000000" pitchFamily="2" charset="2"/>
              <a:buChar char="Ø"/>
            </a:pPr>
            <a:r>
              <a:rPr lang="vi" sz="2300" dirty="0" smtClean="0">
                <a:latin typeface="Constantia"/>
              </a:rPr>
              <a:t>Khoá </a:t>
            </a:r>
            <a:r>
              <a:rPr lang="vi" sz="2300" dirty="0">
                <a:latin typeface="Constantia"/>
              </a:rPr>
              <a:t>phiên dùng một lần K</a:t>
            </a:r>
            <a:r>
              <a:rPr lang="vi" sz="2300" baseline="-25000" dirty="0">
                <a:latin typeface="Constantia"/>
              </a:rPr>
              <a:t>s</a:t>
            </a:r>
            <a:r>
              <a:rPr lang="vi" sz="2300" dirty="0">
                <a:latin typeface="Constantia"/>
              </a:rPr>
              <a:t>, nó sẽ được sử dụng làm khoá phiên để liên lạc.</a:t>
            </a:r>
          </a:p>
          <a:p>
            <a:pPr marL="712216" indent="-342900" algn="just">
              <a:buFont typeface="Wingdings" panose="05000000000000000000" pitchFamily="2" charset="2"/>
              <a:buChar char="Ø"/>
            </a:pPr>
            <a:r>
              <a:rPr lang="vi" sz="2300" dirty="0" smtClean="0">
                <a:latin typeface="Constantia"/>
              </a:rPr>
              <a:t>Định </a:t>
            </a:r>
            <a:r>
              <a:rPr lang="vi" sz="2300" dirty="0">
                <a:latin typeface="Constantia"/>
              </a:rPr>
              <a:t>danh của A (ID</a:t>
            </a:r>
            <a:r>
              <a:rPr lang="vi" sz="2300" baseline="-25000" dirty="0">
                <a:latin typeface="Constantia"/>
              </a:rPr>
              <a:t>A</a:t>
            </a:r>
            <a:r>
              <a:rPr lang="vi" sz="2300" dirty="0">
                <a:latin typeface="Constantia"/>
              </a:rPr>
              <a:t>).</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037974173"/>
              </p:ext>
            </p:extLst>
          </p:nvPr>
        </p:nvGraphicFramePr>
        <p:xfrm>
          <a:off x="850860" y="351692"/>
          <a:ext cx="7765835" cy="740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68991" y="1162406"/>
            <a:ext cx="7647704" cy="5115301"/>
          </a:xfrm>
          <a:prstGeom prst="rect">
            <a:avLst/>
          </a:prstGeom>
        </p:spPr>
        <p:txBody>
          <a:bodyPr lIns="0" tIns="0" rIns="0" bIns="0">
            <a:normAutofit fontScale="97500"/>
          </a:bodyPr>
          <a:lstStyle/>
          <a:p>
            <a:pPr marL="584200" indent="-596900" algn="just">
              <a:lnSpc>
                <a:spcPts val="4704"/>
              </a:lnSpc>
              <a:spcBef>
                <a:spcPts val="2520"/>
              </a:spcBef>
            </a:pPr>
            <a:r>
              <a:rPr lang="vi" sz="2600" dirty="0">
                <a:solidFill>
                  <a:srgbClr val="0BD0D9"/>
                </a:solidFill>
                <a:latin typeface="Constantia"/>
              </a:rPr>
              <a:t>3.</a:t>
            </a:r>
            <a:r>
              <a:rPr lang="vi" sz="2600" dirty="0">
                <a:latin typeface="Constantia"/>
              </a:rPr>
              <a:t> </a:t>
            </a:r>
            <a:r>
              <a:rPr lang="en-US" sz="2600" dirty="0" smtClean="0">
                <a:latin typeface="Constantia"/>
              </a:rPr>
              <a:t> </a:t>
            </a:r>
            <a:r>
              <a:rPr lang="vi" sz="2600" dirty="0" smtClean="0">
                <a:latin typeface="Constantia"/>
              </a:rPr>
              <a:t>A </a:t>
            </a:r>
            <a:r>
              <a:rPr lang="vi" sz="2600" dirty="0">
                <a:latin typeface="Constantia"/>
              </a:rPr>
              <a:t>lưu giữ khoá phiên K</a:t>
            </a:r>
            <a:r>
              <a:rPr lang="vi" sz="2600" baseline="-25000" dirty="0">
                <a:latin typeface="Constantia"/>
              </a:rPr>
              <a:t>s</a:t>
            </a:r>
            <a:r>
              <a:rPr lang="vi" sz="2600" dirty="0">
                <a:latin typeface="Constantia"/>
              </a:rPr>
              <a:t> để dùng cho phiên liên lạc, và gửi về phía B một thông tin đã nhận được từ trung tâm (đó là thông tin EK</a:t>
            </a:r>
            <a:r>
              <a:rPr lang="vi" sz="2600" baseline="-25000" dirty="0">
                <a:latin typeface="Constantia"/>
              </a:rPr>
              <a:t>b</a:t>
            </a:r>
            <a:r>
              <a:rPr lang="vi" sz="2600" dirty="0">
                <a:latin typeface="Constantia"/>
              </a:rPr>
              <a:t> [K</a:t>
            </a:r>
            <a:r>
              <a:rPr lang="vi" sz="2600" baseline="-25000" dirty="0">
                <a:latin typeface="Constantia"/>
              </a:rPr>
              <a:t>s</a:t>
            </a:r>
            <a:r>
              <a:rPr lang="vi" sz="2600" dirty="0">
                <a:latin typeface="Constantia"/>
              </a:rPr>
              <a:t> </a:t>
            </a:r>
            <a:r>
              <a:rPr lang="en-US" sz="2600" dirty="0" smtClean="0">
                <a:latin typeface="Constantia"/>
              </a:rPr>
              <a:t>|| </a:t>
            </a:r>
            <a:r>
              <a:rPr lang="vi" sz="2600" dirty="0" smtClean="0">
                <a:latin typeface="Constantia"/>
              </a:rPr>
              <a:t>D</a:t>
            </a:r>
            <a:r>
              <a:rPr lang="vi" sz="2600" baseline="-25000" dirty="0" smtClean="0">
                <a:latin typeface="Constantia"/>
              </a:rPr>
              <a:t>A</a:t>
            </a:r>
            <a:r>
              <a:rPr lang="vi" sz="2600" dirty="0">
                <a:latin typeface="Constantia"/>
              </a:rPr>
              <a:t>]).</a:t>
            </a:r>
          </a:p>
          <a:p>
            <a:pPr marL="1003300" indent="-419100" algn="just">
              <a:lnSpc>
                <a:spcPts val="4320"/>
              </a:lnSpc>
              <a:buFont typeface="Wingdings" panose="05000000000000000000" pitchFamily="2" charset="2"/>
              <a:buChar char="Ø"/>
            </a:pPr>
            <a:r>
              <a:rPr lang="vi" sz="2300" dirty="0" smtClean="0">
                <a:latin typeface="Constantia"/>
              </a:rPr>
              <a:t>Người </a:t>
            </a:r>
            <a:r>
              <a:rPr lang="vi" sz="2300" dirty="0">
                <a:latin typeface="Constantia"/>
              </a:rPr>
              <a:t>sử dụng B biết được khoá phiên K</a:t>
            </a:r>
            <a:r>
              <a:rPr lang="vi" sz="2300" baseline="-25000" dirty="0">
                <a:latin typeface="Constantia"/>
              </a:rPr>
              <a:t>s</a:t>
            </a:r>
            <a:r>
              <a:rPr lang="vi" sz="2300" dirty="0">
                <a:latin typeface="Constantia"/>
              </a:rPr>
              <a:t> và biết được thông tin nhận được đã được gửi từ KDC (bởi vì thông tin đó đã được mã hoá bằng K</a:t>
            </a:r>
            <a:r>
              <a:rPr lang="vi" sz="2300" baseline="-25000" dirty="0">
                <a:latin typeface="Constantia"/>
              </a:rPr>
              <a:t>b</a:t>
            </a:r>
            <a:r>
              <a:rPr lang="vi" sz="2300" dirty="0">
                <a:latin typeface="Constantia"/>
              </a:rPr>
              <a:t>).</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921199" y="312718"/>
          <a:ext cx="7554586" cy="7599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21199" y="1200678"/>
            <a:ext cx="7800770" cy="5077030"/>
          </a:xfrm>
          <a:prstGeom prst="rect">
            <a:avLst/>
          </a:prstGeom>
        </p:spPr>
        <p:txBody>
          <a:bodyPr lIns="0" tIns="0" rIns="0" bIns="0">
            <a:normAutofit fontScale="97500"/>
          </a:bodyPr>
          <a:lstStyle/>
          <a:p>
            <a:pPr marL="631952" indent="-635000" algn="just">
              <a:lnSpc>
                <a:spcPts val="5040"/>
              </a:lnSpc>
              <a:spcBef>
                <a:spcPts val="2730"/>
              </a:spcBef>
              <a:spcAft>
                <a:spcPts val="210"/>
              </a:spcAft>
            </a:pPr>
            <a:r>
              <a:rPr lang="vi" sz="2800" dirty="0" smtClean="0">
                <a:solidFill>
                  <a:srgbClr val="0BD0D9"/>
                </a:solidFill>
                <a:latin typeface="Constantia"/>
              </a:rPr>
              <a:t>4.</a:t>
            </a:r>
            <a:r>
              <a:rPr lang="en-US" sz="2800" dirty="0" smtClean="0">
                <a:solidFill>
                  <a:srgbClr val="0BD0D9"/>
                </a:solidFill>
                <a:latin typeface="Constantia"/>
              </a:rPr>
              <a:t> </a:t>
            </a:r>
            <a:r>
              <a:rPr lang="vi" sz="2800" dirty="0" smtClean="0">
                <a:latin typeface="Constantia"/>
              </a:rPr>
              <a:t>Phía </a:t>
            </a:r>
            <a:r>
              <a:rPr lang="vi" sz="2800" dirty="0">
                <a:latin typeface="Constantia"/>
              </a:rPr>
              <a:t>B gửi cho phía A một nonce mới N</a:t>
            </a:r>
            <a:r>
              <a:rPr lang="vi" sz="2800" baseline="-25000" dirty="0">
                <a:latin typeface="Constantia"/>
              </a:rPr>
              <a:t>2</a:t>
            </a:r>
            <a:r>
              <a:rPr lang="vi" sz="2800" dirty="0">
                <a:latin typeface="Constantia"/>
              </a:rPr>
              <a:t>, nó được mã hoá bằng khoá phiên vừa nhận được.</a:t>
            </a:r>
          </a:p>
          <a:p>
            <a:pPr marL="631952" indent="-635000" algn="just">
              <a:lnSpc>
                <a:spcPts val="5040"/>
              </a:lnSpc>
            </a:pPr>
            <a:r>
              <a:rPr lang="vi" sz="2800" dirty="0">
                <a:solidFill>
                  <a:srgbClr val="0BD0D9"/>
                </a:solidFill>
                <a:latin typeface="Constantia"/>
              </a:rPr>
              <a:t>5. </a:t>
            </a:r>
            <a:r>
              <a:rPr lang="vi" sz="2800" dirty="0">
                <a:latin typeface="Constantia"/>
              </a:rPr>
              <a:t>Nhờ khoá phiên K</a:t>
            </a:r>
            <a:r>
              <a:rPr lang="vi" sz="2800" baseline="-25000" dirty="0">
                <a:latin typeface="Constantia"/>
              </a:rPr>
              <a:t>S</a:t>
            </a:r>
            <a:r>
              <a:rPr lang="vi" sz="2800" dirty="0">
                <a:latin typeface="Constantia"/>
              </a:rPr>
              <a:t>, A trả lời lại f(N</a:t>
            </a:r>
            <a:r>
              <a:rPr lang="vi" sz="2800" baseline="-25000" dirty="0">
                <a:latin typeface="Constantia"/>
              </a:rPr>
              <a:t>2</a:t>
            </a:r>
            <a:r>
              <a:rPr lang="vi" sz="2800" dirty="0">
                <a:latin typeface="Constantia"/>
              </a:rPr>
              <a:t>) cho B, ở đây là hàm được thực hiện bằng biến đổi nào đó của N</a:t>
            </a:r>
            <a:r>
              <a:rPr lang="vi" sz="2800" baseline="-25000" dirty="0">
                <a:latin typeface="Constantia"/>
              </a:rPr>
              <a:t>2</a:t>
            </a:r>
            <a:r>
              <a:rPr lang="vi" sz="2800" dirty="0">
                <a:latin typeface="Constantia"/>
              </a:rPr>
              <a:t> (chẳng hạn bổ sung thêm đơn vị).</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844707" y="1157762"/>
            <a:ext cx="7859678" cy="5119945"/>
          </a:xfrm>
          <a:prstGeom prst="rect">
            <a:avLst/>
          </a:prstGeom>
        </p:spPr>
        <p:txBody>
          <a:bodyPr lIns="0" tIns="0" rIns="0" bIns="0">
            <a:normAutofit fontScale="97500"/>
          </a:bodyPr>
          <a:lstStyle/>
          <a:p>
            <a:pPr marL="525272" indent="-457200">
              <a:lnSpc>
                <a:spcPts val="5712"/>
              </a:lnSpc>
              <a:spcAft>
                <a:spcPts val="420"/>
              </a:spcAft>
              <a:buFont typeface="Wingdings" panose="05000000000000000000" pitchFamily="2" charset="2"/>
              <a:buChar char="q"/>
            </a:pPr>
            <a:r>
              <a:rPr lang="vi" sz="3100" dirty="0" smtClean="0">
                <a:latin typeface="Constantia"/>
              </a:rPr>
              <a:t>Các </a:t>
            </a:r>
            <a:r>
              <a:rPr lang="vi" sz="3100" dirty="0">
                <a:latin typeface="Constantia"/>
              </a:rPr>
              <a:t>bước 4, 5 đảm bảo với B, tin tức là nguyên bản mã không bị tái tạo lại.</a:t>
            </a:r>
          </a:p>
          <a:p>
            <a:pPr marL="457200" indent="-457200" algn="just">
              <a:spcAft>
                <a:spcPts val="2730"/>
              </a:spcAft>
              <a:buFont typeface="Wingdings" panose="05000000000000000000" pitchFamily="2" charset="2"/>
              <a:buChar char="q"/>
            </a:pPr>
            <a:r>
              <a:rPr lang="vi" sz="3100" dirty="0" smtClean="0">
                <a:latin typeface="Constantia"/>
              </a:rPr>
              <a:t>Bước </a:t>
            </a:r>
            <a:r>
              <a:rPr lang="vi" sz="3100" dirty="0">
                <a:latin typeface="Constantia"/>
              </a:rPr>
              <a:t>1, 2, 3 </a:t>
            </a:r>
            <a:r>
              <a:rPr lang="en-US" sz="3100" dirty="0" smtClean="0">
                <a:latin typeface="Constantia"/>
                <a:sym typeface="Wingdings" panose="05000000000000000000" pitchFamily="2" charset="2"/>
              </a:rPr>
              <a:t></a:t>
            </a:r>
            <a:r>
              <a:rPr lang="vi" sz="3100" dirty="0" smtClean="0">
                <a:latin typeface="Constantia"/>
              </a:rPr>
              <a:t> </a:t>
            </a:r>
            <a:r>
              <a:rPr lang="vi" sz="3100" dirty="0">
                <a:latin typeface="Constantia"/>
              </a:rPr>
              <a:t>phân phối khóa.</a:t>
            </a:r>
          </a:p>
          <a:p>
            <a:pPr marL="457200" indent="-457200" algn="just">
              <a:buFont typeface="Wingdings" panose="05000000000000000000" pitchFamily="2" charset="2"/>
              <a:buChar char="q"/>
            </a:pPr>
            <a:r>
              <a:rPr lang="vi" sz="3100" dirty="0" smtClean="0">
                <a:latin typeface="Constantia"/>
              </a:rPr>
              <a:t>Bước </a:t>
            </a:r>
            <a:r>
              <a:rPr lang="vi" sz="3100" dirty="0">
                <a:latin typeface="Constantia"/>
              </a:rPr>
              <a:t>3, 4, 5 </a:t>
            </a:r>
            <a:r>
              <a:rPr lang="en-US" sz="3100" dirty="0" smtClean="0">
                <a:latin typeface="Constantia"/>
                <a:sym typeface="Wingdings" panose="05000000000000000000" pitchFamily="2" charset="2"/>
              </a:rPr>
              <a:t></a:t>
            </a:r>
            <a:r>
              <a:rPr lang="vi" sz="3100" dirty="0" smtClean="0">
                <a:latin typeface="Constantia"/>
              </a:rPr>
              <a:t> </a:t>
            </a:r>
            <a:r>
              <a:rPr lang="vi" sz="3100" dirty="0">
                <a:latin typeface="Constantia"/>
              </a:rPr>
              <a:t>Xác thực.</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agram 6"/>
          <p:cNvGraphicFramePr/>
          <p:nvPr>
            <p:extLst>
              <p:ext uri="{D42A27DB-BD31-4B8C-83A1-F6EECF244321}">
                <p14:modId xmlns:p14="http://schemas.microsoft.com/office/powerpoint/2010/main" val="1645062826"/>
              </p:ext>
            </p:extLst>
          </p:nvPr>
        </p:nvGraphicFramePr>
        <p:xfrm>
          <a:off x="844707" y="437126"/>
          <a:ext cx="7631078" cy="6003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07250" y="279713"/>
          <a:ext cx="7818589" cy="828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44646" y="1331535"/>
            <a:ext cx="7681193" cy="5131436"/>
          </a:xfrm>
          <a:prstGeom prst="rect">
            <a:avLst/>
          </a:prstGeom>
        </p:spPr>
        <p:txBody>
          <a:bodyPr lIns="0" tIns="0" rIns="0" bIns="0">
            <a:normAutofit fontScale="97500"/>
          </a:bodyPr>
          <a:lstStyle/>
          <a:p>
            <a:pPr marL="458216" indent="-457200">
              <a:lnSpc>
                <a:spcPts val="5040"/>
              </a:lnSpc>
              <a:spcBef>
                <a:spcPts val="2730"/>
              </a:spcBef>
              <a:spcAft>
                <a:spcPts val="210"/>
              </a:spcAft>
              <a:buFont typeface="Wingdings" panose="05000000000000000000" pitchFamily="2" charset="2"/>
              <a:buChar char="v"/>
            </a:pPr>
            <a:r>
              <a:rPr lang="vi" sz="2600" dirty="0" smtClean="0">
                <a:latin typeface="Constantia"/>
              </a:rPr>
              <a:t>Hoàn </a:t>
            </a:r>
            <a:r>
              <a:rPr lang="vi" sz="2600" dirty="0">
                <a:latin typeface="Constantia"/>
              </a:rPr>
              <a:t>toàn không giới hạn chức năng phân phối khoá cho một KDC.</a:t>
            </a:r>
          </a:p>
          <a:p>
            <a:pPr marL="457200" indent="-457200" algn="just">
              <a:spcAft>
                <a:spcPts val="2310"/>
              </a:spcAft>
              <a:buFont typeface="Wingdings" panose="05000000000000000000" pitchFamily="2" charset="2"/>
              <a:buChar char="v"/>
            </a:pPr>
            <a:r>
              <a:rPr lang="vi" sz="2600" dirty="0" smtClean="0">
                <a:latin typeface="Constantia"/>
              </a:rPr>
              <a:t>Với </a:t>
            </a:r>
            <a:r>
              <a:rPr lang="vi" sz="2600" dirty="0">
                <a:latin typeface="Constantia"/>
              </a:rPr>
              <a:t>các mạng lớn </a:t>
            </a:r>
            <a:r>
              <a:rPr lang="en-US" sz="2600" dirty="0" smtClean="0">
                <a:latin typeface="Constantia"/>
                <a:sym typeface="Wingdings" panose="05000000000000000000" pitchFamily="2" charset="2"/>
              </a:rPr>
              <a:t></a:t>
            </a:r>
            <a:r>
              <a:rPr lang="vi" sz="2600" dirty="0" smtClean="0">
                <a:latin typeface="Constantia"/>
              </a:rPr>
              <a:t> </a:t>
            </a:r>
            <a:r>
              <a:rPr lang="vi" sz="2600" dirty="0">
                <a:latin typeface="Constantia"/>
              </a:rPr>
              <a:t>không thực tế.</a:t>
            </a:r>
          </a:p>
          <a:p>
            <a:pPr marL="457200" indent="-457200" algn="just">
              <a:spcAft>
                <a:spcPts val="1890"/>
              </a:spcAft>
              <a:buFont typeface="Wingdings" panose="05000000000000000000" pitchFamily="2" charset="2"/>
              <a:buChar char="v"/>
            </a:pPr>
            <a:r>
              <a:rPr lang="vi" sz="2600" dirty="0" smtClean="0">
                <a:latin typeface="Constantia"/>
              </a:rPr>
              <a:t>Một </a:t>
            </a:r>
            <a:r>
              <a:rPr lang="vi" sz="2600" dirty="0">
                <a:latin typeface="Constantia"/>
              </a:rPr>
              <a:t>cấu trức phân cấp của KDC có thể được </a:t>
            </a:r>
            <a:r>
              <a:rPr lang="vi" sz="2600" dirty="0" smtClean="0">
                <a:latin typeface="Constantia"/>
              </a:rPr>
              <a:t>xây</a:t>
            </a:r>
            <a:r>
              <a:rPr lang="en-US" sz="2600" dirty="0" smtClean="0">
                <a:latin typeface="Constantia"/>
              </a:rPr>
              <a:t> </a:t>
            </a:r>
            <a:r>
              <a:rPr lang="vi" sz="2600" dirty="0" smtClean="0">
                <a:latin typeface="Constantia"/>
              </a:rPr>
              <a:t>dựng</a:t>
            </a:r>
            <a:r>
              <a:rPr lang="vi" sz="2600" dirty="0">
                <a:latin typeface="Constantia"/>
              </a:rPr>
              <a:t>.</a:t>
            </a:r>
          </a:p>
          <a:p>
            <a:pPr marL="457200" indent="-457200" algn="just">
              <a:buFont typeface="Wingdings" panose="05000000000000000000" pitchFamily="2" charset="2"/>
              <a:buChar char="v"/>
            </a:pPr>
            <a:r>
              <a:rPr lang="vi" sz="2600" dirty="0" smtClean="0">
                <a:latin typeface="Constantia"/>
              </a:rPr>
              <a:t>Làm </a:t>
            </a:r>
            <a:r>
              <a:rPr lang="vi" sz="2600" dirty="0">
                <a:latin typeface="Constantia"/>
              </a:rPr>
              <a:t>tối thiểu hóa việc phân phối khóa chủ.</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563880" y="357319"/>
          <a:ext cx="8122920" cy="7856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10101" y="1481795"/>
            <a:ext cx="7876699" cy="4981175"/>
          </a:xfrm>
          <a:prstGeom prst="rect">
            <a:avLst/>
          </a:prstGeom>
        </p:spPr>
        <p:txBody>
          <a:bodyPr lIns="0" tIns="0" rIns="0" bIns="0">
            <a:normAutofit fontScale="97500"/>
          </a:bodyPr>
          <a:lstStyle/>
          <a:p>
            <a:pPr marL="731520" indent="-457200">
              <a:spcBef>
                <a:spcPts val="2100"/>
              </a:spcBef>
              <a:spcAft>
                <a:spcPts val="2730"/>
              </a:spcAft>
              <a:buFont typeface="Wingdings" panose="05000000000000000000" pitchFamily="2" charset="2"/>
              <a:buChar char="v"/>
            </a:pPr>
            <a:r>
              <a:rPr lang="vi" sz="3100" dirty="0" smtClean="0">
                <a:latin typeface="Constantia"/>
              </a:rPr>
              <a:t>Càng </a:t>
            </a:r>
            <a:r>
              <a:rPr lang="vi" sz="3100" dirty="0">
                <a:latin typeface="Constantia"/>
              </a:rPr>
              <a:t>thường xuyên thay đổi khoá phiên, </a:t>
            </a:r>
            <a:r>
              <a:rPr lang="vi" sz="3100" dirty="0" smtClean="0">
                <a:latin typeface="Constantia"/>
              </a:rPr>
              <a:t>thì</a:t>
            </a:r>
            <a:r>
              <a:rPr lang="en-US" sz="3100" dirty="0" smtClean="0">
                <a:latin typeface="Constantia"/>
              </a:rPr>
              <a:t> </a:t>
            </a:r>
            <a:r>
              <a:rPr lang="vi" sz="3100" dirty="0" smtClean="0">
                <a:latin typeface="Constantia"/>
              </a:rPr>
              <a:t>càng </a:t>
            </a:r>
            <a:r>
              <a:rPr lang="vi" sz="3100" dirty="0">
                <a:latin typeface="Constantia"/>
              </a:rPr>
              <a:t>nâng cao độ tin </a:t>
            </a:r>
            <a:r>
              <a:rPr lang="vi" sz="3100" dirty="0" smtClean="0">
                <a:latin typeface="Constantia"/>
              </a:rPr>
              <a:t>cậy.</a:t>
            </a:r>
            <a:endParaRPr lang="en-US" sz="3100" dirty="0" smtClean="0">
              <a:latin typeface="Constantia"/>
            </a:endParaRPr>
          </a:p>
          <a:p>
            <a:pPr marL="731520" indent="-457200">
              <a:spcBef>
                <a:spcPts val="2100"/>
              </a:spcBef>
              <a:spcAft>
                <a:spcPts val="2730"/>
              </a:spcAft>
              <a:buFont typeface="Wingdings" panose="05000000000000000000" pitchFamily="2" charset="2"/>
              <a:buChar char="v"/>
            </a:pPr>
            <a:r>
              <a:rPr lang="vi" sz="3100" dirty="0" smtClean="0">
                <a:latin typeface="Constantia"/>
              </a:rPr>
              <a:t>Việc </a:t>
            </a:r>
            <a:r>
              <a:rPr lang="vi" sz="3100" dirty="0">
                <a:latin typeface="Constantia"/>
              </a:rPr>
              <a:t>trao đổi khóa phiên thường xuyên </a:t>
            </a:r>
            <a:r>
              <a:rPr lang="en-US" sz="3100" dirty="0" smtClean="0">
                <a:latin typeface="Constantia"/>
                <a:sym typeface="Wingdings" panose="05000000000000000000" pitchFamily="2" charset="2"/>
              </a:rPr>
              <a:t></a:t>
            </a:r>
            <a:r>
              <a:rPr lang="vi" sz="3100" dirty="0" smtClean="0">
                <a:latin typeface="Constantia"/>
              </a:rPr>
              <a:t> </a:t>
            </a:r>
            <a:r>
              <a:rPr lang="vi" sz="3100" dirty="0">
                <a:latin typeface="Constantia"/>
              </a:rPr>
              <a:t>chậm việc mã hóa, tăng lưu lượng mạng </a:t>
            </a:r>
            <a:r>
              <a:rPr lang="en-US" sz="3100" dirty="0" smtClean="0">
                <a:latin typeface="Constantia"/>
                <a:sym typeface="Wingdings" panose="05000000000000000000" pitchFamily="2" charset="2"/>
              </a:rPr>
              <a:t></a:t>
            </a:r>
            <a:r>
              <a:rPr lang="vi" sz="3100" dirty="0" smtClean="0">
                <a:latin typeface="Constantia"/>
              </a:rPr>
              <a:t> </a:t>
            </a:r>
            <a:r>
              <a:rPr lang="vi" sz="3100" dirty="0">
                <a:latin typeface="Constantia"/>
              </a:rPr>
              <a:t>lựa chọn thích hợp.</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47698" y="367635"/>
          <a:ext cx="7872046" cy="840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09476" y="1323066"/>
            <a:ext cx="7710268" cy="4972226"/>
          </a:xfrm>
          <a:prstGeom prst="rect">
            <a:avLst/>
          </a:prstGeom>
        </p:spPr>
        <p:txBody>
          <a:bodyPr lIns="0" tIns="0" rIns="0" bIns="0">
            <a:normAutofit fontScale="97500"/>
          </a:bodyPr>
          <a:lstStyle/>
          <a:p>
            <a:pPr marL="445516" indent="-457200">
              <a:lnSpc>
                <a:spcPts val="4680"/>
              </a:lnSpc>
              <a:spcBef>
                <a:spcPts val="2520"/>
              </a:spcBef>
              <a:spcAft>
                <a:spcPts val="210"/>
              </a:spcAft>
              <a:buFont typeface="Wingdings" panose="05000000000000000000" pitchFamily="2" charset="2"/>
              <a:buChar char="v"/>
            </a:pPr>
            <a:r>
              <a:rPr lang="vi" sz="2600" dirty="0" smtClean="0">
                <a:latin typeface="Constantia"/>
              </a:rPr>
              <a:t>Sử </a:t>
            </a:r>
            <a:r>
              <a:rPr lang="vi" sz="2600" dirty="0">
                <a:latin typeface="Constantia"/>
              </a:rPr>
              <a:t>dụng một khoá phiên chỉ cho một phiên liên lạc và sẽ sử dụng khoá mới cho một phiên liên lạc mới.</a:t>
            </a:r>
          </a:p>
          <a:p>
            <a:pPr marL="445516" indent="-457200">
              <a:lnSpc>
                <a:spcPts val="4656"/>
              </a:lnSpc>
              <a:spcAft>
                <a:spcPts val="210"/>
              </a:spcAft>
              <a:buFont typeface="Wingdings" panose="05000000000000000000" pitchFamily="2" charset="2"/>
              <a:buChar char="v"/>
            </a:pPr>
            <a:r>
              <a:rPr lang="vi" sz="2600" dirty="0" smtClean="0">
                <a:latin typeface="Constantia"/>
              </a:rPr>
              <a:t>Nếu </a:t>
            </a:r>
            <a:r>
              <a:rPr lang="vi" sz="2600" dirty="0">
                <a:latin typeface="Constantia"/>
              </a:rPr>
              <a:t>kết nối logic quá dài, thì có thể thay đổi chu kì khoá phiên một cách khôn khéo.</a:t>
            </a:r>
          </a:p>
          <a:p>
            <a:pPr marL="623316" indent="-304800">
              <a:lnSpc>
                <a:spcPts val="4344"/>
              </a:lnSpc>
            </a:pPr>
            <a:r>
              <a:rPr lang="vi" sz="2300" dirty="0">
                <a:solidFill>
                  <a:srgbClr val="0F6FC6"/>
                </a:solidFill>
                <a:latin typeface="Constantia"/>
              </a:rPr>
              <a:t>• </a:t>
            </a:r>
            <a:r>
              <a:rPr lang="vi" sz="2300" dirty="0">
                <a:latin typeface="Constantia"/>
              </a:rPr>
              <a:t>Chẳng hạn sau khi gia công một số lượng xác định đơn vị số liệu PDU (PDU-Protorcol data Unit).</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62092" y="320313"/>
          <a:ext cx="7986124" cy="675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44807" y="1237745"/>
            <a:ext cx="8003409" cy="5225226"/>
          </a:xfrm>
          <a:prstGeom prst="rect">
            <a:avLst/>
          </a:prstGeom>
        </p:spPr>
        <p:txBody>
          <a:bodyPr lIns="0" tIns="0" rIns="0" bIns="0">
            <a:normAutofit fontScale="97500"/>
          </a:bodyPr>
          <a:lstStyle/>
          <a:p>
            <a:pPr marL="457200" indent="-457200" algn="just">
              <a:spcBef>
                <a:spcPts val="1050"/>
              </a:spcBef>
              <a:spcAft>
                <a:spcPts val="630"/>
              </a:spcAft>
              <a:buFont typeface="Wingdings" panose="05000000000000000000" pitchFamily="2" charset="2"/>
              <a:buChar char="v"/>
            </a:pPr>
            <a:r>
              <a:rPr lang="vi" sz="2800" dirty="0" smtClean="0">
                <a:latin typeface="Constantia"/>
              </a:rPr>
              <a:t>Với </a:t>
            </a:r>
            <a:r>
              <a:rPr lang="vi" sz="2800" dirty="0">
                <a:latin typeface="Constantia"/>
              </a:rPr>
              <a:t>mật mã đối xứng, hai đối tượng tham gia </a:t>
            </a:r>
            <a:r>
              <a:rPr lang="vi" sz="2800" dirty="0" smtClean="0">
                <a:latin typeface="Constantia"/>
              </a:rPr>
              <a:t>vào</a:t>
            </a:r>
            <a:r>
              <a:rPr lang="en-US" sz="2800" dirty="0" smtClean="0">
                <a:latin typeface="Constantia"/>
              </a:rPr>
              <a:t> </a:t>
            </a:r>
            <a:r>
              <a:rPr lang="vi" sz="2800" dirty="0" smtClean="0">
                <a:latin typeface="Constantia"/>
              </a:rPr>
              <a:t>việc </a:t>
            </a:r>
            <a:r>
              <a:rPr lang="vi" sz="2800" dirty="0">
                <a:latin typeface="Constantia"/>
              </a:rPr>
              <a:t>trao đổi số liệu </a:t>
            </a:r>
            <a:r>
              <a:rPr lang="vi" sz="2800" dirty="0" smtClean="0">
                <a:latin typeface="Constantia"/>
              </a:rPr>
              <a:t>c</a:t>
            </a:r>
            <a:r>
              <a:rPr lang="en-US" sz="2800" dirty="0" smtClean="0">
                <a:latin typeface="Constantia"/>
              </a:rPr>
              <a:t>ầ</a:t>
            </a:r>
            <a:r>
              <a:rPr lang="vi" sz="2800" dirty="0" smtClean="0">
                <a:latin typeface="Constantia"/>
              </a:rPr>
              <a:t>n</a:t>
            </a:r>
            <a:r>
              <a:rPr lang="vi" sz="2800" dirty="0">
                <a:latin typeface="Constantia"/>
              </a:rPr>
              <a:t>:</a:t>
            </a:r>
          </a:p>
          <a:p>
            <a:pPr marL="763016" indent="-342900" algn="just">
              <a:spcAft>
                <a:spcPts val="1050"/>
              </a:spcAft>
              <a:buFont typeface="Wingdings" panose="05000000000000000000" pitchFamily="2" charset="2"/>
              <a:buChar char="Ø"/>
            </a:pPr>
            <a:r>
              <a:rPr lang="vi" sz="2400" dirty="0" smtClean="0">
                <a:latin typeface="Constantia"/>
              </a:rPr>
              <a:t>Phải </a:t>
            </a:r>
            <a:r>
              <a:rPr lang="vi" sz="2400" dirty="0">
                <a:latin typeface="Constantia"/>
              </a:rPr>
              <a:t>sử dụng cùng một khoá.</a:t>
            </a:r>
          </a:p>
          <a:p>
            <a:pPr marL="763016" indent="-342900" algn="just">
              <a:spcAft>
                <a:spcPts val="630"/>
              </a:spcAft>
              <a:buFont typeface="Wingdings" panose="05000000000000000000" pitchFamily="2" charset="2"/>
              <a:buChar char="Ø"/>
            </a:pPr>
            <a:r>
              <a:rPr lang="vi" sz="2400" dirty="0" smtClean="0">
                <a:latin typeface="Constantia"/>
              </a:rPr>
              <a:t>Khóa </a:t>
            </a:r>
            <a:r>
              <a:rPr lang="vi" sz="2400" dirty="0">
                <a:latin typeface="Constantia"/>
              </a:rPr>
              <a:t>phải được bảo vệ chống lại sự sử dụng của các </a:t>
            </a:r>
            <a:r>
              <a:rPr lang="vi" sz="2400" dirty="0" smtClean="0">
                <a:latin typeface="Constantia"/>
              </a:rPr>
              <a:t>đối</a:t>
            </a:r>
            <a:r>
              <a:rPr lang="en-US" sz="2400" dirty="0" smtClean="0">
                <a:latin typeface="Constantia"/>
              </a:rPr>
              <a:t> </a:t>
            </a:r>
            <a:r>
              <a:rPr lang="vi" sz="2400" dirty="0" smtClean="0">
                <a:latin typeface="Constantia"/>
              </a:rPr>
              <a:t>tượng </a:t>
            </a:r>
            <a:r>
              <a:rPr lang="vi" sz="2400" dirty="0">
                <a:latin typeface="Constantia"/>
              </a:rPr>
              <a:t>khác.</a:t>
            </a:r>
          </a:p>
          <a:p>
            <a:pPr marL="763016" indent="-342900" algn="just">
              <a:lnSpc>
                <a:spcPts val="2880"/>
              </a:lnSpc>
              <a:buFont typeface="Wingdings" panose="05000000000000000000" pitchFamily="2" charset="2"/>
              <a:buChar char="Ø"/>
            </a:pPr>
            <a:r>
              <a:rPr lang="vi" sz="2400" dirty="0" smtClean="0">
                <a:latin typeface="Constantia"/>
              </a:rPr>
              <a:t>Thay </a:t>
            </a:r>
            <a:r>
              <a:rPr lang="vi" sz="2400" dirty="0">
                <a:latin typeface="Constantia"/>
              </a:rPr>
              <a:t>đổi khóa thường xuyên, làm cho dữ liệu ít bị tổn thương với tấn công.</a:t>
            </a:r>
          </a:p>
          <a:p>
            <a:pPr marL="648716" indent="0" algn="just"/>
            <a:r>
              <a:rPr lang="vi" sz="2400" dirty="0" smtClean="0">
                <a:solidFill>
                  <a:srgbClr val="009DD9"/>
                </a:solidFill>
                <a:latin typeface="Constantia"/>
              </a:rPr>
              <a:t>• </a:t>
            </a:r>
            <a:r>
              <a:rPr lang="vi" sz="2400" dirty="0">
                <a:solidFill>
                  <a:srgbClr val="0F6FC6"/>
                </a:solidFill>
                <a:latin typeface="Constantia"/>
              </a:rPr>
              <a:t>Độ tin cậy của một hệ thống mật mã phụ thuộc vào công </a:t>
            </a:r>
            <a:r>
              <a:rPr lang="vi" sz="2400" dirty="0" smtClean="0">
                <a:solidFill>
                  <a:srgbClr val="0F6FC6"/>
                </a:solidFill>
                <a:latin typeface="Constantia"/>
              </a:rPr>
              <a:t>nghệ</a:t>
            </a:r>
            <a:r>
              <a:rPr lang="en-US" sz="2400" dirty="0" smtClean="0">
                <a:solidFill>
                  <a:srgbClr val="0F6FC6"/>
                </a:solidFill>
                <a:latin typeface="Constantia"/>
              </a:rPr>
              <a:t> </a:t>
            </a:r>
            <a:r>
              <a:rPr lang="vi" sz="2400" dirty="0" smtClean="0">
                <a:solidFill>
                  <a:srgbClr val="0F6FC6"/>
                </a:solidFill>
                <a:latin typeface="Constantia"/>
              </a:rPr>
              <a:t>phân </a:t>
            </a:r>
            <a:r>
              <a:rPr lang="vi" sz="2400" dirty="0">
                <a:solidFill>
                  <a:srgbClr val="0F6FC6"/>
                </a:solidFill>
                <a:latin typeface="Constantia"/>
              </a:rPr>
              <a:t>phối khóa </a:t>
            </a:r>
            <a:r>
              <a:rPr lang="en-US" sz="2400" i="1" dirty="0">
                <a:solidFill>
                  <a:srgbClr val="0F6FC6"/>
                </a:solidFill>
                <a:latin typeface="Constantia"/>
              </a:rPr>
              <a:t>(key distribution technique).</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996696" y="1279222"/>
            <a:ext cx="7637350" cy="4892978"/>
          </a:xfrm>
          <a:prstGeom prst="rect">
            <a:avLst/>
          </a:prstGeom>
        </p:spPr>
        <p:txBody>
          <a:bodyPr lIns="0" tIns="0" rIns="0" bIns="0">
            <a:normAutofit fontScale="97500"/>
          </a:bodyPr>
          <a:lstStyle/>
          <a:p>
            <a:pPr marL="457200" indent="-457200">
              <a:spcAft>
                <a:spcPts val="2100"/>
              </a:spcAft>
              <a:buFont typeface="Wingdings" panose="05000000000000000000" pitchFamily="2" charset="2"/>
              <a:buChar char="v"/>
            </a:pPr>
            <a:r>
              <a:rPr lang="vi" sz="3100" dirty="0" smtClean="0">
                <a:latin typeface="Constantia"/>
              </a:rPr>
              <a:t>Giải </a:t>
            </a:r>
            <a:r>
              <a:rPr lang="vi" sz="3100" dirty="0">
                <a:latin typeface="Constantia"/>
              </a:rPr>
              <a:t>pháp độ an </a:t>
            </a:r>
            <a:r>
              <a:rPr lang="vi" sz="3100" dirty="0" smtClean="0">
                <a:latin typeface="Constantia"/>
              </a:rPr>
              <a:t>toàn </a:t>
            </a:r>
            <a:r>
              <a:rPr lang="vi" sz="3100" dirty="0">
                <a:latin typeface="Constantia"/>
              </a:rPr>
              <a:t>cao nhất là sử </a:t>
            </a:r>
            <a:r>
              <a:rPr lang="vi" sz="3100" dirty="0" smtClean="0">
                <a:latin typeface="Constantia"/>
              </a:rPr>
              <a:t>dụng</a:t>
            </a:r>
            <a:r>
              <a:rPr lang="en-US" sz="3100" dirty="0" smtClean="0">
                <a:latin typeface="Constantia"/>
              </a:rPr>
              <a:t> </a:t>
            </a:r>
            <a:r>
              <a:rPr lang="en-US" sz="3100" dirty="0" err="1" smtClean="0">
                <a:latin typeface="Constantia"/>
              </a:rPr>
              <a:t>khóa</a:t>
            </a:r>
            <a:r>
              <a:rPr lang="vi" sz="3100" dirty="0" smtClean="0">
                <a:latin typeface="Constantia"/>
              </a:rPr>
              <a:t> </a:t>
            </a:r>
            <a:r>
              <a:rPr lang="vi" sz="3100" dirty="0">
                <a:latin typeface="Constantia"/>
              </a:rPr>
              <a:t>phiên mới cho các cuộc trao đổi số liệu mới.</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agram 6"/>
          <p:cNvGraphicFramePr/>
          <p:nvPr>
            <p:extLst>
              <p:ext uri="{D42A27DB-BD31-4B8C-83A1-F6EECF244321}">
                <p14:modId xmlns:p14="http://schemas.microsoft.com/office/powerpoint/2010/main" val="3815192498"/>
              </p:ext>
            </p:extLst>
          </p:nvPr>
        </p:nvGraphicFramePr>
        <p:xfrm>
          <a:off x="823147" y="412740"/>
          <a:ext cx="7810899" cy="6071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06309" y="1336900"/>
            <a:ext cx="7425554" cy="4008824"/>
          </a:xfrm>
          <a:prstGeom prst="rect">
            <a:avLst/>
          </a:prstGeom>
        </p:spPr>
      </p:pic>
      <p:graphicFrame>
        <p:nvGraphicFramePr>
          <p:cNvPr id="7" name="Diagram 6"/>
          <p:cNvGraphicFramePr/>
          <p:nvPr/>
        </p:nvGraphicFramePr>
        <p:xfrm>
          <a:off x="852503" y="314646"/>
          <a:ext cx="7746374" cy="758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24835" y="310895"/>
          <a:ext cx="7650950" cy="691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24835" y="1141828"/>
            <a:ext cx="7844380" cy="5100710"/>
          </a:xfrm>
          <a:prstGeom prst="rect">
            <a:avLst/>
          </a:prstGeom>
        </p:spPr>
        <p:txBody>
          <a:bodyPr lIns="0" tIns="0" rIns="0" bIns="0">
            <a:normAutofit fontScale="97500"/>
          </a:bodyPr>
          <a:lstStyle/>
          <a:p>
            <a:pPr marL="458216" indent="-457200" algn="just">
              <a:lnSpc>
                <a:spcPts val="5040"/>
              </a:lnSpc>
              <a:spcBef>
                <a:spcPts val="2730"/>
              </a:spcBef>
              <a:spcAft>
                <a:spcPts val="210"/>
              </a:spcAft>
              <a:buFont typeface="Wingdings" panose="05000000000000000000" pitchFamily="2" charset="2"/>
              <a:buChar char="q"/>
            </a:pPr>
            <a:r>
              <a:rPr lang="vi" sz="2600" dirty="0" smtClean="0">
                <a:latin typeface="Constantia"/>
              </a:rPr>
              <a:t>Phương </a:t>
            </a:r>
            <a:r>
              <a:rPr lang="vi" sz="2600" dirty="0">
                <a:latin typeface="Constantia"/>
              </a:rPr>
              <a:t>án được áp dụng cho mật mã xuyên suốt ở mức mạng hoặc ở mức vận chuyển (không thấy được (trong suốt) đối với mỗi người sử dụng cụ thể).</a:t>
            </a:r>
          </a:p>
          <a:p>
            <a:pPr marL="458216" indent="-457200" algn="just">
              <a:lnSpc>
                <a:spcPts val="5040"/>
              </a:lnSpc>
              <a:buFont typeface="Wingdings" panose="05000000000000000000" pitchFamily="2" charset="2"/>
              <a:buChar char="q"/>
            </a:pPr>
            <a:r>
              <a:rPr lang="vi" sz="2600" dirty="0" smtClean="0">
                <a:latin typeface="Constantia"/>
              </a:rPr>
              <a:t>Giả </a:t>
            </a:r>
            <a:r>
              <a:rPr lang="vi" sz="2600" dirty="0">
                <a:latin typeface="Constantia"/>
              </a:rPr>
              <a:t>thiết sử dụng của phương án với các giao thức hướng kết nối (ví dụ, TCP).</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933681882"/>
              </p:ext>
            </p:extLst>
          </p:nvPr>
        </p:nvGraphicFramePr>
        <p:xfrm>
          <a:off x="772082" y="365292"/>
          <a:ext cx="7844614" cy="760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20262" y="1319080"/>
            <a:ext cx="7696434" cy="5011382"/>
          </a:xfrm>
          <a:prstGeom prst="rect">
            <a:avLst/>
          </a:prstGeom>
        </p:spPr>
        <p:txBody>
          <a:bodyPr lIns="0" tIns="0" rIns="0" bIns="0">
            <a:normAutofit/>
          </a:bodyPr>
          <a:lstStyle/>
          <a:p>
            <a:pPr marL="635000" indent="-622300">
              <a:lnSpc>
                <a:spcPts val="5040"/>
              </a:lnSpc>
              <a:spcBef>
                <a:spcPts val="2520"/>
              </a:spcBef>
              <a:spcAft>
                <a:spcPts val="210"/>
              </a:spcAft>
              <a:buAutoNum type="arabicPeriod"/>
            </a:pPr>
            <a:r>
              <a:rPr lang="vi" sz="2600" dirty="0" smtClean="0">
                <a:latin typeface="Constantia"/>
              </a:rPr>
              <a:t>Truyền </a:t>
            </a:r>
            <a:r>
              <a:rPr lang="vi" sz="2600" dirty="0">
                <a:latin typeface="Constantia"/>
              </a:rPr>
              <a:t>1 gói tin yêu câu kết nối (bước 1</a:t>
            </a:r>
            <a:r>
              <a:rPr lang="vi" sz="2600" dirty="0" smtClean="0">
                <a:latin typeface="Constantia"/>
              </a:rPr>
              <a:t>).</a:t>
            </a:r>
            <a:endParaRPr lang="en-US" sz="2600" dirty="0" smtClean="0">
              <a:latin typeface="Constantia"/>
            </a:endParaRPr>
          </a:p>
          <a:p>
            <a:pPr marL="635000" indent="-622300">
              <a:lnSpc>
                <a:spcPts val="5040"/>
              </a:lnSpc>
              <a:spcBef>
                <a:spcPts val="2520"/>
              </a:spcBef>
              <a:spcAft>
                <a:spcPts val="210"/>
              </a:spcAft>
              <a:buAutoNum type="arabicPeriod"/>
            </a:pPr>
            <a:r>
              <a:rPr lang="vi" sz="2600" dirty="0" smtClean="0">
                <a:latin typeface="Constantia"/>
              </a:rPr>
              <a:t>FEP </a:t>
            </a:r>
            <a:r>
              <a:rPr lang="vi" sz="2600" dirty="0">
                <a:latin typeface="Constantia"/>
              </a:rPr>
              <a:t>nhận được gói tin và chuyển đến KDC. Liên lạc giữa chúng được mã háo nhờ khóa </a:t>
            </a:r>
            <a:r>
              <a:rPr lang="vi" sz="2600" dirty="0" smtClean="0">
                <a:latin typeface="Constantia"/>
              </a:rPr>
              <a:t>chủ.</a:t>
            </a:r>
            <a:endParaRPr lang="en-US" sz="2600" dirty="0" smtClean="0">
              <a:latin typeface="Constantia"/>
            </a:endParaRPr>
          </a:p>
          <a:p>
            <a:pPr marL="635000" indent="-622300">
              <a:lnSpc>
                <a:spcPts val="5040"/>
              </a:lnSpc>
              <a:spcBef>
                <a:spcPts val="2520"/>
              </a:spcBef>
              <a:spcAft>
                <a:spcPts val="210"/>
              </a:spcAft>
              <a:buAutoNum type="arabicPeriod"/>
            </a:pPr>
            <a:r>
              <a:rPr lang="vi" sz="2600" dirty="0" smtClean="0">
                <a:latin typeface="Constantia"/>
              </a:rPr>
              <a:t>KDC </a:t>
            </a:r>
            <a:r>
              <a:rPr lang="vi" sz="2600" dirty="0">
                <a:latin typeface="Constantia"/>
              </a:rPr>
              <a:t>sinh ra khóa phiên và chuyển đến </a:t>
            </a:r>
            <a:r>
              <a:rPr lang="vi" sz="2600" dirty="0" smtClean="0">
                <a:latin typeface="Constantia"/>
              </a:rPr>
              <a:t>FEP.</a:t>
            </a:r>
            <a:endParaRPr lang="en-US" sz="2600" dirty="0" smtClean="0">
              <a:latin typeface="Constantia"/>
            </a:endParaRPr>
          </a:p>
          <a:p>
            <a:pPr marL="635000" indent="-622300">
              <a:lnSpc>
                <a:spcPts val="5040"/>
              </a:lnSpc>
              <a:spcBef>
                <a:spcPts val="2520"/>
              </a:spcBef>
              <a:spcAft>
                <a:spcPts val="210"/>
              </a:spcAft>
              <a:buAutoNum type="arabicPeriod"/>
            </a:pPr>
            <a:r>
              <a:rPr lang="vi" sz="2600" dirty="0" smtClean="0">
                <a:latin typeface="Constantia"/>
              </a:rPr>
              <a:t>Giải </a:t>
            </a:r>
            <a:r>
              <a:rPr lang="vi" sz="2600" dirty="0">
                <a:latin typeface="Constantia"/>
              </a:rPr>
              <a:t>phóng liên lạc của các gói tin yêu câu </a:t>
            </a:r>
            <a:r>
              <a:rPr lang="vi" sz="2600" dirty="0" smtClean="0">
                <a:latin typeface="Constantia"/>
              </a:rPr>
              <a:t>và</a:t>
            </a:r>
            <a:r>
              <a:rPr lang="en-US" sz="2600" dirty="0" smtClean="0">
                <a:latin typeface="Constantia"/>
              </a:rPr>
              <a:t> </a:t>
            </a:r>
            <a:r>
              <a:rPr lang="vi" sz="2600" dirty="0" smtClean="0">
                <a:latin typeface="Constantia"/>
              </a:rPr>
              <a:t>thiệt </a:t>
            </a:r>
            <a:r>
              <a:rPr lang="vi" sz="2600" dirty="0">
                <a:latin typeface="Constantia"/>
              </a:rPr>
              <a:t>lập liên lạc giữa hai đâu cuối.</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11826" y="397647"/>
          <a:ext cx="7901822" cy="727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90289" y="1194339"/>
            <a:ext cx="7949265" cy="5065784"/>
          </a:xfrm>
          <a:prstGeom prst="rect">
            <a:avLst/>
          </a:prstGeom>
        </p:spPr>
        <p:txBody>
          <a:bodyPr lIns="0" tIns="0" rIns="0" bIns="0">
            <a:normAutofit fontScale="97500"/>
          </a:bodyPr>
          <a:lstStyle/>
          <a:p>
            <a:pPr marL="445516" indent="-457200">
              <a:lnSpc>
                <a:spcPts val="5040"/>
              </a:lnSpc>
              <a:spcBef>
                <a:spcPts val="2520"/>
              </a:spcBef>
              <a:spcAft>
                <a:spcPts val="210"/>
              </a:spcAft>
              <a:buFont typeface="Wingdings" panose="05000000000000000000" pitchFamily="2" charset="2"/>
              <a:buChar char="v"/>
            </a:pPr>
            <a:r>
              <a:rPr lang="vi" sz="2600" dirty="0" smtClean="0">
                <a:latin typeface="Constantia"/>
              </a:rPr>
              <a:t>Sử </a:t>
            </a:r>
            <a:r>
              <a:rPr lang="vi" sz="2600" dirty="0">
                <a:latin typeface="Constantia"/>
              </a:rPr>
              <a:t>dụng phân phối khóa bằng KDC yêu cầu KDC phải tin cậy và an toàn từ các phá hoại.</a:t>
            </a:r>
          </a:p>
          <a:p>
            <a:pPr marL="445516" indent="-457200">
              <a:lnSpc>
                <a:spcPts val="5040"/>
              </a:lnSpc>
              <a:spcAft>
                <a:spcPts val="210"/>
              </a:spcAft>
              <a:buFont typeface="Wingdings" panose="05000000000000000000" pitchFamily="2" charset="2"/>
              <a:buChar char="v"/>
            </a:pPr>
            <a:r>
              <a:rPr lang="vi" sz="2600" dirty="0" smtClean="0">
                <a:latin typeface="Constantia"/>
              </a:rPr>
              <a:t>Các </a:t>
            </a:r>
            <a:r>
              <a:rPr lang="vi" sz="2600" dirty="0">
                <a:latin typeface="Constantia"/>
              </a:rPr>
              <a:t>yêu cầu được loại bỏ khi sử dụng phân phối khóa hoàn toàn không tập trung.</a:t>
            </a:r>
          </a:p>
          <a:p>
            <a:pPr marL="445516" indent="-457200">
              <a:lnSpc>
                <a:spcPts val="5040"/>
              </a:lnSpc>
              <a:buFont typeface="Wingdings" panose="05000000000000000000" pitchFamily="2" charset="2"/>
              <a:buChar char="v"/>
            </a:pPr>
            <a:r>
              <a:rPr lang="vi" sz="2600" dirty="0" smtClean="0">
                <a:latin typeface="Constantia"/>
              </a:rPr>
              <a:t>Có </a:t>
            </a:r>
            <a:r>
              <a:rPr lang="vi" sz="2600" dirty="0">
                <a:latin typeface="Constantia"/>
              </a:rPr>
              <a:t>thể không hữu ích trong các mạng lớn, nhưng hữu ích trong một mạng cục bộ nào đó.</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99747" y="350052"/>
          <a:ext cx="7676037" cy="687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70087" y="1269600"/>
            <a:ext cx="7605697" cy="5008108"/>
          </a:xfrm>
          <a:prstGeom prst="rect">
            <a:avLst/>
          </a:prstGeom>
        </p:spPr>
        <p:txBody>
          <a:bodyPr lIns="0" tIns="0" rIns="0" bIns="0">
            <a:normAutofit fontScale="97500"/>
          </a:bodyPr>
          <a:lstStyle/>
          <a:p>
            <a:pPr marL="457200" indent="-457200" algn="just">
              <a:spcBef>
                <a:spcPts val="2520"/>
              </a:spcBef>
              <a:spcAft>
                <a:spcPts val="1890"/>
              </a:spcAft>
              <a:buFont typeface="Wingdings" panose="05000000000000000000" pitchFamily="2" charset="2"/>
              <a:buChar char="v"/>
            </a:pPr>
            <a:r>
              <a:rPr lang="vi" sz="2600" dirty="0" smtClean="0">
                <a:latin typeface="Constantia"/>
              </a:rPr>
              <a:t>Khi </a:t>
            </a:r>
            <a:r>
              <a:rPr lang="vi" sz="2600" dirty="0">
                <a:latin typeface="Constantia"/>
              </a:rPr>
              <a:t>phân quyền đòi hỏi </a:t>
            </a:r>
            <a:r>
              <a:rPr lang="vi" sz="2600" dirty="0" smtClean="0">
                <a:latin typeface="Constantia"/>
              </a:rPr>
              <a:t>để</a:t>
            </a:r>
            <a:r>
              <a:rPr lang="en-US" sz="2600" dirty="0" smtClean="0">
                <a:latin typeface="Constantia"/>
              </a:rPr>
              <a:t> </a:t>
            </a:r>
            <a:r>
              <a:rPr lang="vi" sz="2600" dirty="0" smtClean="0">
                <a:latin typeface="Constantia"/>
              </a:rPr>
              <a:t>cho </a:t>
            </a:r>
            <a:r>
              <a:rPr lang="vi" sz="2600" dirty="0">
                <a:latin typeface="Constantia"/>
              </a:rPr>
              <a:t>mỗi một hệ </a:t>
            </a:r>
            <a:r>
              <a:rPr lang="vi" sz="2600" dirty="0" smtClean="0">
                <a:latin typeface="Constantia"/>
              </a:rPr>
              <a:t>thống</a:t>
            </a:r>
            <a:r>
              <a:rPr lang="en-US" sz="2600" dirty="0" smtClean="0">
                <a:latin typeface="Constantia"/>
              </a:rPr>
              <a:t> </a:t>
            </a:r>
            <a:r>
              <a:rPr lang="vi" sz="2600" dirty="0" smtClean="0">
                <a:latin typeface="Constantia"/>
              </a:rPr>
              <a:t>đầu </a:t>
            </a:r>
            <a:r>
              <a:rPr lang="vi" sz="2600" dirty="0">
                <a:latin typeface="Constantia"/>
              </a:rPr>
              <a:t>cuối </a:t>
            </a:r>
            <a:r>
              <a:rPr lang="vi" sz="2600" dirty="0" smtClean="0">
                <a:latin typeface="Constantia"/>
              </a:rPr>
              <a:t>có </a:t>
            </a:r>
            <a:r>
              <a:rPr lang="vi" sz="2600" dirty="0">
                <a:latin typeface="Constantia"/>
              </a:rPr>
              <a:t>khả năng trao </a:t>
            </a:r>
            <a:r>
              <a:rPr lang="vi" sz="2600" dirty="0" smtClean="0">
                <a:latin typeface="Constantia"/>
              </a:rPr>
              <a:t>đổi số</a:t>
            </a:r>
            <a:r>
              <a:rPr lang="en-US" sz="2600" dirty="0" smtClean="0">
                <a:latin typeface="Constantia"/>
              </a:rPr>
              <a:t> </a:t>
            </a:r>
            <a:r>
              <a:rPr lang="vi" sz="2600" dirty="0" smtClean="0">
                <a:latin typeface="Constantia"/>
              </a:rPr>
              <a:t>liệu ở dạng an</a:t>
            </a:r>
            <a:r>
              <a:rPr lang="en-US" sz="2600" dirty="0" smtClean="0">
                <a:latin typeface="Constantia"/>
              </a:rPr>
              <a:t> </a:t>
            </a:r>
            <a:r>
              <a:rPr lang="vi" sz="2600" dirty="0" smtClean="0">
                <a:latin typeface="Constantia"/>
              </a:rPr>
              <a:t>toàn </a:t>
            </a:r>
            <a:r>
              <a:rPr lang="vi" sz="2600" dirty="0">
                <a:latin typeface="Constantia"/>
              </a:rPr>
              <a:t>với tất cả các đầu cuối khác với mục đích phân phối khoá.</a:t>
            </a:r>
          </a:p>
          <a:p>
            <a:pPr marL="445516" indent="-457200">
              <a:lnSpc>
                <a:spcPts val="5040"/>
              </a:lnSpc>
              <a:buFont typeface="Wingdings" panose="05000000000000000000" pitchFamily="2" charset="2"/>
              <a:buChar char="v"/>
            </a:pPr>
            <a:r>
              <a:rPr lang="vi" sz="2600" dirty="0" smtClean="0">
                <a:latin typeface="Constantia"/>
              </a:rPr>
              <a:t>Khi </a:t>
            </a:r>
            <a:r>
              <a:rPr lang="vi" sz="2600" dirty="0">
                <a:latin typeface="Constantia"/>
              </a:rPr>
              <a:t>trong mạng có n hệ thống đầu cuối có </a:t>
            </a:r>
            <a:r>
              <a:rPr lang="vi" sz="2600" dirty="0" smtClean="0">
                <a:latin typeface="Constantia"/>
              </a:rPr>
              <a:t>thể </a:t>
            </a:r>
            <a:r>
              <a:rPr lang="vi" sz="2600" dirty="0">
                <a:latin typeface="Constantia"/>
              </a:rPr>
              <a:t>cần </a:t>
            </a:r>
            <a:r>
              <a:rPr lang="vi" sz="2600" dirty="0" smtClean="0">
                <a:latin typeface="Constantia"/>
              </a:rPr>
              <a:t>đến </a:t>
            </a:r>
            <a:r>
              <a:rPr lang="vi" sz="2600" dirty="0">
                <a:latin typeface="Constantia"/>
              </a:rPr>
              <a:t>[n(n-1)]/2 khoá chủ.</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55895" y="1987764"/>
            <a:ext cx="6985483" cy="2707327"/>
          </a:xfrm>
          <a:prstGeom prst="rect">
            <a:avLst/>
          </a:prstGeom>
        </p:spPr>
      </p:pic>
      <p:graphicFrame>
        <p:nvGraphicFramePr>
          <p:cNvPr id="7" name="Diagram 6"/>
          <p:cNvGraphicFramePr/>
          <p:nvPr/>
        </p:nvGraphicFramePr>
        <p:xfrm>
          <a:off x="871728" y="420155"/>
          <a:ext cx="7639226" cy="758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42188" y="279711"/>
          <a:ext cx="7871460" cy="818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77358" y="1341118"/>
            <a:ext cx="7836290" cy="4936590"/>
          </a:xfrm>
          <a:prstGeom prst="rect">
            <a:avLst/>
          </a:prstGeom>
        </p:spPr>
        <p:txBody>
          <a:bodyPr lIns="0" tIns="0" rIns="0" bIns="0">
            <a:normAutofit fontScale="97500"/>
          </a:bodyPr>
          <a:lstStyle/>
          <a:p>
            <a:pPr marL="635000" indent="-635000" algn="just">
              <a:lnSpc>
                <a:spcPts val="3384"/>
              </a:lnSpc>
              <a:spcBef>
                <a:spcPts val="1890"/>
              </a:spcBef>
              <a:spcAft>
                <a:spcPts val="210"/>
              </a:spcAft>
            </a:pPr>
            <a:r>
              <a:rPr lang="vi" sz="2600" dirty="0">
                <a:solidFill>
                  <a:srgbClr val="0BD0D9"/>
                </a:solidFill>
                <a:latin typeface="Constantia"/>
              </a:rPr>
              <a:t>1.    </a:t>
            </a:r>
            <a:r>
              <a:rPr lang="fr" sz="2600" dirty="0">
                <a:latin typeface="Constantia"/>
              </a:rPr>
              <a:t>A </a:t>
            </a:r>
            <a:r>
              <a:rPr lang="vi" sz="2600" dirty="0">
                <a:latin typeface="Constantia"/>
              </a:rPr>
              <a:t>gửi yêu cầu cho B để nhận được khoá phiên, bao gồm cả </a:t>
            </a:r>
            <a:r>
              <a:rPr lang="en-US" sz="2600" dirty="0">
                <a:latin typeface="Constantia"/>
              </a:rPr>
              <a:t>nonce </a:t>
            </a:r>
            <a:r>
              <a:rPr lang="vi" sz="2600" dirty="0">
                <a:latin typeface="Constantia"/>
              </a:rPr>
              <a:t>N</a:t>
            </a:r>
            <a:r>
              <a:rPr lang="vi" sz="2600" baseline="-25000" dirty="0">
                <a:latin typeface="Constantia"/>
              </a:rPr>
              <a:t>1</a:t>
            </a:r>
            <a:r>
              <a:rPr lang="vi" sz="2600" dirty="0">
                <a:latin typeface="Constantia"/>
              </a:rPr>
              <a:t>.</a:t>
            </a:r>
          </a:p>
          <a:p>
            <a:pPr marL="635000" indent="-635000" algn="just">
              <a:lnSpc>
                <a:spcPts val="3360"/>
              </a:lnSpc>
              <a:spcAft>
                <a:spcPts val="210"/>
              </a:spcAft>
            </a:pPr>
            <a:r>
              <a:rPr lang="vi" sz="2600" dirty="0">
                <a:solidFill>
                  <a:srgbClr val="0BD0D9"/>
                </a:solidFill>
                <a:latin typeface="Constantia"/>
              </a:rPr>
              <a:t>2.    </a:t>
            </a:r>
            <a:r>
              <a:rPr lang="vi" sz="2600" dirty="0">
                <a:latin typeface="Constantia"/>
              </a:rPr>
              <a:t>B trả lời bằng bản tin được mã hoá nhờ sử dụng khoá chủ chung (MK</a:t>
            </a:r>
            <a:r>
              <a:rPr lang="vi" sz="2600" baseline="-25000" dirty="0">
                <a:latin typeface="Constantia"/>
              </a:rPr>
              <a:t>m</a:t>
            </a:r>
            <a:r>
              <a:rPr lang="vi" sz="2600" dirty="0">
                <a:latin typeface="Constantia"/>
              </a:rPr>
              <a:t>). Bao gồm khoá phiên K</a:t>
            </a:r>
            <a:r>
              <a:rPr lang="vi" sz="2600" baseline="-25000" dirty="0">
                <a:latin typeface="Constantia"/>
              </a:rPr>
              <a:t>s</a:t>
            </a:r>
            <a:r>
              <a:rPr lang="vi" sz="2600" dirty="0">
                <a:latin typeface="Constantia"/>
              </a:rPr>
              <a:t>, được lựa chọn bởi B, định danh của B, giá trị f(N</a:t>
            </a:r>
            <a:r>
              <a:rPr lang="vi" sz="2600" baseline="-25000" dirty="0">
                <a:latin typeface="Constantia"/>
              </a:rPr>
              <a:t>1</a:t>
            </a:r>
            <a:r>
              <a:rPr lang="vi" sz="2600" dirty="0">
                <a:latin typeface="Constantia"/>
              </a:rPr>
              <a:t>) và </a:t>
            </a:r>
            <a:r>
              <a:rPr lang="en-US" sz="2600" dirty="0">
                <a:latin typeface="Constantia"/>
              </a:rPr>
              <a:t>nonce </a:t>
            </a:r>
            <a:r>
              <a:rPr lang="vi" sz="2600" dirty="0">
                <a:latin typeface="Constantia"/>
              </a:rPr>
              <a:t>N</a:t>
            </a:r>
            <a:r>
              <a:rPr lang="vi" sz="2600" baseline="-25000" dirty="0">
                <a:latin typeface="Constantia"/>
              </a:rPr>
              <a:t>2</a:t>
            </a:r>
            <a:r>
              <a:rPr lang="vi" sz="2600" dirty="0">
                <a:latin typeface="Constantia"/>
              </a:rPr>
              <a:t> khác.</a:t>
            </a:r>
          </a:p>
          <a:p>
            <a:pPr marL="635000" indent="-635000" algn="just"/>
            <a:r>
              <a:rPr lang="vi" sz="2600" dirty="0">
                <a:solidFill>
                  <a:srgbClr val="0BD0D9"/>
                </a:solidFill>
                <a:latin typeface="Constantia"/>
              </a:rPr>
              <a:t>3.    </a:t>
            </a:r>
            <a:r>
              <a:rPr lang="vi" sz="2600" dirty="0">
                <a:latin typeface="Constantia"/>
              </a:rPr>
              <a:t>Sử dụng khoá phiên nhận được, </a:t>
            </a:r>
            <a:r>
              <a:rPr lang="fr" sz="2600" dirty="0">
                <a:latin typeface="Constantia"/>
              </a:rPr>
              <a:t>A </a:t>
            </a:r>
            <a:r>
              <a:rPr lang="vi" sz="2600" dirty="0">
                <a:latin typeface="Constantia"/>
              </a:rPr>
              <a:t>gửi lại cho B</a:t>
            </a:r>
          </a:p>
          <a:p>
            <a:pPr marL="635000" indent="0"/>
            <a:r>
              <a:rPr lang="vi" sz="2600" dirty="0">
                <a:latin typeface="Constantia"/>
              </a:rPr>
              <a:t>giá trị f(N2).</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24835" y="328481"/>
          <a:ext cx="7598195" cy="7265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24835" y="1160586"/>
            <a:ext cx="7861965" cy="5134705"/>
          </a:xfrm>
          <a:prstGeom prst="rect">
            <a:avLst/>
          </a:prstGeom>
        </p:spPr>
        <p:txBody>
          <a:bodyPr lIns="0" tIns="0" rIns="0" bIns="0">
            <a:normAutofit fontScale="97500"/>
          </a:bodyPr>
          <a:lstStyle/>
          <a:p>
            <a:pPr marL="458216" indent="-457200" algn="just">
              <a:lnSpc>
                <a:spcPts val="5040"/>
              </a:lnSpc>
              <a:spcBef>
                <a:spcPts val="2520"/>
              </a:spcBef>
              <a:spcAft>
                <a:spcPts val="210"/>
              </a:spcAft>
              <a:buFont typeface="Wingdings" panose="05000000000000000000" pitchFamily="2" charset="2"/>
              <a:buChar char="q"/>
            </a:pPr>
            <a:r>
              <a:rPr lang="vi" sz="2800" dirty="0" smtClean="0">
                <a:latin typeface="Constantia"/>
              </a:rPr>
              <a:t>Như </a:t>
            </a:r>
            <a:r>
              <a:rPr lang="vi" sz="2800" dirty="0">
                <a:latin typeface="Constantia"/>
              </a:rPr>
              <a:t>vậy, mặc dù mỗi nút cần phải lưu giữ (n-i) khoá chủ, nhưng đồng thời có </a:t>
            </a:r>
            <a:r>
              <a:rPr lang="vi" sz="2800" dirty="0" smtClean="0">
                <a:latin typeface="Constantia"/>
              </a:rPr>
              <a:t>thể </a:t>
            </a:r>
            <a:r>
              <a:rPr lang="vi" sz="2800" dirty="0">
                <a:latin typeface="Constantia"/>
              </a:rPr>
              <a:t>phát sinh bao nhiêu khoá phiên tuỳ ý.</a:t>
            </a:r>
          </a:p>
          <a:p>
            <a:pPr marL="458216" indent="-457200" algn="just">
              <a:lnSpc>
                <a:spcPts val="5040"/>
              </a:lnSpc>
              <a:buFont typeface="Wingdings" panose="05000000000000000000" pitchFamily="2" charset="2"/>
              <a:buChar char="q"/>
            </a:pPr>
            <a:r>
              <a:rPr lang="vi" sz="2800" dirty="0" smtClean="0">
                <a:latin typeface="Constantia"/>
              </a:rPr>
              <a:t>Bởi </a:t>
            </a:r>
            <a:r>
              <a:rPr lang="vi" sz="2800" dirty="0">
                <a:latin typeface="Constantia"/>
              </a:rPr>
              <a:t>vì tin tức được mã bằng khoá chủ có độ dài ngắn, cho nên sự thám mã chúng là một vấn đề khó khăn.</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1024128" y="1252729"/>
            <a:ext cx="7645086" cy="4937056"/>
          </a:xfrm>
          <a:prstGeom prst="rect">
            <a:avLst/>
          </a:prstGeom>
        </p:spPr>
        <p:txBody>
          <a:bodyPr lIns="0" tIns="0" rIns="0" bIns="0">
            <a:normAutofit fontScale="97500"/>
          </a:bodyPr>
          <a:lstStyle/>
          <a:p>
            <a:pPr marL="457200" indent="-457200" algn="just">
              <a:spcAft>
                <a:spcPts val="2100"/>
              </a:spcAft>
              <a:buFont typeface="Wingdings" panose="05000000000000000000" pitchFamily="2" charset="2"/>
              <a:buChar char="v"/>
            </a:pPr>
            <a:r>
              <a:rPr lang="vi" sz="3100" dirty="0" smtClean="0">
                <a:latin typeface="Constantia"/>
              </a:rPr>
              <a:t>Giải </a:t>
            </a:r>
            <a:r>
              <a:rPr lang="vi" sz="3100" dirty="0">
                <a:latin typeface="Constantia"/>
              </a:rPr>
              <a:t>pháp phân câp khóa và các công </a:t>
            </a:r>
            <a:r>
              <a:rPr lang="vi" sz="3100" dirty="0" smtClean="0">
                <a:latin typeface="Constantia"/>
              </a:rPr>
              <a:t>nghệ</a:t>
            </a:r>
            <a:r>
              <a:rPr lang="en-US" sz="3100" dirty="0" smtClean="0">
                <a:latin typeface="Constantia"/>
              </a:rPr>
              <a:t> </a:t>
            </a:r>
            <a:r>
              <a:rPr lang="vi" sz="3100" dirty="0" smtClean="0">
                <a:latin typeface="Constantia"/>
              </a:rPr>
              <a:t>phân </a:t>
            </a:r>
            <a:r>
              <a:rPr lang="vi" sz="3100" dirty="0">
                <a:latin typeface="Constantia"/>
              </a:rPr>
              <a:t>phối khóa tự động </a:t>
            </a:r>
            <a:r>
              <a:rPr lang="en-US" sz="3100" dirty="0" smtClean="0">
                <a:latin typeface="Constantia"/>
                <a:sym typeface="Wingdings" panose="05000000000000000000" pitchFamily="2" charset="2"/>
              </a:rPr>
              <a:t></a:t>
            </a:r>
            <a:r>
              <a:rPr lang="vi" sz="3100" dirty="0" smtClean="0">
                <a:latin typeface="Constantia"/>
              </a:rPr>
              <a:t> </a:t>
            </a:r>
            <a:r>
              <a:rPr lang="vi" sz="3100" dirty="0">
                <a:latin typeface="Constantia"/>
              </a:rPr>
              <a:t>giảm đáng kể số lượng khóa được quản lý và phân phối </a:t>
            </a:r>
            <a:r>
              <a:rPr lang="vi" sz="3100" dirty="0" smtClean="0">
                <a:latin typeface="Constantia"/>
              </a:rPr>
              <a:t>thủ</a:t>
            </a:r>
            <a:r>
              <a:rPr lang="en-US" sz="3100" dirty="0" smtClean="0">
                <a:latin typeface="Constantia"/>
              </a:rPr>
              <a:t> </a:t>
            </a:r>
            <a:r>
              <a:rPr lang="vi" sz="3100" dirty="0" smtClean="0">
                <a:latin typeface="Constantia"/>
              </a:rPr>
              <a:t>công</a:t>
            </a:r>
            <a:r>
              <a:rPr lang="vi" sz="3100" dirty="0">
                <a:latin typeface="Constantia"/>
              </a:rPr>
              <a:t>.</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agram 6"/>
          <p:cNvGraphicFramePr/>
          <p:nvPr>
            <p:extLst>
              <p:ext uri="{D42A27DB-BD31-4B8C-83A1-F6EECF244321}">
                <p14:modId xmlns:p14="http://schemas.microsoft.com/office/powerpoint/2010/main" val="3108130257"/>
              </p:ext>
            </p:extLst>
          </p:nvPr>
        </p:nvGraphicFramePr>
        <p:xfrm>
          <a:off x="824819" y="310317"/>
          <a:ext cx="7844395" cy="621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89666" y="276286"/>
          <a:ext cx="7830077" cy="866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89666" y="1437484"/>
            <a:ext cx="7985057" cy="4805054"/>
          </a:xfrm>
          <a:prstGeom prst="rect">
            <a:avLst/>
          </a:prstGeom>
        </p:spPr>
        <p:txBody>
          <a:bodyPr lIns="0" tIns="0" rIns="0" bIns="0">
            <a:normAutofit fontScale="97500"/>
          </a:bodyPr>
          <a:lstStyle/>
          <a:p>
            <a:pPr marL="457200" indent="-457200" algn="just">
              <a:lnSpc>
                <a:spcPts val="3096"/>
              </a:lnSpc>
              <a:spcBef>
                <a:spcPts val="1890"/>
              </a:spcBef>
              <a:buFont typeface="Wingdings" panose="05000000000000000000" pitchFamily="2" charset="2"/>
              <a:buChar char="v"/>
            </a:pPr>
            <a:r>
              <a:rPr lang="vi" sz="2800" dirty="0" smtClean="0">
                <a:latin typeface="Constantia"/>
              </a:rPr>
              <a:t>Phương </a:t>
            </a:r>
            <a:r>
              <a:rPr lang="vi" sz="2800" dirty="0">
                <a:latin typeface="Constantia"/>
              </a:rPr>
              <a:t>pháp chuyển giao khóa đến hai thực thể muốn trao đổi dữ liệu, và không cho phép phía thứ </a:t>
            </a:r>
            <a:r>
              <a:rPr lang="vi" sz="2800" dirty="0" smtClean="0">
                <a:latin typeface="Constantia"/>
              </a:rPr>
              <a:t>ba</a:t>
            </a:r>
            <a:r>
              <a:rPr lang="en-US" sz="2800" dirty="0" smtClean="0">
                <a:latin typeface="Constantia"/>
              </a:rPr>
              <a:t> </a:t>
            </a:r>
            <a:r>
              <a:rPr lang="vi" sz="2800" dirty="0" smtClean="0">
                <a:latin typeface="Constantia"/>
              </a:rPr>
              <a:t>biết </a:t>
            </a:r>
            <a:r>
              <a:rPr lang="vi" sz="2800" dirty="0">
                <a:latin typeface="Constantia"/>
              </a:rPr>
              <a:t>được khóa.</a:t>
            </a:r>
          </a:p>
          <a:p>
            <a:pPr lvl="1" algn="just"/>
            <a:r>
              <a:rPr lang="vi" sz="2800" dirty="0">
                <a:solidFill>
                  <a:srgbClr val="0BD0D9"/>
                </a:solidFill>
                <a:latin typeface="Constantia"/>
              </a:rPr>
              <a:t>1.   </a:t>
            </a:r>
            <a:r>
              <a:rPr lang="vi" sz="2800" dirty="0" smtClean="0">
                <a:latin typeface="Constantia"/>
              </a:rPr>
              <a:t>Khoá </a:t>
            </a:r>
            <a:r>
              <a:rPr lang="vi" sz="2800" dirty="0">
                <a:latin typeface="Constantia"/>
              </a:rPr>
              <a:t>có thể được lựa chọn bởi A và vận chuyển </a:t>
            </a:r>
            <a:r>
              <a:rPr lang="vi" sz="2800" dirty="0" smtClean="0">
                <a:latin typeface="Constantia"/>
              </a:rPr>
              <a:t>vật</a:t>
            </a:r>
            <a:r>
              <a:rPr lang="en-US" sz="2800" dirty="0" smtClean="0">
                <a:latin typeface="Constantia"/>
              </a:rPr>
              <a:t> </a:t>
            </a:r>
            <a:r>
              <a:rPr lang="vi" sz="2800" dirty="0" smtClean="0">
                <a:latin typeface="Constantia"/>
              </a:rPr>
              <a:t>lý </a:t>
            </a:r>
            <a:r>
              <a:rPr lang="vi" sz="2800" dirty="0">
                <a:latin typeface="Constantia"/>
              </a:rPr>
              <a:t>đến B.</a:t>
            </a:r>
          </a:p>
          <a:p>
            <a:pPr marL="1092200" lvl="1" indent="-622300" algn="just">
              <a:lnSpc>
                <a:spcPts val="3096"/>
              </a:lnSpc>
            </a:pPr>
            <a:r>
              <a:rPr lang="vi" sz="2800" dirty="0">
                <a:solidFill>
                  <a:srgbClr val="0BD0D9"/>
                </a:solidFill>
                <a:latin typeface="Constantia"/>
              </a:rPr>
              <a:t>2.  </a:t>
            </a:r>
            <a:r>
              <a:rPr lang="vi" sz="2800" dirty="0" smtClean="0">
                <a:latin typeface="Constantia"/>
              </a:rPr>
              <a:t>Khoá </a:t>
            </a:r>
            <a:r>
              <a:rPr lang="vi" sz="2800" dirty="0">
                <a:latin typeface="Constantia"/>
              </a:rPr>
              <a:t>có thể được lựa chọn bởi phía thứ 3 và vận chuyển vật lý đến cả hai phía A và B.</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43946" y="501837"/>
          <a:ext cx="7875798" cy="730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91891" y="1498911"/>
            <a:ext cx="7727853" cy="4964059"/>
          </a:xfrm>
          <a:prstGeom prst="rect">
            <a:avLst/>
          </a:prstGeom>
        </p:spPr>
        <p:txBody>
          <a:bodyPr lIns="0" tIns="0" rIns="0" bIns="0">
            <a:normAutofit/>
          </a:bodyPr>
          <a:lstStyle/>
          <a:p>
            <a:pPr marL="457200" indent="-457200" algn="just">
              <a:spcBef>
                <a:spcPts val="2520"/>
              </a:spcBef>
              <a:spcAft>
                <a:spcPts val="1680"/>
              </a:spcAft>
              <a:buFont typeface="Wingdings" panose="05000000000000000000" pitchFamily="2" charset="2"/>
              <a:buChar char="v"/>
            </a:pPr>
            <a:r>
              <a:rPr lang="vi" sz="2600" dirty="0" smtClean="0">
                <a:latin typeface="Constantia"/>
              </a:rPr>
              <a:t>Một </a:t>
            </a:r>
            <a:r>
              <a:rPr lang="vi" sz="2600" dirty="0">
                <a:latin typeface="Constantia"/>
              </a:rPr>
              <a:t>trong các vai trò chính của mật mã công khai </a:t>
            </a:r>
            <a:r>
              <a:rPr lang="vi" sz="2600" dirty="0" smtClean="0">
                <a:latin typeface="Constantia"/>
              </a:rPr>
              <a:t>là</a:t>
            </a:r>
            <a:r>
              <a:rPr lang="en-US" sz="2600" dirty="0" smtClean="0">
                <a:latin typeface="Constantia"/>
              </a:rPr>
              <a:t> </a:t>
            </a:r>
            <a:r>
              <a:rPr lang="vi" sz="2600" dirty="0" smtClean="0">
                <a:latin typeface="Constantia"/>
              </a:rPr>
              <a:t>giải quyết van đe phân phối khóa.</a:t>
            </a:r>
          </a:p>
          <a:p>
            <a:pPr marL="457200" indent="-457200" algn="just">
              <a:spcAft>
                <a:spcPts val="2100"/>
              </a:spcAft>
              <a:buFont typeface="Wingdings" panose="05000000000000000000" pitchFamily="2" charset="2"/>
              <a:buChar char="v"/>
            </a:pPr>
            <a:r>
              <a:rPr lang="vi" sz="2600" dirty="0" smtClean="0">
                <a:latin typeface="Constantia"/>
              </a:rPr>
              <a:t>Có </a:t>
            </a:r>
            <a:r>
              <a:rPr lang="vi" sz="2600" dirty="0">
                <a:latin typeface="Constantia"/>
              </a:rPr>
              <a:t>hai hướng chính sủ dụng mật mã khóa công khai</a:t>
            </a:r>
            <a:r>
              <a:rPr lang="vi" sz="2600" dirty="0" smtClean="0">
                <a:latin typeface="Constantia"/>
              </a:rPr>
              <a:t>:</a:t>
            </a:r>
            <a:endParaRPr lang="en-US" sz="2600" dirty="0" smtClean="0">
              <a:latin typeface="Constantia"/>
            </a:endParaRPr>
          </a:p>
          <a:p>
            <a:pPr marL="457200" indent="-457200" algn="just">
              <a:spcBef>
                <a:spcPts val="2100"/>
              </a:spcBef>
              <a:spcAft>
                <a:spcPts val="2100"/>
              </a:spcAft>
              <a:buFont typeface="Wingdings" panose="05000000000000000000" pitchFamily="2" charset="2"/>
              <a:buChar char="Ø"/>
            </a:pPr>
            <a:r>
              <a:rPr lang="vi" sz="2800" dirty="0" smtClean="0">
                <a:latin typeface="Constantia"/>
              </a:rPr>
              <a:t>Phân </a:t>
            </a:r>
            <a:r>
              <a:rPr lang="vi" sz="2800" dirty="0">
                <a:latin typeface="Constantia"/>
              </a:rPr>
              <a:t>phối các khóa công khai.</a:t>
            </a:r>
          </a:p>
          <a:p>
            <a:pPr marL="457200" indent="-457200" algn="just">
              <a:spcAft>
                <a:spcPts val="1680"/>
              </a:spcAft>
              <a:buFont typeface="Wingdings" panose="05000000000000000000" pitchFamily="2" charset="2"/>
              <a:buChar char="Ø"/>
            </a:pPr>
            <a:r>
              <a:rPr lang="vi" sz="2800" dirty="0" smtClean="0">
                <a:latin typeface="Constantia"/>
              </a:rPr>
              <a:t>Sử </a:t>
            </a:r>
            <a:r>
              <a:rPr lang="vi" sz="2800" dirty="0">
                <a:latin typeface="Constantia"/>
              </a:rPr>
              <a:t>dụng mật mã khóa công khai để phân phối khóa </a:t>
            </a:r>
            <a:r>
              <a:rPr lang="vi" sz="2800" dirty="0" smtClean="0">
                <a:latin typeface="Constantia"/>
              </a:rPr>
              <a:t>bí</a:t>
            </a:r>
            <a:r>
              <a:rPr lang="en-US" sz="2800" dirty="0" smtClean="0">
                <a:latin typeface="Constantia"/>
              </a:rPr>
              <a:t> </a:t>
            </a:r>
            <a:r>
              <a:rPr lang="vi" sz="2800" dirty="0" smtClean="0">
                <a:latin typeface="Constantia"/>
              </a:rPr>
              <a:t>mật</a:t>
            </a:r>
            <a:r>
              <a:rPr lang="vi" sz="2800" dirty="0">
                <a:latin typeface="Constantia"/>
              </a:rPr>
              <a:t>.</a:t>
            </a:r>
          </a:p>
          <a:p>
            <a:pPr indent="0" algn="just">
              <a:spcAft>
                <a:spcPts val="2100"/>
              </a:spcAft>
            </a:pPr>
            <a:endParaRPr lang="vi" sz="2600" dirty="0">
              <a:latin typeface="Constantia"/>
            </a:endParaRP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39256" y="357498"/>
          <a:ext cx="7789281" cy="732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74305" y="1299384"/>
            <a:ext cx="7654231" cy="4995907"/>
          </a:xfrm>
          <a:prstGeom prst="rect">
            <a:avLst/>
          </a:prstGeom>
        </p:spPr>
        <p:txBody>
          <a:bodyPr lIns="0" tIns="0" rIns="0" bIns="0">
            <a:normAutofit/>
          </a:bodyPr>
          <a:lstStyle/>
          <a:p>
            <a:pPr marL="457200" indent="-457200">
              <a:lnSpc>
                <a:spcPts val="4896"/>
              </a:lnSpc>
              <a:spcBef>
                <a:spcPts val="2520"/>
              </a:spcBef>
              <a:buFont typeface="Wingdings" panose="05000000000000000000" pitchFamily="2" charset="2"/>
              <a:buChar char="v"/>
            </a:pPr>
            <a:r>
              <a:rPr lang="vi" sz="2600" dirty="0" smtClean="0">
                <a:latin typeface="Constantia"/>
              </a:rPr>
              <a:t>Một </a:t>
            </a:r>
            <a:r>
              <a:rPr lang="vi" sz="2600" dirty="0">
                <a:latin typeface="Constantia"/>
              </a:rPr>
              <a:t>số công nghệ được đề xuất:</a:t>
            </a:r>
          </a:p>
          <a:p>
            <a:pPr marL="750316" indent="-342900" algn="just">
              <a:lnSpc>
                <a:spcPts val="4896"/>
              </a:lnSpc>
              <a:buFont typeface="Wingdings" panose="05000000000000000000" pitchFamily="2" charset="2"/>
              <a:buChar char="Ø"/>
            </a:pPr>
            <a:r>
              <a:rPr lang="vi" sz="2300" dirty="0" smtClean="0">
                <a:latin typeface="Constantia"/>
              </a:rPr>
              <a:t>Công </a:t>
            </a:r>
            <a:r>
              <a:rPr lang="vi" sz="2300" dirty="0">
                <a:latin typeface="Constantia"/>
              </a:rPr>
              <a:t>bố công khai khoá.</a:t>
            </a:r>
          </a:p>
          <a:p>
            <a:pPr marL="750316" indent="-342900" algn="just">
              <a:lnSpc>
                <a:spcPts val="4896"/>
              </a:lnSpc>
              <a:buFont typeface="Wingdings" panose="05000000000000000000" pitchFamily="2" charset="2"/>
              <a:buChar char="Ø"/>
            </a:pPr>
            <a:r>
              <a:rPr lang="vi" sz="2300" dirty="0" smtClean="0">
                <a:latin typeface="Constantia"/>
              </a:rPr>
              <a:t>Catalog </a:t>
            </a:r>
            <a:r>
              <a:rPr lang="vi" sz="2300" dirty="0">
                <a:latin typeface="Constantia"/>
              </a:rPr>
              <a:t>khoá công khai.</a:t>
            </a:r>
          </a:p>
          <a:p>
            <a:pPr marL="750316" indent="-342900" algn="just">
              <a:lnSpc>
                <a:spcPts val="4896"/>
              </a:lnSpc>
              <a:buFont typeface="Wingdings" panose="05000000000000000000" pitchFamily="2" charset="2"/>
              <a:buChar char="Ø"/>
            </a:pPr>
            <a:r>
              <a:rPr lang="vi" sz="2300" dirty="0" smtClean="0">
                <a:latin typeface="Constantia"/>
              </a:rPr>
              <a:t>Trung </a:t>
            </a:r>
            <a:r>
              <a:rPr lang="vi" sz="2300" dirty="0">
                <a:latin typeface="Constantia"/>
              </a:rPr>
              <a:t>tâm ủy quyền khoá công khai.</a:t>
            </a:r>
          </a:p>
          <a:p>
            <a:pPr marL="750316" indent="-342900" algn="just">
              <a:lnSpc>
                <a:spcPts val="4896"/>
              </a:lnSpc>
              <a:buFont typeface="Wingdings" panose="05000000000000000000" pitchFamily="2" charset="2"/>
              <a:buChar char="Ø"/>
            </a:pPr>
            <a:r>
              <a:rPr lang="vi" sz="2300" dirty="0" smtClean="0">
                <a:latin typeface="Constantia"/>
              </a:rPr>
              <a:t>Chứng </a:t>
            </a:r>
            <a:r>
              <a:rPr lang="vi" sz="2300" dirty="0">
                <a:latin typeface="Constantia"/>
              </a:rPr>
              <a:t>chỉ khoá công khai.</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09595" y="367635"/>
          <a:ext cx="7789281" cy="7577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66955" y="1440062"/>
            <a:ext cx="7631921" cy="4679384"/>
          </a:xfrm>
          <a:prstGeom prst="rect">
            <a:avLst/>
          </a:prstGeom>
        </p:spPr>
        <p:txBody>
          <a:bodyPr lIns="0" tIns="0" rIns="0" bIns="0">
            <a:normAutofit fontScale="97500"/>
          </a:bodyPr>
          <a:lstStyle/>
          <a:p>
            <a:pPr marL="457200" indent="-457200" algn="just">
              <a:spcBef>
                <a:spcPts val="2520"/>
              </a:spcBef>
              <a:spcAft>
                <a:spcPts val="2100"/>
              </a:spcAft>
              <a:buFont typeface="Wingdings" panose="05000000000000000000" pitchFamily="2" charset="2"/>
              <a:buChar char="v"/>
            </a:pPr>
            <a:r>
              <a:rPr lang="vi" sz="2800" dirty="0" smtClean="0">
                <a:latin typeface="Constantia"/>
              </a:rPr>
              <a:t>Khóa </a:t>
            </a:r>
            <a:r>
              <a:rPr lang="vi" sz="2800" dirty="0">
                <a:latin typeface="Constantia"/>
              </a:rPr>
              <a:t>được công bố công khai.</a:t>
            </a:r>
          </a:p>
          <a:p>
            <a:pPr marL="457200" indent="-457200" algn="just">
              <a:buFont typeface="Wingdings" panose="05000000000000000000" pitchFamily="2" charset="2"/>
              <a:buChar char="v"/>
            </a:pPr>
            <a:r>
              <a:rPr lang="vi" sz="2800" dirty="0" smtClean="0">
                <a:latin typeface="Constantia"/>
              </a:rPr>
              <a:t>Bất </a:t>
            </a:r>
            <a:r>
              <a:rPr lang="vi" sz="2800" dirty="0">
                <a:latin typeface="Constantia"/>
              </a:rPr>
              <a:t>kì ai cũng có thể gửi khóa tới bất kì người khác.</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40185" y="1662684"/>
            <a:ext cx="7202424" cy="3532632"/>
          </a:xfrm>
          <a:prstGeom prst="rect">
            <a:avLst/>
          </a:prstGeom>
        </p:spPr>
      </p:pic>
      <p:graphicFrame>
        <p:nvGraphicFramePr>
          <p:cNvPr id="7" name="Diagram 6"/>
          <p:cNvGraphicFramePr/>
          <p:nvPr/>
        </p:nvGraphicFramePr>
        <p:xfrm>
          <a:off x="883919" y="337624"/>
          <a:ext cx="7714957" cy="805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61530" y="355975"/>
          <a:ext cx="7858213" cy="6991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90289" y="1251087"/>
            <a:ext cx="7829454" cy="5211884"/>
          </a:xfrm>
          <a:prstGeom prst="rect">
            <a:avLst/>
          </a:prstGeom>
        </p:spPr>
        <p:txBody>
          <a:bodyPr lIns="0" tIns="0" rIns="0" bIns="0">
            <a:normAutofit fontScale="97500"/>
          </a:bodyPr>
          <a:lstStyle/>
          <a:p>
            <a:pPr marL="439420" indent="-457200">
              <a:lnSpc>
                <a:spcPts val="5760"/>
              </a:lnSpc>
              <a:spcBef>
                <a:spcPts val="2730"/>
              </a:spcBef>
              <a:spcAft>
                <a:spcPts val="420"/>
              </a:spcAft>
              <a:buFont typeface="Wingdings" panose="05000000000000000000" pitchFamily="2" charset="2"/>
              <a:buChar char="Ø"/>
            </a:pPr>
            <a:r>
              <a:rPr lang="vi" sz="3100" dirty="0" smtClean="0">
                <a:latin typeface="Constantia"/>
              </a:rPr>
              <a:t>Việc </a:t>
            </a:r>
            <a:r>
              <a:rPr lang="vi" sz="3100" dirty="0">
                <a:latin typeface="Constantia"/>
              </a:rPr>
              <a:t>sử dụng </a:t>
            </a:r>
            <a:r>
              <a:rPr lang="en-US" sz="3100" dirty="0">
                <a:latin typeface="Constantia"/>
              </a:rPr>
              <a:t>PGP (Pretty Good Privacy) </a:t>
            </a:r>
            <a:r>
              <a:rPr lang="vi" sz="3100" dirty="0">
                <a:latin typeface="Constantia"/>
              </a:rPr>
              <a:t>rất phổ biến (có sử dụng RSA).</a:t>
            </a:r>
          </a:p>
          <a:p>
            <a:pPr marL="439420" indent="-457200">
              <a:lnSpc>
                <a:spcPts val="5712"/>
              </a:lnSpc>
              <a:buFont typeface="Wingdings" panose="05000000000000000000" pitchFamily="2" charset="2"/>
              <a:buChar char="Ø"/>
            </a:pPr>
            <a:r>
              <a:rPr lang="vi" sz="3100" dirty="0" smtClean="0">
                <a:latin typeface="Constantia"/>
              </a:rPr>
              <a:t>Khóa </a:t>
            </a:r>
            <a:r>
              <a:rPr lang="vi" sz="3100" dirty="0">
                <a:latin typeface="Constantia"/>
              </a:rPr>
              <a:t>công khai được công bố trên USENET, </a:t>
            </a:r>
            <a:r>
              <a:rPr lang="en-US" sz="3100" dirty="0" err="1">
                <a:latin typeface="Constantia"/>
              </a:rPr>
              <a:t>Mailling</a:t>
            </a:r>
            <a:r>
              <a:rPr lang="en-US" sz="3100" dirty="0">
                <a:latin typeface="Constantia"/>
              </a:rPr>
              <a:t> list.</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42420" y="500313"/>
          <a:ext cx="7765132" cy="6602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42420" y="1608875"/>
            <a:ext cx="7765132" cy="4651248"/>
          </a:xfrm>
          <a:prstGeom prst="rect">
            <a:avLst/>
          </a:prstGeom>
        </p:spPr>
        <p:txBody>
          <a:bodyPr lIns="0" tIns="0" rIns="0" bIns="0">
            <a:normAutofit fontScale="97500"/>
          </a:bodyPr>
          <a:lstStyle/>
          <a:p>
            <a:pPr marL="457200" indent="-457200" algn="just">
              <a:spcBef>
                <a:spcPts val="2730"/>
              </a:spcBef>
              <a:spcAft>
                <a:spcPts val="2730"/>
              </a:spcAft>
              <a:buFont typeface="Wingdings" panose="05000000000000000000" pitchFamily="2" charset="2"/>
              <a:buChar char="q"/>
            </a:pPr>
            <a:r>
              <a:rPr lang="vi" sz="3100" dirty="0" smtClean="0">
                <a:latin typeface="Constantia"/>
              </a:rPr>
              <a:t>Là </a:t>
            </a:r>
            <a:r>
              <a:rPr lang="vi" sz="3100" dirty="0">
                <a:latin typeface="Constantia"/>
              </a:rPr>
              <a:t>phương pháp rất đơn giản, thuận tiện.</a:t>
            </a:r>
          </a:p>
          <a:p>
            <a:pPr marL="452120" indent="-457200">
              <a:lnSpc>
                <a:spcPts val="5760"/>
              </a:lnSpc>
              <a:buFont typeface="Wingdings" panose="05000000000000000000" pitchFamily="2" charset="2"/>
              <a:buChar char="q"/>
            </a:pPr>
            <a:r>
              <a:rPr lang="vi" sz="3100" dirty="0" smtClean="0">
                <a:latin typeface="Constantia"/>
              </a:rPr>
              <a:t>Nhưng </a:t>
            </a:r>
            <a:r>
              <a:rPr lang="vi" sz="3100" dirty="0">
                <a:latin typeface="Constantia"/>
              </a:rPr>
              <a:t>có một điểm yếu chính </a:t>
            </a:r>
            <a:r>
              <a:rPr lang="en-US" sz="3100" dirty="0" smtClean="0">
                <a:latin typeface="Constantia"/>
                <a:sym typeface="Wingdings" panose="05000000000000000000" pitchFamily="2" charset="2"/>
              </a:rPr>
              <a:t></a:t>
            </a:r>
            <a:r>
              <a:rPr lang="vi" sz="3100" dirty="0" smtClean="0">
                <a:latin typeface="Constantia"/>
              </a:rPr>
              <a:t> </a:t>
            </a:r>
            <a:r>
              <a:rPr lang="vi" sz="3100" dirty="0">
                <a:latin typeface="Constantia"/>
              </a:rPr>
              <a:t>giả mạo khóa công khai của đối tượng khác.</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53440" y="416403"/>
          <a:ext cx="7760208" cy="956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53440" y="1372482"/>
            <a:ext cx="7760208" cy="4922810"/>
          </a:xfrm>
          <a:prstGeom prst="rect">
            <a:avLst/>
          </a:prstGeom>
        </p:spPr>
        <p:txBody>
          <a:bodyPr lIns="0" tIns="0" rIns="0" bIns="0">
            <a:normAutofit fontScale="97500"/>
          </a:bodyPr>
          <a:lstStyle/>
          <a:p>
            <a:pPr marL="452120" indent="-457200" algn="just">
              <a:lnSpc>
                <a:spcPts val="5760"/>
              </a:lnSpc>
              <a:spcBef>
                <a:spcPts val="2730"/>
              </a:spcBef>
              <a:spcAft>
                <a:spcPts val="420"/>
              </a:spcAft>
              <a:buFont typeface="Wingdings" panose="05000000000000000000" pitchFamily="2" charset="2"/>
              <a:buChar char="v"/>
            </a:pPr>
            <a:r>
              <a:rPr lang="vi" sz="3100" dirty="0" smtClean="0">
                <a:latin typeface="Constantia"/>
              </a:rPr>
              <a:t>Một </a:t>
            </a:r>
            <a:r>
              <a:rPr lang="vi" sz="3100" dirty="0">
                <a:latin typeface="Constantia"/>
              </a:rPr>
              <a:t>hình thức an toàn công bố khóa công khai cao hơn là sử dụng duy trì một </a:t>
            </a:r>
            <a:r>
              <a:rPr lang="en-US" sz="3100" dirty="0">
                <a:latin typeface="Constantia"/>
              </a:rPr>
              <a:t>catalog </a:t>
            </a:r>
            <a:r>
              <a:rPr lang="vi" sz="3100" dirty="0">
                <a:latin typeface="Constantia"/>
              </a:rPr>
              <a:t>động của các khóa công khai.</a:t>
            </a:r>
          </a:p>
          <a:p>
            <a:pPr marL="452120" indent="-457200" algn="just">
              <a:lnSpc>
                <a:spcPts val="5760"/>
              </a:lnSpc>
              <a:buFont typeface="Wingdings" panose="05000000000000000000" pitchFamily="2" charset="2"/>
              <a:buChar char="v"/>
            </a:pPr>
            <a:r>
              <a:rPr lang="vi" sz="3100" dirty="0" smtClean="0">
                <a:latin typeface="Constantia"/>
              </a:rPr>
              <a:t>Việc </a:t>
            </a:r>
            <a:r>
              <a:rPr lang="vi" sz="3100" dirty="0">
                <a:latin typeface="Constantia"/>
              </a:rPr>
              <a:t>phát hành </a:t>
            </a:r>
            <a:r>
              <a:rPr lang="en-US" sz="3100" dirty="0">
                <a:latin typeface="Constantia"/>
              </a:rPr>
              <a:t>catalog </a:t>
            </a:r>
            <a:r>
              <a:rPr lang="vi" sz="3100" dirty="0">
                <a:latin typeface="Constantia"/>
              </a:rPr>
              <a:t>sẽ do một số thực thể hoặc trung tâm tin cậy thực hiện.</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47220" y="1954704"/>
            <a:ext cx="7241389" cy="3426187"/>
          </a:xfrm>
          <a:prstGeom prst="rect">
            <a:avLst/>
          </a:prstGeom>
        </p:spPr>
      </p:pic>
      <p:graphicFrame>
        <p:nvGraphicFramePr>
          <p:cNvPr id="7" name="Diagram 6"/>
          <p:cNvGraphicFramePr/>
          <p:nvPr/>
        </p:nvGraphicFramePr>
        <p:xfrm>
          <a:off x="838668" y="350050"/>
          <a:ext cx="7725039" cy="7929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42420" y="360315"/>
          <a:ext cx="7771228" cy="8002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42420" y="1449674"/>
            <a:ext cx="7771228" cy="4792863"/>
          </a:xfrm>
          <a:prstGeom prst="rect">
            <a:avLst/>
          </a:prstGeom>
        </p:spPr>
        <p:txBody>
          <a:bodyPr lIns="0" tIns="0" rIns="0" bIns="0">
            <a:normAutofit fontScale="97500"/>
          </a:bodyPr>
          <a:lstStyle/>
          <a:p>
            <a:pPr marL="558800" indent="-558800" algn="just">
              <a:lnSpc>
                <a:spcPts val="3336"/>
              </a:lnSpc>
              <a:spcBef>
                <a:spcPts val="1890"/>
              </a:spcBef>
              <a:spcAft>
                <a:spcPts val="210"/>
              </a:spcAft>
            </a:pPr>
            <a:r>
              <a:rPr lang="vi" sz="2800" dirty="0">
                <a:solidFill>
                  <a:srgbClr val="0BD0D9"/>
                </a:solidFill>
                <a:latin typeface="Constantia"/>
              </a:rPr>
              <a:t>1.    </a:t>
            </a:r>
            <a:r>
              <a:rPr lang="vi" sz="2800" dirty="0">
                <a:latin typeface="Constantia"/>
              </a:rPr>
              <a:t>Trung tâm được uỷ quyền lưu giữ catalog dưới dạng các bản ghi (tên, khoá công khai) của mỗi người tham gia.</a:t>
            </a:r>
          </a:p>
          <a:p>
            <a:pPr marL="558800" indent="-558800" algn="just">
              <a:lnSpc>
                <a:spcPts val="3360"/>
              </a:lnSpc>
            </a:pPr>
            <a:r>
              <a:rPr lang="vi" sz="2800" dirty="0">
                <a:solidFill>
                  <a:srgbClr val="0BD0D9"/>
                </a:solidFill>
                <a:latin typeface="Constantia"/>
              </a:rPr>
              <a:t>2.    </a:t>
            </a:r>
            <a:r>
              <a:rPr lang="vi" sz="2800" dirty="0">
                <a:latin typeface="Constantia"/>
              </a:rPr>
              <a:t>Mỗi một người tham gia phải đăng ký khoá công khai của mình với trung tâm.</a:t>
            </a:r>
          </a:p>
          <a:p>
            <a:pPr marL="927100" indent="0" algn="just">
              <a:lnSpc>
                <a:spcPts val="2856"/>
              </a:lnSpc>
            </a:pPr>
            <a:r>
              <a:rPr lang="vi" sz="2400" dirty="0">
                <a:latin typeface="Constantia"/>
              </a:rPr>
              <a:t>Việc đăng ký phải diễn ra khi có mặt của chính người tham gia, hoặc thông qua một kênh truyền thông an</a:t>
            </a:r>
          </a:p>
          <a:p>
            <a:pPr marL="927100" indent="0" algn="just">
              <a:lnSpc>
                <a:spcPts val="2856"/>
              </a:lnSpc>
            </a:pPr>
            <a:r>
              <a:rPr lang="vi" sz="2400" dirty="0">
                <a:latin typeface="Constantia"/>
              </a:rPr>
              <a:t>toàn nào đó.</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956368" y="430210"/>
          <a:ext cx="7669472" cy="7127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56368" y="1439125"/>
            <a:ext cx="7818355" cy="4873752"/>
          </a:xfrm>
          <a:prstGeom prst="rect">
            <a:avLst/>
          </a:prstGeom>
        </p:spPr>
        <p:txBody>
          <a:bodyPr lIns="0" tIns="0" rIns="0" bIns="0">
            <a:normAutofit fontScale="97500"/>
          </a:bodyPr>
          <a:lstStyle/>
          <a:p>
            <a:pPr marL="558800" indent="-558800">
              <a:lnSpc>
                <a:spcPts val="2784"/>
              </a:lnSpc>
              <a:spcBef>
                <a:spcPts val="1680"/>
              </a:spcBef>
            </a:pPr>
            <a:r>
              <a:rPr lang="vi" sz="2800" dirty="0">
                <a:solidFill>
                  <a:srgbClr val="0BD0D9"/>
                </a:solidFill>
                <a:latin typeface="Constantia"/>
              </a:rPr>
              <a:t>3.    </a:t>
            </a:r>
            <a:r>
              <a:rPr lang="vi" sz="2800" dirty="0">
                <a:latin typeface="Constantia"/>
              </a:rPr>
              <a:t>Bất kì một người tham gia nào cũng có quyền thay đổi khoá công khai mới của mình vào bất kì thời</a:t>
            </a:r>
          </a:p>
          <a:p>
            <a:pPr marL="558800" indent="0">
              <a:lnSpc>
                <a:spcPts val="2784"/>
              </a:lnSpc>
            </a:pPr>
            <a:r>
              <a:rPr lang="vi" sz="2800" dirty="0">
                <a:latin typeface="Constantia"/>
              </a:rPr>
              <a:t>điêm nào.</a:t>
            </a:r>
          </a:p>
          <a:p>
            <a:pPr marL="939800" indent="0"/>
            <a:r>
              <a:rPr lang="vi" sz="2400" dirty="0">
                <a:latin typeface="Constantia"/>
              </a:rPr>
              <a:t>Bởi vì khoá đã được sử dụng cho một khối lượng </a:t>
            </a:r>
            <a:r>
              <a:rPr lang="vi" sz="2400" dirty="0" smtClean="0">
                <a:latin typeface="Constantia"/>
              </a:rPr>
              <a:t>lớn</a:t>
            </a:r>
            <a:r>
              <a:rPr lang="en-US" sz="2400" dirty="0" smtClean="0">
                <a:latin typeface="Constantia"/>
              </a:rPr>
              <a:t> </a:t>
            </a:r>
            <a:r>
              <a:rPr lang="vi" sz="2400" dirty="0" smtClean="0">
                <a:latin typeface="Constantia"/>
              </a:rPr>
              <a:t>dữ </a:t>
            </a:r>
            <a:r>
              <a:rPr lang="vi" sz="2400" dirty="0">
                <a:latin typeface="Constantia"/>
              </a:rPr>
              <a:t>liệu hay đã bị yếu.</a:t>
            </a:r>
          </a:p>
          <a:p>
            <a:pPr marL="558800" indent="-558800">
              <a:lnSpc>
                <a:spcPts val="2760"/>
              </a:lnSpc>
            </a:pPr>
            <a:r>
              <a:rPr lang="vi" sz="2800" dirty="0">
                <a:solidFill>
                  <a:srgbClr val="0BD0D9"/>
                </a:solidFill>
                <a:latin typeface="Constantia"/>
              </a:rPr>
              <a:t>4.    </a:t>
            </a:r>
            <a:r>
              <a:rPr lang="vi" sz="2800" dirty="0">
                <a:latin typeface="Constantia"/>
              </a:rPr>
              <a:t>Theo từng chu kì, catalog phải được tái bản có bổ xung.</a:t>
            </a:r>
          </a:p>
          <a:p>
            <a:pPr marL="939800" indent="0">
              <a:spcAft>
                <a:spcPts val="420"/>
              </a:spcAft>
            </a:pPr>
            <a:r>
              <a:rPr lang="vi" sz="2400" dirty="0">
                <a:latin typeface="Constantia"/>
              </a:rPr>
              <a:t>Hình thức xuất bản có thê tương tự như cuốn danh</a:t>
            </a:r>
          </a:p>
          <a:p>
            <a:pPr marL="939800" indent="0"/>
            <a:r>
              <a:rPr lang="vi" sz="2400" dirty="0">
                <a:latin typeface="Constantia"/>
              </a:rPr>
              <a:t>bạ điện thoại điện tử</a:t>
            </a:r>
            <a:r>
              <a:rPr lang="vi" sz="2400" dirty="0" smtClean="0">
                <a:latin typeface="Constantia"/>
              </a:rPr>
              <a:t>.</a:t>
            </a:r>
            <a:endParaRPr lang="vi" sz="2400" dirty="0">
              <a:latin typeface="Constantia"/>
            </a:endParaRP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921199" y="317433"/>
          <a:ext cx="7501831" cy="7903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21199" y="1361752"/>
            <a:ext cx="7501831" cy="4933539"/>
          </a:xfrm>
          <a:prstGeom prst="rect">
            <a:avLst/>
          </a:prstGeom>
        </p:spPr>
        <p:txBody>
          <a:bodyPr lIns="0" tIns="0" rIns="0" bIns="0">
            <a:normAutofit fontScale="97500"/>
          </a:bodyPr>
          <a:lstStyle/>
          <a:p>
            <a:pPr marL="1092200" lvl="1" indent="-635000" algn="just">
              <a:lnSpc>
                <a:spcPts val="3336"/>
              </a:lnSpc>
              <a:spcBef>
                <a:spcPts val="1890"/>
              </a:spcBef>
              <a:spcAft>
                <a:spcPts val="420"/>
              </a:spcAft>
            </a:pPr>
            <a:r>
              <a:rPr lang="vi" sz="2800" dirty="0">
                <a:solidFill>
                  <a:srgbClr val="0BD0D9"/>
                </a:solidFill>
                <a:latin typeface="Constantia"/>
              </a:rPr>
              <a:t>3. </a:t>
            </a:r>
            <a:r>
              <a:rPr lang="vi" sz="2800" dirty="0" smtClean="0">
                <a:latin typeface="Constantia"/>
              </a:rPr>
              <a:t>Nếu </a:t>
            </a:r>
            <a:r>
              <a:rPr lang="vi" sz="2800" dirty="0">
                <a:latin typeface="Constantia"/>
              </a:rPr>
              <a:t>các phía A và B đã sử dụng một khoá chung nào đấy, một phía có thể phát sinh khoá và truyền nó về phía kia. Khóa mới được mã hoá nhờ khoá chung cũ.</a:t>
            </a:r>
          </a:p>
          <a:p>
            <a:pPr marL="1092200" lvl="1" indent="-635000" algn="just">
              <a:lnSpc>
                <a:spcPts val="3360"/>
              </a:lnSpc>
            </a:pPr>
            <a:r>
              <a:rPr lang="vi" sz="2800" dirty="0">
                <a:solidFill>
                  <a:srgbClr val="0BD0D9"/>
                </a:solidFill>
                <a:latin typeface="Constantia"/>
              </a:rPr>
              <a:t>4. </a:t>
            </a:r>
            <a:r>
              <a:rPr lang="vi" sz="2800" dirty="0" smtClean="0">
                <a:latin typeface="Constantia"/>
              </a:rPr>
              <a:t>Nếu </a:t>
            </a:r>
            <a:r>
              <a:rPr lang="vi" sz="2800" dirty="0">
                <a:latin typeface="Constantia"/>
              </a:rPr>
              <a:t>cả hai phía tham gia A và B có một kênh được mã hóa với phía thứ ba C, C có thể truyền khoá trên kênh mã hóa đến A và B.</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903614" y="330683"/>
          <a:ext cx="7710034" cy="7243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1075944" y="1437484"/>
            <a:ext cx="7399841" cy="4734716"/>
          </a:xfrm>
          <a:prstGeom prst="rect">
            <a:avLst/>
          </a:prstGeom>
        </p:spPr>
        <p:txBody>
          <a:bodyPr lIns="0" tIns="0" rIns="0" bIns="0">
            <a:normAutofit fontScale="97500"/>
          </a:bodyPr>
          <a:lstStyle/>
          <a:p>
            <a:pPr marL="622808" indent="-635000">
              <a:lnSpc>
                <a:spcPts val="3120"/>
              </a:lnSpc>
              <a:spcBef>
                <a:spcPts val="1890"/>
              </a:spcBef>
            </a:pPr>
            <a:r>
              <a:rPr lang="vi" sz="2800" dirty="0">
                <a:solidFill>
                  <a:srgbClr val="0BD0D9"/>
                </a:solidFill>
                <a:latin typeface="Constantia"/>
              </a:rPr>
              <a:t>5.</a:t>
            </a:r>
            <a:r>
              <a:rPr lang="vi" sz="2800" dirty="0">
                <a:latin typeface="Constantia"/>
              </a:rPr>
              <a:t> Mọi người tham gia có thê’ được phép xâm nhập vào catalog thường xuyên</a:t>
            </a:r>
            <a:r>
              <a:rPr lang="vi" sz="2800" dirty="0" smtClean="0">
                <a:latin typeface="Constantia"/>
              </a:rPr>
              <a:t>.</a:t>
            </a:r>
            <a:endParaRPr lang="vi" sz="2800" dirty="0">
              <a:latin typeface="Constantia"/>
            </a:endParaRPr>
          </a:p>
          <a:p>
            <a:pPr marL="1003808" indent="0">
              <a:lnSpc>
                <a:spcPts val="2832"/>
              </a:lnSpc>
            </a:pPr>
            <a:r>
              <a:rPr lang="vi" sz="2400" dirty="0" smtClean="0">
                <a:latin typeface="Constantia"/>
              </a:rPr>
              <a:t>Đối </a:t>
            </a:r>
            <a:r>
              <a:rPr lang="vi" sz="2400" dirty="0">
                <a:latin typeface="Constantia"/>
              </a:rPr>
              <a:t>với điều này việc bảo mật và xác thực giữa hai bên là ủy thác.</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774368" y="1224855"/>
            <a:ext cx="8088278" cy="5088022"/>
          </a:xfrm>
          <a:prstGeom prst="rect">
            <a:avLst/>
          </a:prstGeom>
        </p:spPr>
        <p:txBody>
          <a:bodyPr lIns="0" tIns="0" rIns="0" bIns="0">
            <a:normAutofit fontScale="97500"/>
          </a:bodyPr>
          <a:lstStyle/>
          <a:p>
            <a:pPr marL="525272" indent="-457200">
              <a:lnSpc>
                <a:spcPts val="5040"/>
              </a:lnSpc>
              <a:spcAft>
                <a:spcPts val="210"/>
              </a:spcAft>
              <a:buFont typeface="Wingdings" panose="05000000000000000000" pitchFamily="2" charset="2"/>
              <a:buChar char="q"/>
            </a:pPr>
            <a:r>
              <a:rPr lang="vi" sz="2600" dirty="0" smtClean="0">
                <a:latin typeface="Constantia"/>
              </a:rPr>
              <a:t>Có </a:t>
            </a:r>
            <a:r>
              <a:rPr lang="vi" sz="2600" dirty="0">
                <a:latin typeface="Constantia"/>
              </a:rPr>
              <a:t>tính an toàn cao hơn so với phương pháp công bố công khai không kiêm soát khoá.</a:t>
            </a:r>
          </a:p>
          <a:p>
            <a:pPr marL="457200" indent="-457200" algn="just">
              <a:spcAft>
                <a:spcPts val="2310"/>
              </a:spcAft>
              <a:buFont typeface="Wingdings" panose="05000000000000000000" pitchFamily="2" charset="2"/>
              <a:buChar char="q"/>
            </a:pPr>
            <a:r>
              <a:rPr lang="vi" sz="2600" dirty="0" smtClean="0">
                <a:latin typeface="Constantia"/>
              </a:rPr>
              <a:t>vẫn </a:t>
            </a:r>
            <a:r>
              <a:rPr lang="vi" sz="2600" dirty="0">
                <a:latin typeface="Constantia"/>
              </a:rPr>
              <a:t>có </a:t>
            </a:r>
            <a:r>
              <a:rPr lang="vi" sz="2600" dirty="0" smtClean="0">
                <a:latin typeface="Constantia"/>
              </a:rPr>
              <a:t>đi</a:t>
            </a:r>
            <a:r>
              <a:rPr lang="en-US" sz="2600" dirty="0" smtClean="0">
                <a:latin typeface="Constantia"/>
              </a:rPr>
              <a:t>ể</a:t>
            </a:r>
            <a:r>
              <a:rPr lang="vi" sz="2600" dirty="0" smtClean="0">
                <a:latin typeface="Constantia"/>
              </a:rPr>
              <a:t>m </a:t>
            </a:r>
            <a:r>
              <a:rPr lang="vi" sz="2600" dirty="0">
                <a:latin typeface="Constantia"/>
              </a:rPr>
              <a:t>yếu:</a:t>
            </a:r>
          </a:p>
          <a:p>
            <a:pPr marL="457200" indent="-457200" algn="ctr">
              <a:spcAft>
                <a:spcPts val="2100"/>
              </a:spcAft>
              <a:buFont typeface="Wingdings" panose="05000000000000000000" pitchFamily="2" charset="2"/>
              <a:buChar char="Ø"/>
            </a:pPr>
            <a:r>
              <a:rPr lang="vi" sz="2600" dirty="0" smtClean="0">
                <a:latin typeface="Constantia"/>
              </a:rPr>
              <a:t>Nếu </a:t>
            </a:r>
            <a:r>
              <a:rPr lang="vi" sz="2600" dirty="0">
                <a:latin typeface="Constantia"/>
              </a:rPr>
              <a:t>đối phương có khóa riêng của trung tâm </a:t>
            </a:r>
            <a:r>
              <a:rPr lang="en-US" sz="2600" dirty="0" smtClean="0">
                <a:latin typeface="Constantia"/>
                <a:sym typeface="Wingdings" panose="05000000000000000000" pitchFamily="2" charset="2"/>
              </a:rPr>
              <a:t></a:t>
            </a:r>
            <a:endParaRPr lang="vi" sz="2600" dirty="0">
              <a:latin typeface="Constantia"/>
            </a:endParaRPr>
          </a:p>
          <a:p>
            <a:pPr marL="703072" indent="0"/>
            <a:r>
              <a:rPr lang="vi" sz="2600" dirty="0">
                <a:latin typeface="Constantia"/>
              </a:rPr>
              <a:t>giả mạo.</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agram 6"/>
          <p:cNvGraphicFramePr/>
          <p:nvPr>
            <p:extLst>
              <p:ext uri="{D42A27DB-BD31-4B8C-83A1-F6EECF244321}">
                <p14:modId xmlns:p14="http://schemas.microsoft.com/office/powerpoint/2010/main" val="453438429"/>
              </p:ext>
            </p:extLst>
          </p:nvPr>
        </p:nvGraphicFramePr>
        <p:xfrm>
          <a:off x="774368" y="455856"/>
          <a:ext cx="7839279" cy="616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14988" y="492694"/>
          <a:ext cx="7792564" cy="826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45115" y="1530799"/>
            <a:ext cx="7662437" cy="4729324"/>
          </a:xfrm>
          <a:prstGeom prst="rect">
            <a:avLst/>
          </a:prstGeom>
        </p:spPr>
        <p:txBody>
          <a:bodyPr lIns="0" tIns="0" rIns="0" bIns="0">
            <a:normAutofit fontScale="97500"/>
          </a:bodyPr>
          <a:lstStyle/>
          <a:p>
            <a:pPr marL="571500" indent="-571500" algn="just">
              <a:lnSpc>
                <a:spcPts val="6528"/>
              </a:lnSpc>
              <a:spcBef>
                <a:spcPts val="2940"/>
              </a:spcBef>
              <a:buFont typeface="Wingdings" panose="05000000000000000000" pitchFamily="2" charset="2"/>
              <a:buChar char="v"/>
            </a:pPr>
            <a:r>
              <a:rPr lang="vi" sz="3600" dirty="0" smtClean="0">
                <a:latin typeface="Constantia"/>
              </a:rPr>
              <a:t>Cung </a:t>
            </a:r>
            <a:r>
              <a:rPr lang="vi" sz="3600" dirty="0">
                <a:latin typeface="Constantia"/>
              </a:rPr>
              <a:t>cấp kiêm soát chặt chẽ quá trình phân phối khóa công khai từ catalog.</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29082" y="1539943"/>
            <a:ext cx="7189942" cy="4104718"/>
          </a:xfrm>
          <a:prstGeom prst="rect">
            <a:avLst/>
          </a:prstGeom>
        </p:spPr>
      </p:pic>
      <p:graphicFrame>
        <p:nvGraphicFramePr>
          <p:cNvPr id="7" name="Diagram 6"/>
          <p:cNvGraphicFramePr/>
          <p:nvPr/>
        </p:nvGraphicFramePr>
        <p:xfrm>
          <a:off x="828389" y="472909"/>
          <a:ext cx="7979664" cy="573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72082" y="400460"/>
          <a:ext cx="7847662" cy="795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20261" y="1320252"/>
            <a:ext cx="7699483" cy="4975039"/>
          </a:xfrm>
          <a:prstGeom prst="rect">
            <a:avLst/>
          </a:prstGeom>
        </p:spPr>
        <p:txBody>
          <a:bodyPr lIns="0" tIns="0" rIns="0" bIns="0">
            <a:normAutofit fontScale="97500"/>
          </a:bodyPr>
          <a:lstStyle/>
          <a:p>
            <a:pPr marL="635000" indent="-635000" algn="just">
              <a:lnSpc>
                <a:spcPts val="4056"/>
              </a:lnSpc>
              <a:spcBef>
                <a:spcPts val="2100"/>
              </a:spcBef>
              <a:spcAft>
                <a:spcPts val="210"/>
              </a:spcAft>
            </a:pPr>
            <a:r>
              <a:rPr lang="vi" sz="2600" dirty="0">
                <a:solidFill>
                  <a:srgbClr val="0BD0D9"/>
                </a:solidFill>
                <a:latin typeface="Constantia"/>
              </a:rPr>
              <a:t>1.    </a:t>
            </a:r>
            <a:r>
              <a:rPr lang="fr" sz="2600" dirty="0">
                <a:latin typeface="Constantia"/>
              </a:rPr>
              <a:t>A </a:t>
            </a:r>
            <a:r>
              <a:rPr lang="vi" sz="2600" dirty="0">
                <a:latin typeface="Constantia"/>
              </a:rPr>
              <a:t>gửi tin tức cùng với điểm dấu ngày tháng/thời gian tới trung tâm tin cậy, yêu cầu được cấp khoá công khai hiện thời của B.</a:t>
            </a:r>
          </a:p>
          <a:p>
            <a:pPr marL="635000" indent="-635000" algn="just">
              <a:lnSpc>
                <a:spcPts val="4056"/>
              </a:lnSpc>
            </a:pPr>
            <a:r>
              <a:rPr lang="vi" sz="2600" dirty="0">
                <a:solidFill>
                  <a:srgbClr val="0BD0D9"/>
                </a:solidFill>
                <a:latin typeface="Constantia"/>
              </a:rPr>
              <a:t>2.    </a:t>
            </a:r>
            <a:r>
              <a:rPr lang="vi" sz="2600" dirty="0">
                <a:latin typeface="Constantia"/>
              </a:rPr>
              <a:t>Trung tâm trả lời, tin tức được mã hoá bằng khoá riêng của trung tâm KR</a:t>
            </a:r>
            <a:r>
              <a:rPr lang="vi" sz="2600" baseline="-25000" dirty="0">
                <a:latin typeface="Constantia"/>
              </a:rPr>
              <a:t>auth</a:t>
            </a:r>
            <a:r>
              <a:rPr lang="vi" sz="2600" dirty="0">
                <a:latin typeface="Constantia"/>
              </a:rPr>
              <a:t>. Tin tức này </a:t>
            </a:r>
            <a:r>
              <a:rPr lang="fr" sz="2600" dirty="0">
                <a:latin typeface="Constantia"/>
              </a:rPr>
              <a:t>A </a:t>
            </a:r>
            <a:r>
              <a:rPr lang="vi" sz="2600" dirty="0">
                <a:latin typeface="Constantia"/>
              </a:rPr>
              <a:t>có thể giải mã nhờ khoá công khai của trung tâm. Bởi vậy, </a:t>
            </a:r>
            <a:r>
              <a:rPr lang="fr" sz="2600" dirty="0">
                <a:latin typeface="Constantia"/>
              </a:rPr>
              <a:t>A </a:t>
            </a:r>
            <a:r>
              <a:rPr lang="vi" sz="2600" dirty="0">
                <a:latin typeface="Constantia"/>
              </a:rPr>
              <a:t>có thể tin tưởng rằng tin tức đã được gửi từ trung tâm.</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753713" y="1263395"/>
            <a:ext cx="7862983" cy="5199575"/>
          </a:xfrm>
          <a:prstGeom prst="rect">
            <a:avLst/>
          </a:prstGeom>
        </p:spPr>
        <p:txBody>
          <a:bodyPr lIns="0" tIns="0" rIns="0" bIns="0">
            <a:normAutofit fontScale="97500"/>
          </a:bodyPr>
          <a:lstStyle/>
          <a:p>
            <a:pPr marL="528320" indent="-457200" algn="just">
              <a:spcAft>
                <a:spcPts val="1260"/>
              </a:spcAft>
              <a:buFont typeface="Wingdings" panose="05000000000000000000" pitchFamily="2" charset="2"/>
              <a:buChar char="v"/>
            </a:pPr>
            <a:r>
              <a:rPr lang="vi" sz="2600" dirty="0" smtClean="0">
                <a:latin typeface="Constantia"/>
              </a:rPr>
              <a:t>Khoá </a:t>
            </a:r>
            <a:r>
              <a:rPr lang="vi" sz="2600" dirty="0">
                <a:latin typeface="Constantia"/>
              </a:rPr>
              <a:t>công khai của B: KU</a:t>
            </a:r>
            <a:r>
              <a:rPr lang="vi" sz="2600" baseline="-25000" dirty="0">
                <a:latin typeface="Constantia"/>
              </a:rPr>
              <a:t>B</a:t>
            </a:r>
            <a:r>
              <a:rPr lang="vi" sz="2600" dirty="0">
                <a:latin typeface="Constantia"/>
              </a:rPr>
              <a:t>.</a:t>
            </a:r>
          </a:p>
          <a:p>
            <a:pPr marL="414020" indent="-342900" algn="just">
              <a:lnSpc>
                <a:spcPts val="3336"/>
              </a:lnSpc>
              <a:buFont typeface="Wingdings" panose="05000000000000000000" pitchFamily="2" charset="2"/>
              <a:buChar char="v"/>
            </a:pPr>
            <a:r>
              <a:rPr lang="vi" sz="2600" dirty="0" smtClean="0">
                <a:latin typeface="Constantia"/>
              </a:rPr>
              <a:t>Yêu </a:t>
            </a:r>
            <a:r>
              <a:rPr lang="vi" sz="2600" dirty="0">
                <a:latin typeface="Constantia"/>
              </a:rPr>
              <a:t>cầu gốc, đe </a:t>
            </a:r>
            <a:r>
              <a:rPr lang="fr" sz="2600" dirty="0">
                <a:latin typeface="Constantia"/>
              </a:rPr>
              <a:t>A </a:t>
            </a:r>
            <a:r>
              <a:rPr lang="vi" sz="2600" dirty="0">
                <a:latin typeface="Constantia"/>
              </a:rPr>
              <a:t>có the đối chiếu với yêu cầu đã gửi, từ đó </a:t>
            </a:r>
            <a:r>
              <a:rPr lang="en-US" sz="2600" dirty="0">
                <a:latin typeface="Constantia"/>
              </a:rPr>
              <a:t>A </a:t>
            </a:r>
            <a:r>
              <a:rPr lang="vi" sz="2600" dirty="0">
                <a:latin typeface="Constantia"/>
              </a:rPr>
              <a:t>tin tưởng chắc chắn rằng yêu cầu của mình đã không bị thay đổi trên đường truyền </a:t>
            </a:r>
            <a:r>
              <a:rPr lang="vi" sz="2600" dirty="0" smtClean="0">
                <a:latin typeface="Constantia"/>
              </a:rPr>
              <a:t>tới</a:t>
            </a:r>
            <a:r>
              <a:rPr lang="en-US" sz="2600" dirty="0" smtClean="0">
                <a:latin typeface="Constantia"/>
              </a:rPr>
              <a:t> </a:t>
            </a:r>
            <a:r>
              <a:rPr lang="vi" sz="2600" dirty="0" smtClean="0">
                <a:latin typeface="Constantia"/>
              </a:rPr>
              <a:t>trung </a:t>
            </a:r>
            <a:r>
              <a:rPr lang="vi" sz="2600" dirty="0">
                <a:latin typeface="Constantia"/>
              </a:rPr>
              <a:t>tâm.</a:t>
            </a:r>
          </a:p>
          <a:p>
            <a:pPr marL="528320" indent="-457200" algn="just">
              <a:lnSpc>
                <a:spcPts val="3360"/>
              </a:lnSpc>
              <a:buFont typeface="Wingdings" panose="05000000000000000000" pitchFamily="2" charset="2"/>
              <a:buChar char="v"/>
            </a:pPr>
            <a:r>
              <a:rPr lang="vi" sz="2600" dirty="0" smtClean="0">
                <a:latin typeface="Constantia"/>
              </a:rPr>
              <a:t>Điểm </a:t>
            </a:r>
            <a:r>
              <a:rPr lang="vi" sz="2600" dirty="0">
                <a:latin typeface="Constantia"/>
              </a:rPr>
              <a:t>dấu thời gian, để </a:t>
            </a:r>
            <a:r>
              <a:rPr lang="en-US" sz="2600" dirty="0">
                <a:latin typeface="Constantia"/>
              </a:rPr>
              <a:t>A </a:t>
            </a:r>
            <a:r>
              <a:rPr lang="vi" sz="2600" dirty="0">
                <a:latin typeface="Constantia"/>
              </a:rPr>
              <a:t>tin tưởng chắc chắn rằng: </a:t>
            </a:r>
            <a:r>
              <a:rPr lang="en-US" sz="2600" dirty="0">
                <a:latin typeface="Constantia"/>
              </a:rPr>
              <a:t>tin </a:t>
            </a:r>
            <a:r>
              <a:rPr lang="vi" sz="2600" dirty="0">
                <a:latin typeface="Constantia"/>
              </a:rPr>
              <a:t>tức này không phải là </a:t>
            </a:r>
            <a:r>
              <a:rPr lang="en-US" sz="2600" dirty="0">
                <a:latin typeface="Constantia"/>
              </a:rPr>
              <a:t>tin </a:t>
            </a:r>
            <a:r>
              <a:rPr lang="vi" sz="2600" dirty="0">
                <a:latin typeface="Constantia"/>
              </a:rPr>
              <a:t>tức cũ của trung tâm, khoá của B là khoá đang lưu hành.</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agram 6"/>
          <p:cNvGraphicFramePr/>
          <p:nvPr>
            <p:extLst>
              <p:ext uri="{D42A27DB-BD31-4B8C-83A1-F6EECF244321}">
                <p14:modId xmlns:p14="http://schemas.microsoft.com/office/powerpoint/2010/main" val="463178537"/>
              </p:ext>
            </p:extLst>
          </p:nvPr>
        </p:nvGraphicFramePr>
        <p:xfrm>
          <a:off x="786348" y="412921"/>
          <a:ext cx="7830348" cy="6421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86030" y="402804"/>
          <a:ext cx="7736761" cy="740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1054608" y="1437483"/>
            <a:ext cx="7568183" cy="4752301"/>
          </a:xfrm>
          <a:prstGeom prst="rect">
            <a:avLst/>
          </a:prstGeom>
        </p:spPr>
        <p:txBody>
          <a:bodyPr lIns="0" tIns="0" rIns="0" bIns="0">
            <a:normAutofit fontScale="97500"/>
          </a:bodyPr>
          <a:lstStyle/>
          <a:p>
            <a:pPr marL="635000" indent="-647700" algn="just">
              <a:lnSpc>
                <a:spcPts val="3120"/>
              </a:lnSpc>
              <a:spcBef>
                <a:spcPts val="1890"/>
              </a:spcBef>
            </a:pPr>
            <a:r>
              <a:rPr lang="vi" sz="2800" dirty="0">
                <a:solidFill>
                  <a:srgbClr val="0BD0D9"/>
                </a:solidFill>
                <a:latin typeface="Constantia"/>
              </a:rPr>
              <a:t>3.</a:t>
            </a:r>
            <a:r>
              <a:rPr lang="vi" sz="2800" dirty="0">
                <a:latin typeface="Constantia"/>
              </a:rPr>
              <a:t> A lưu giữ khoá công khai của B, và sử dụng nó để mã hoá tin tức để’ gửi cho B, trong đó phải có định danh của A (ID</a:t>
            </a:r>
            <a:r>
              <a:rPr lang="vi" sz="2800" baseline="-25000" dirty="0">
                <a:latin typeface="Constantia"/>
              </a:rPr>
              <a:t>A</a:t>
            </a:r>
            <a:r>
              <a:rPr lang="vi" sz="2800" dirty="0">
                <a:latin typeface="Constantia"/>
              </a:rPr>
              <a:t>) và nonce (N1), được sử dụng để’ chỉ rõ tính duy nhất của phiên truyền.</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903614" y="314882"/>
          <a:ext cx="7716129" cy="775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03614" y="1323770"/>
            <a:ext cx="7853524" cy="4918768"/>
          </a:xfrm>
          <a:prstGeom prst="rect">
            <a:avLst/>
          </a:prstGeom>
        </p:spPr>
        <p:txBody>
          <a:bodyPr lIns="0" tIns="0" rIns="0" bIns="0">
            <a:normAutofit fontScale="97500"/>
          </a:bodyPr>
          <a:lstStyle/>
          <a:p>
            <a:pPr marL="631952" indent="-635000" algn="just">
              <a:lnSpc>
                <a:spcPts val="5040"/>
              </a:lnSpc>
              <a:spcBef>
                <a:spcPts val="2730"/>
              </a:spcBef>
              <a:spcAft>
                <a:spcPts val="210"/>
              </a:spcAft>
            </a:pPr>
            <a:r>
              <a:rPr lang="vi" sz="2800" dirty="0">
                <a:solidFill>
                  <a:srgbClr val="0BD0D9"/>
                </a:solidFill>
                <a:latin typeface="Constantia"/>
              </a:rPr>
              <a:t>4.    </a:t>
            </a:r>
            <a:r>
              <a:rPr lang="vi" sz="2800" dirty="0">
                <a:latin typeface="Constantia"/>
              </a:rPr>
              <a:t>B cũng sẽ nhận được khoá công khai của A: KU</a:t>
            </a:r>
            <a:r>
              <a:rPr lang="vi" sz="2800" baseline="-25000" dirty="0">
                <a:latin typeface="Constantia"/>
              </a:rPr>
              <a:t>A </a:t>
            </a:r>
            <a:r>
              <a:rPr lang="vi" sz="2800" dirty="0">
                <a:latin typeface="Constantia"/>
              </a:rPr>
              <a:t>từ trung tâm, tương tự như A đã nhận.</a:t>
            </a:r>
          </a:p>
          <a:p>
            <a:pPr marL="631952" indent="-635000" algn="just">
              <a:lnSpc>
                <a:spcPts val="5040"/>
              </a:lnSpc>
            </a:pPr>
            <a:r>
              <a:rPr lang="vi" sz="2800" dirty="0">
                <a:solidFill>
                  <a:srgbClr val="0BD0D9"/>
                </a:solidFill>
                <a:latin typeface="Constantia"/>
              </a:rPr>
              <a:t>5.    </a:t>
            </a:r>
            <a:r>
              <a:rPr lang="vi" sz="2800" dirty="0">
                <a:latin typeface="Constantia"/>
              </a:rPr>
              <a:t>Vào thời điểm này, khoá công khai đã được nhận bởi A và B theo thủ tục trên, họ có thể bắt đầu trao đổi tin tức.</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89666" y="323321"/>
          <a:ext cx="7833125" cy="7717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39766" y="1218207"/>
            <a:ext cx="7952542" cy="5244764"/>
          </a:xfrm>
          <a:prstGeom prst="rect">
            <a:avLst/>
          </a:prstGeom>
        </p:spPr>
        <p:txBody>
          <a:bodyPr lIns="0" tIns="0" rIns="0" bIns="0">
            <a:normAutofit fontScale="97500"/>
          </a:bodyPr>
          <a:lstStyle/>
          <a:p>
            <a:pPr marL="638556" indent="-647700" algn="just">
              <a:lnSpc>
                <a:spcPts val="4680"/>
              </a:lnSpc>
              <a:spcBef>
                <a:spcPts val="2520"/>
              </a:spcBef>
            </a:pPr>
            <a:r>
              <a:rPr lang="vi" sz="2600" dirty="0">
                <a:solidFill>
                  <a:srgbClr val="0BD0D9"/>
                </a:solidFill>
                <a:latin typeface="Constantia"/>
              </a:rPr>
              <a:t>6.</a:t>
            </a:r>
            <a:r>
              <a:rPr lang="vi" sz="2600" dirty="0">
                <a:latin typeface="Constantia"/>
              </a:rPr>
              <a:t> B gửi tin tức tới A, được mã hoá bằng khoá công khai của A: KU</a:t>
            </a:r>
            <a:r>
              <a:rPr lang="vi" sz="2600" baseline="-25000" dirty="0">
                <a:latin typeface="Constantia"/>
              </a:rPr>
              <a:t>A</a:t>
            </a:r>
            <a:r>
              <a:rPr lang="vi" sz="2600" dirty="0">
                <a:latin typeface="Constantia"/>
              </a:rPr>
              <a:t>, tin tức phải bao gồm </a:t>
            </a:r>
            <a:r>
              <a:rPr lang="en-US" sz="2600" dirty="0">
                <a:latin typeface="Constantia"/>
              </a:rPr>
              <a:t>nonce </a:t>
            </a:r>
            <a:r>
              <a:rPr lang="vi" sz="2600" dirty="0">
                <a:latin typeface="Constantia"/>
              </a:rPr>
              <a:t>của A (N</a:t>
            </a:r>
            <a:r>
              <a:rPr lang="vi" sz="2600" baseline="-25000" dirty="0">
                <a:latin typeface="Constantia"/>
              </a:rPr>
              <a:t>x</a:t>
            </a:r>
            <a:r>
              <a:rPr lang="vi" sz="2600" dirty="0">
                <a:latin typeface="Constantia"/>
              </a:rPr>
              <a:t>) và kèm theo nhãn thời gian mới của B (N</a:t>
            </a:r>
            <a:r>
              <a:rPr lang="vi" sz="2600" baseline="-25000" dirty="0">
                <a:latin typeface="Constantia"/>
              </a:rPr>
              <a:t>2</a:t>
            </a:r>
            <a:r>
              <a:rPr lang="vi" sz="2600" dirty="0">
                <a:latin typeface="Constantia"/>
              </a:rPr>
              <a:t>).</a:t>
            </a:r>
          </a:p>
          <a:p>
            <a:pPr marL="1006856" indent="0" algn="just">
              <a:lnSpc>
                <a:spcPts val="4320"/>
              </a:lnSpc>
            </a:pPr>
            <a:r>
              <a:rPr lang="vi" sz="2300" dirty="0">
                <a:latin typeface="Constantia"/>
              </a:rPr>
              <a:t>Rõ ràng chỉ có B mới có khả năng giải mã tin tức từ </a:t>
            </a:r>
            <a:r>
              <a:rPr lang="en-US" sz="2300" dirty="0">
                <a:latin typeface="Constantia"/>
              </a:rPr>
              <a:t>A </a:t>
            </a:r>
            <a:r>
              <a:rPr lang="vi" sz="2300" dirty="0">
                <a:latin typeface="Constantia"/>
              </a:rPr>
              <a:t>gửi đến (3), do có N</a:t>
            </a:r>
            <a:r>
              <a:rPr lang="vi" sz="2300" baseline="-25000" dirty="0">
                <a:latin typeface="Constantia"/>
              </a:rPr>
              <a:t>1</a:t>
            </a:r>
            <a:r>
              <a:rPr lang="vi" sz="2300" dirty="0">
                <a:latin typeface="Constantia"/>
              </a:rPr>
              <a:t> trong tin tức (6) làn cho </a:t>
            </a:r>
            <a:r>
              <a:rPr lang="en-US" sz="2300" dirty="0">
                <a:latin typeface="Constantia"/>
              </a:rPr>
              <a:t>A </a:t>
            </a:r>
            <a:r>
              <a:rPr lang="vi" sz="2300" dirty="0">
                <a:latin typeface="Constantia"/>
              </a:rPr>
              <a:t>tin tưởng rằng B là người nhận được tin tức đã gửi.</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821291" y="1405832"/>
            <a:ext cx="7883094" cy="4836706"/>
          </a:xfrm>
          <a:prstGeom prst="rect">
            <a:avLst/>
          </a:prstGeom>
        </p:spPr>
        <p:txBody>
          <a:bodyPr lIns="0" tIns="0" rIns="0" bIns="0">
            <a:normAutofit fontScale="97500"/>
          </a:bodyPr>
          <a:lstStyle/>
          <a:p>
            <a:pPr marL="686816" indent="-647700" algn="just">
              <a:lnSpc>
                <a:spcPts val="3096"/>
              </a:lnSpc>
            </a:pPr>
            <a:r>
              <a:rPr lang="vi" sz="2800" dirty="0" smtClean="0">
                <a:solidFill>
                  <a:srgbClr val="0BD0D9"/>
                </a:solidFill>
                <a:latin typeface="Constantia"/>
              </a:rPr>
              <a:t>7</a:t>
            </a:r>
            <a:r>
              <a:rPr lang="vi" sz="2800" dirty="0">
                <a:solidFill>
                  <a:srgbClr val="0BD0D9"/>
                </a:solidFill>
                <a:latin typeface="Constantia"/>
              </a:rPr>
              <a:t>.</a:t>
            </a:r>
            <a:r>
              <a:rPr lang="vi" sz="2800" dirty="0">
                <a:latin typeface="Constantia"/>
              </a:rPr>
              <a:t> </a:t>
            </a:r>
            <a:r>
              <a:rPr lang="fr" sz="2800" dirty="0">
                <a:latin typeface="Constantia"/>
              </a:rPr>
              <a:t>A </a:t>
            </a:r>
            <a:r>
              <a:rPr lang="vi" sz="2800" dirty="0">
                <a:latin typeface="Constantia"/>
              </a:rPr>
              <a:t>gửi </a:t>
            </a:r>
            <a:r>
              <a:rPr lang="en-US" sz="2800" dirty="0">
                <a:latin typeface="Constantia"/>
              </a:rPr>
              <a:t>quay </a:t>
            </a:r>
            <a:r>
              <a:rPr lang="vi" sz="2800" dirty="0">
                <a:latin typeface="Constantia"/>
              </a:rPr>
              <a:t>lại </a:t>
            </a:r>
            <a:r>
              <a:rPr lang="en-US" sz="2800" dirty="0">
                <a:latin typeface="Constantia"/>
              </a:rPr>
              <a:t>N</a:t>
            </a:r>
            <a:r>
              <a:rPr lang="en-US" sz="2800" baseline="-25000" dirty="0">
                <a:latin typeface="Constantia"/>
              </a:rPr>
              <a:t>2</a:t>
            </a:r>
            <a:r>
              <a:rPr lang="en-US" sz="2800" dirty="0">
                <a:latin typeface="Constantia"/>
              </a:rPr>
              <a:t>, </a:t>
            </a:r>
            <a:r>
              <a:rPr lang="vi" sz="2800" dirty="0">
                <a:latin typeface="Constantia"/>
              </a:rPr>
              <a:t>được mã hoá bằng khoá công khai của B, để chứng tỏ rằng đó chính là A.</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agram 6"/>
          <p:cNvGraphicFramePr/>
          <p:nvPr>
            <p:extLst>
              <p:ext uri="{D42A27DB-BD31-4B8C-83A1-F6EECF244321}">
                <p14:modId xmlns:p14="http://schemas.microsoft.com/office/powerpoint/2010/main" val="3809068086"/>
              </p:ext>
            </p:extLst>
          </p:nvPr>
        </p:nvGraphicFramePr>
        <p:xfrm>
          <a:off x="821291" y="412741"/>
          <a:ext cx="7883094" cy="729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58285" y="328481"/>
          <a:ext cx="8119872" cy="8672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19829" y="1548384"/>
            <a:ext cx="7802140" cy="4746908"/>
          </a:xfrm>
          <a:prstGeom prst="rect">
            <a:avLst/>
          </a:prstGeom>
        </p:spPr>
        <p:txBody>
          <a:bodyPr lIns="0" tIns="0" rIns="0" bIns="0">
            <a:normAutofit fontScale="97500"/>
          </a:bodyPr>
          <a:lstStyle/>
          <a:p>
            <a:pPr marL="567436" indent="-457200">
              <a:spcBef>
                <a:spcPts val="2520"/>
              </a:spcBef>
              <a:spcAft>
                <a:spcPts val="2520"/>
              </a:spcAft>
              <a:buFont typeface="Wingdings" panose="05000000000000000000" pitchFamily="2" charset="2"/>
              <a:buChar char="q"/>
            </a:pPr>
            <a:r>
              <a:rPr lang="vi" sz="2600" dirty="0" smtClean="0">
                <a:latin typeface="Constantia"/>
              </a:rPr>
              <a:t>Phương </a:t>
            </a:r>
            <a:r>
              <a:rPr lang="vi" sz="2600" dirty="0">
                <a:latin typeface="Constantia"/>
              </a:rPr>
              <a:t>án 1 và 2 được cho là truyền khoá </a:t>
            </a:r>
            <a:r>
              <a:rPr lang="vi" sz="2600" dirty="0" smtClean="0">
                <a:latin typeface="Constantia"/>
              </a:rPr>
              <a:t>thủ</a:t>
            </a:r>
            <a:r>
              <a:rPr lang="en-US" sz="2600" dirty="0" smtClean="0">
                <a:latin typeface="Constantia"/>
              </a:rPr>
              <a:t> </a:t>
            </a:r>
            <a:r>
              <a:rPr lang="vi" sz="2600" dirty="0" smtClean="0">
                <a:latin typeface="Constantia"/>
              </a:rPr>
              <a:t>c</a:t>
            </a:r>
            <a:r>
              <a:rPr lang="en-US" sz="2600" dirty="0">
                <a:latin typeface="Constantia"/>
              </a:rPr>
              <a:t>ô</a:t>
            </a:r>
            <a:r>
              <a:rPr lang="vi" sz="2600" dirty="0" smtClean="0">
                <a:latin typeface="Constantia"/>
              </a:rPr>
              <a:t>ng</a:t>
            </a:r>
            <a:r>
              <a:rPr lang="vi" sz="2600" dirty="0">
                <a:latin typeface="Constantia"/>
              </a:rPr>
              <a:t>.</a:t>
            </a:r>
          </a:p>
          <a:p>
            <a:pPr marL="567436" indent="-457200">
              <a:lnSpc>
                <a:spcPts val="5040"/>
              </a:lnSpc>
              <a:spcAft>
                <a:spcPts val="210"/>
              </a:spcAft>
              <a:buFont typeface="Wingdings" panose="05000000000000000000" pitchFamily="2" charset="2"/>
              <a:buChar char="Ø"/>
            </a:pPr>
            <a:r>
              <a:rPr lang="vi" sz="2600" dirty="0" smtClean="0">
                <a:latin typeface="Constantia"/>
              </a:rPr>
              <a:t>Đối </a:t>
            </a:r>
            <a:r>
              <a:rPr lang="vi" sz="2600" dirty="0">
                <a:latin typeface="Constantia"/>
              </a:rPr>
              <a:t>với mã hóa kênh </a:t>
            </a:r>
            <a:r>
              <a:rPr lang="en-US" sz="2600" dirty="0">
                <a:latin typeface="Constantia"/>
              </a:rPr>
              <a:t>(link encryption) </a:t>
            </a:r>
            <a:r>
              <a:rPr lang="vi" sz="2600" dirty="0">
                <a:latin typeface="Constantia"/>
              </a:rPr>
              <a:t>đây là các phương án khả thi.</a:t>
            </a:r>
          </a:p>
          <a:p>
            <a:pPr marL="567436" indent="-457200">
              <a:lnSpc>
                <a:spcPts val="5040"/>
              </a:lnSpc>
              <a:buFont typeface="Wingdings" panose="05000000000000000000" pitchFamily="2" charset="2"/>
              <a:buChar char="Ø"/>
            </a:pPr>
            <a:r>
              <a:rPr lang="vi" sz="2600" dirty="0" smtClean="0">
                <a:latin typeface="Constantia"/>
              </a:rPr>
              <a:t>Đối </a:t>
            </a:r>
            <a:r>
              <a:rPr lang="vi" sz="2600" dirty="0">
                <a:latin typeface="Constantia"/>
              </a:rPr>
              <a:t>với mã hóa xuyên suốt (end-to-end </a:t>
            </a:r>
            <a:r>
              <a:rPr lang="en-US" sz="2600" dirty="0">
                <a:latin typeface="Constantia"/>
              </a:rPr>
              <a:t>encryption), </a:t>
            </a:r>
            <a:r>
              <a:rPr lang="vi" sz="2600" dirty="0">
                <a:latin typeface="Constantia"/>
              </a:rPr>
              <a:t>không sử dụng.</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36912" y="352927"/>
          <a:ext cx="7876736" cy="77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74307" y="1481327"/>
            <a:ext cx="7739341" cy="4831549"/>
          </a:xfrm>
          <a:prstGeom prst="rect">
            <a:avLst/>
          </a:prstGeom>
        </p:spPr>
        <p:txBody>
          <a:bodyPr lIns="0" tIns="0" rIns="0" bIns="0">
            <a:normAutofit fontScale="97500"/>
          </a:bodyPr>
          <a:lstStyle/>
          <a:p>
            <a:pPr marL="457200" indent="-457200" algn="just">
              <a:spcBef>
                <a:spcPts val="2520"/>
              </a:spcBef>
              <a:spcAft>
                <a:spcPts val="2100"/>
              </a:spcAft>
              <a:buFont typeface="Wingdings" panose="05000000000000000000" pitchFamily="2" charset="2"/>
              <a:buChar char="q"/>
            </a:pPr>
            <a:r>
              <a:rPr lang="vi" sz="2600" dirty="0" smtClean="0">
                <a:latin typeface="Constantia"/>
              </a:rPr>
              <a:t>Như </a:t>
            </a:r>
            <a:r>
              <a:rPr lang="vi" sz="2600" dirty="0">
                <a:latin typeface="Constantia"/>
              </a:rPr>
              <a:t>vậy, trong trường hợp chung đòi hỏi bảy tin tức.</a:t>
            </a:r>
          </a:p>
          <a:p>
            <a:pPr marL="458216" indent="-457200">
              <a:lnSpc>
                <a:spcPts val="4656"/>
              </a:lnSpc>
              <a:buFont typeface="Wingdings" panose="05000000000000000000" pitchFamily="2" charset="2"/>
              <a:buChar char="q"/>
            </a:pPr>
            <a:r>
              <a:rPr lang="vi" sz="2600" dirty="0" smtClean="0">
                <a:latin typeface="Constantia"/>
              </a:rPr>
              <a:t>Tuy </a:t>
            </a:r>
            <a:r>
              <a:rPr lang="vi" sz="2600" dirty="0">
                <a:latin typeface="Constantia"/>
              </a:rPr>
              <a:t>nhiên, việc gửi tin tức từ thủ tục đầu tiên đến thủ tục thứ bốn là không thường xuyên,</a:t>
            </a:r>
          </a:p>
          <a:p>
            <a:pPr marL="750316" indent="-342900">
              <a:lnSpc>
                <a:spcPts val="4320"/>
              </a:lnSpc>
              <a:buFont typeface="Wingdings" panose="05000000000000000000" pitchFamily="2" charset="2"/>
              <a:buChar char="Ø"/>
            </a:pPr>
            <a:r>
              <a:rPr lang="vi" sz="2300" dirty="0" smtClean="0">
                <a:latin typeface="Constantia"/>
              </a:rPr>
              <a:t>bởi </a:t>
            </a:r>
            <a:r>
              <a:rPr lang="vi" sz="2300" dirty="0">
                <a:latin typeface="Constantia"/>
              </a:rPr>
              <a:t>vì cả hai phía đều có thể lưu giữ khoá công khai của nhau để tiếp tục sử dụng.</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68446" y="421066"/>
          <a:ext cx="7484246" cy="792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1091184" y="1588241"/>
            <a:ext cx="7419770" cy="4548789"/>
          </a:xfrm>
          <a:prstGeom prst="rect">
            <a:avLst/>
          </a:prstGeom>
        </p:spPr>
        <p:txBody>
          <a:bodyPr lIns="0" tIns="0" rIns="0" bIns="0">
            <a:normAutofit fontScale="97500"/>
          </a:bodyPr>
          <a:lstStyle/>
          <a:p>
            <a:pPr marL="457200" indent="-457200" algn="just">
              <a:spcBef>
                <a:spcPts val="2730"/>
              </a:spcBef>
              <a:spcAft>
                <a:spcPts val="2730"/>
              </a:spcAft>
              <a:buFont typeface="Wingdings" panose="05000000000000000000" pitchFamily="2" charset="2"/>
              <a:buChar char="q"/>
            </a:pPr>
            <a:r>
              <a:rPr lang="vi" sz="3100" dirty="0" smtClean="0">
                <a:latin typeface="Constantia"/>
              </a:rPr>
              <a:t>Trung </a:t>
            </a:r>
            <a:r>
              <a:rPr lang="vi" sz="3100" dirty="0">
                <a:latin typeface="Constantia"/>
              </a:rPr>
              <a:t>tâm ủy quyền có thể bị tắc nghẽn.</a:t>
            </a:r>
          </a:p>
          <a:p>
            <a:pPr marL="457200" indent="-457200" algn="just">
              <a:spcAft>
                <a:spcPts val="2100"/>
              </a:spcAft>
              <a:buFont typeface="Wingdings" panose="05000000000000000000" pitchFamily="2" charset="2"/>
              <a:buChar char="q"/>
            </a:pPr>
            <a:r>
              <a:rPr lang="vi" sz="3100" dirty="0" smtClean="0">
                <a:latin typeface="Constantia"/>
              </a:rPr>
              <a:t>Catalog </a:t>
            </a:r>
            <a:r>
              <a:rPr lang="vi" sz="3100" dirty="0">
                <a:latin typeface="Constantia"/>
              </a:rPr>
              <a:t>lưu giữ tên và khóa công khai có </a:t>
            </a:r>
            <a:r>
              <a:rPr lang="vi" sz="3100" dirty="0" smtClean="0">
                <a:latin typeface="Constantia"/>
              </a:rPr>
              <a:t>thể</a:t>
            </a:r>
            <a:r>
              <a:rPr lang="en-US" sz="3100" dirty="0" smtClean="0">
                <a:latin typeface="Constantia"/>
              </a:rPr>
              <a:t> </a:t>
            </a:r>
            <a:r>
              <a:rPr lang="vi" sz="3100" dirty="0" smtClean="0">
                <a:latin typeface="Constantia"/>
              </a:rPr>
              <a:t>bị gi</a:t>
            </a:r>
            <a:r>
              <a:rPr lang="en-US" sz="3100" dirty="0">
                <a:latin typeface="Constantia"/>
              </a:rPr>
              <a:t>ả</a:t>
            </a:r>
            <a:r>
              <a:rPr lang="vi" sz="3100" dirty="0" smtClean="0">
                <a:latin typeface="Constantia"/>
              </a:rPr>
              <a:t> </a:t>
            </a:r>
            <a:r>
              <a:rPr lang="vi" sz="3100" dirty="0">
                <a:latin typeface="Constantia"/>
              </a:rPr>
              <a:t>mạo.</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17678" y="1700314"/>
            <a:ext cx="7117694" cy="3838839"/>
          </a:xfrm>
          <a:prstGeom prst="rect">
            <a:avLst/>
          </a:prstGeom>
        </p:spPr>
      </p:pic>
      <p:graphicFrame>
        <p:nvGraphicFramePr>
          <p:cNvPr id="7" name="Diagram 6"/>
          <p:cNvGraphicFramePr/>
          <p:nvPr>
            <p:extLst>
              <p:ext uri="{D42A27DB-BD31-4B8C-83A1-F6EECF244321}">
                <p14:modId xmlns:p14="http://schemas.microsoft.com/office/powerpoint/2010/main" val="879829529"/>
              </p:ext>
            </p:extLst>
          </p:nvPr>
        </p:nvGraphicFramePr>
        <p:xfrm>
          <a:off x="756761" y="435629"/>
          <a:ext cx="8122920" cy="7425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9" name="Diagram 8"/>
          <p:cNvGraphicFramePr/>
          <p:nvPr/>
        </p:nvGraphicFramePr>
        <p:xfrm>
          <a:off x="627888" y="447414"/>
          <a:ext cx="7985760" cy="8010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97988" y="1663035"/>
            <a:ext cx="5544312" cy="441960"/>
          </a:xfrm>
          <a:prstGeom prst="rect">
            <a:avLst/>
          </a:prstGeom>
        </p:spPr>
        <p:txBody>
          <a:bodyPr wrap="none" lIns="0" tIns="0" rIns="0" bIns="0">
            <a:normAutofit fontScale="97500" lnSpcReduction="10000"/>
          </a:bodyPr>
          <a:lstStyle/>
          <a:p>
            <a:pPr marL="274320" indent="-279400">
              <a:spcBef>
                <a:spcPts val="2730"/>
              </a:spcBef>
              <a:spcAft>
                <a:spcPts val="2730"/>
              </a:spcAft>
            </a:pPr>
            <a:r>
              <a:rPr lang="vi" sz="3100" dirty="0">
                <a:solidFill>
                  <a:srgbClr val="0BD0D9"/>
                </a:solidFill>
                <a:latin typeface="Constantia"/>
              </a:rPr>
              <a:t>• </a:t>
            </a:r>
            <a:r>
              <a:rPr lang="vi" sz="3100" dirty="0">
                <a:latin typeface="Constantia"/>
              </a:rPr>
              <a:t>Phân phối khóa mật đơn giản.</a:t>
            </a:r>
          </a:p>
        </p:txBody>
      </p:sp>
      <p:sp>
        <p:nvSpPr>
          <p:cNvPr id="5" name="Rectangle 4"/>
          <p:cNvSpPr/>
          <p:nvPr/>
        </p:nvSpPr>
        <p:spPr>
          <a:xfrm>
            <a:off x="897988" y="2226157"/>
            <a:ext cx="8049768" cy="1146048"/>
          </a:xfrm>
          <a:prstGeom prst="rect">
            <a:avLst/>
          </a:prstGeom>
        </p:spPr>
        <p:txBody>
          <a:bodyPr lIns="0" tIns="0" rIns="0" bIns="0">
            <a:normAutofit fontScale="97500"/>
          </a:bodyPr>
          <a:lstStyle/>
          <a:p>
            <a:pPr marL="274320" indent="-279400">
              <a:lnSpc>
                <a:spcPts val="5784"/>
              </a:lnSpc>
              <a:spcBef>
                <a:spcPts val="2730"/>
              </a:spcBef>
              <a:spcAft>
                <a:spcPts val="420"/>
              </a:spcAft>
            </a:pPr>
            <a:r>
              <a:rPr lang="vi" sz="3100" dirty="0">
                <a:solidFill>
                  <a:srgbClr val="0BD0D9"/>
                </a:solidFill>
                <a:latin typeface="Constantia"/>
              </a:rPr>
              <a:t>• </a:t>
            </a:r>
            <a:r>
              <a:rPr lang="vi" sz="3100" dirty="0">
                <a:latin typeface="Constantia"/>
              </a:rPr>
              <a:t>Phân phối khóa mật với bảo mật và xác thực.</a:t>
            </a:r>
          </a:p>
        </p:txBody>
      </p:sp>
      <p:sp>
        <p:nvSpPr>
          <p:cNvPr id="6" name="Rectangle 5"/>
          <p:cNvSpPr/>
          <p:nvPr/>
        </p:nvSpPr>
        <p:spPr>
          <a:xfrm>
            <a:off x="897988" y="3272387"/>
            <a:ext cx="2819400" cy="441960"/>
          </a:xfrm>
          <a:prstGeom prst="rect">
            <a:avLst/>
          </a:prstGeom>
        </p:spPr>
        <p:txBody>
          <a:bodyPr wrap="none" lIns="0" tIns="0" rIns="0" bIns="0">
            <a:normAutofit fontScale="97500" lnSpcReduction="10000"/>
          </a:bodyPr>
          <a:lstStyle/>
          <a:p>
            <a:pPr marL="274320" indent="-279400">
              <a:spcBef>
                <a:spcPts val="420"/>
              </a:spcBef>
            </a:pPr>
            <a:r>
              <a:rPr lang="vi" sz="3100" dirty="0">
                <a:solidFill>
                  <a:srgbClr val="0BD0D9"/>
                </a:solidFill>
                <a:latin typeface="Constantia"/>
              </a:rPr>
              <a:t>• </a:t>
            </a:r>
            <a:r>
              <a:rPr lang="vi" sz="3100" dirty="0">
                <a:latin typeface="Constantia"/>
              </a:rPr>
              <a:t>Sơ đồ lai ghép.</a:t>
            </a:r>
          </a:p>
        </p:txBody>
      </p:sp>
      <p:sp>
        <p:nvSpPr>
          <p:cNvPr id="7" name="TextBox 6"/>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8" name="TextBox 7"/>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00124" y="2723884"/>
            <a:ext cx="6556248" cy="2307336"/>
          </a:xfrm>
          <a:prstGeom prst="rect">
            <a:avLst/>
          </a:prstGeom>
        </p:spPr>
      </p:pic>
      <p:graphicFrame>
        <p:nvGraphicFramePr>
          <p:cNvPr id="8" name="Diagram 7"/>
          <p:cNvGraphicFramePr/>
          <p:nvPr/>
        </p:nvGraphicFramePr>
        <p:xfrm>
          <a:off x="789432" y="508781"/>
          <a:ext cx="7781544" cy="7397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926897" y="1634018"/>
            <a:ext cx="7302703" cy="523220"/>
          </a:xfrm>
          <a:prstGeom prst="rect">
            <a:avLst/>
          </a:prstGeom>
        </p:spPr>
        <p:txBody>
          <a:bodyPr wrap="square">
            <a:spAutoFit/>
          </a:bodyPr>
          <a:lstStyle/>
          <a:p>
            <a:pPr indent="0">
              <a:spcAft>
                <a:spcPts val="5670"/>
              </a:spcAft>
            </a:pPr>
            <a:r>
              <a:rPr lang="vi" sz="2800" dirty="0">
                <a:solidFill>
                  <a:srgbClr val="0BD0D9"/>
                </a:solidFill>
                <a:latin typeface="Constantia"/>
              </a:rPr>
              <a:t>• </a:t>
            </a:r>
            <a:r>
              <a:rPr lang="vi" sz="2800" dirty="0">
                <a:latin typeface="Constantia"/>
              </a:rPr>
              <a:t>Sơ đồ được đề xuất bởi Merkle.</a:t>
            </a:r>
          </a:p>
        </p:txBody>
      </p:sp>
    </p:spTree>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56251" y="408730"/>
          <a:ext cx="7619533" cy="804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1057656" y="1363628"/>
            <a:ext cx="7418128" cy="4878909"/>
          </a:xfrm>
          <a:prstGeom prst="rect">
            <a:avLst/>
          </a:prstGeom>
        </p:spPr>
        <p:txBody>
          <a:bodyPr lIns="0" tIns="0" rIns="0" bIns="0">
            <a:normAutofit fontScale="97500"/>
          </a:bodyPr>
          <a:lstStyle/>
          <a:p>
            <a:pPr marL="635000" indent="-635000" algn="just">
              <a:lnSpc>
                <a:spcPts val="4680"/>
              </a:lnSpc>
              <a:spcBef>
                <a:spcPts val="2520"/>
              </a:spcBef>
              <a:spcAft>
                <a:spcPts val="210"/>
              </a:spcAft>
            </a:pPr>
            <a:r>
              <a:rPr lang="vi" sz="2800" dirty="0">
                <a:solidFill>
                  <a:srgbClr val="0BD0D9"/>
                </a:solidFill>
                <a:latin typeface="Constantia"/>
              </a:rPr>
              <a:t>1.    </a:t>
            </a:r>
            <a:r>
              <a:rPr lang="vi" sz="2800" dirty="0">
                <a:latin typeface="Constantia"/>
              </a:rPr>
              <a:t>A phát sinh cặp khoá công khai và khoá riêng (KU</a:t>
            </a:r>
            <a:r>
              <a:rPr lang="vi" sz="2800" baseline="-25000" dirty="0">
                <a:latin typeface="Constantia"/>
              </a:rPr>
              <a:t>A</a:t>
            </a:r>
            <a:r>
              <a:rPr lang="vi" sz="2800" dirty="0">
                <a:latin typeface="Constantia"/>
              </a:rPr>
              <a:t>, KR</a:t>
            </a:r>
            <a:r>
              <a:rPr lang="vi" sz="2800" baseline="-25000" dirty="0">
                <a:latin typeface="Constantia"/>
              </a:rPr>
              <a:t>a</a:t>
            </a:r>
            <a:r>
              <a:rPr lang="vi" sz="2800" dirty="0">
                <a:latin typeface="Constantia"/>
              </a:rPr>
              <a:t>) và truyền tin tức về phía B, bao gồm KU</a:t>
            </a:r>
            <a:r>
              <a:rPr lang="vi" sz="2800" baseline="-25000" dirty="0">
                <a:latin typeface="Constantia"/>
              </a:rPr>
              <a:t>A</a:t>
            </a:r>
            <a:r>
              <a:rPr lang="vi" sz="2800" dirty="0">
                <a:latin typeface="Constantia"/>
              </a:rPr>
              <a:t> và định danh của A (ID</a:t>
            </a:r>
            <a:r>
              <a:rPr lang="vi" sz="2800" baseline="-25000" dirty="0">
                <a:latin typeface="Constantia"/>
              </a:rPr>
              <a:t>A</a:t>
            </a:r>
            <a:r>
              <a:rPr lang="vi" sz="2800" dirty="0">
                <a:latin typeface="Constantia"/>
              </a:rPr>
              <a:t>).</a:t>
            </a:r>
          </a:p>
          <a:p>
            <a:pPr marL="635000" indent="-635000" algn="just">
              <a:lnSpc>
                <a:spcPts val="4656"/>
              </a:lnSpc>
            </a:pPr>
            <a:r>
              <a:rPr lang="vi" sz="2800" dirty="0">
                <a:solidFill>
                  <a:srgbClr val="0BD0D9"/>
                </a:solidFill>
                <a:latin typeface="Constantia"/>
              </a:rPr>
              <a:t>2.    </a:t>
            </a:r>
            <a:r>
              <a:rPr lang="vi" sz="2800" dirty="0">
                <a:latin typeface="Constantia"/>
              </a:rPr>
              <a:t>B phát sinh khoá mật K</a:t>
            </a:r>
            <a:r>
              <a:rPr lang="vi" sz="2800" baseline="-25000" dirty="0">
                <a:latin typeface="Constantia"/>
              </a:rPr>
              <a:t>s</a:t>
            </a:r>
            <a:r>
              <a:rPr lang="vi" sz="2800" dirty="0">
                <a:latin typeface="Constantia"/>
              </a:rPr>
              <a:t> và truyền khoá này về phía A, tin tức được mã hoá bằng khoá công khai của A.</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903614" y="332465"/>
          <a:ext cx="7706985" cy="7753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03614" y="1240535"/>
            <a:ext cx="7706985" cy="4966833"/>
          </a:xfrm>
          <a:prstGeom prst="rect">
            <a:avLst/>
          </a:prstGeom>
        </p:spPr>
        <p:txBody>
          <a:bodyPr lIns="0" tIns="0" rIns="0" bIns="0">
            <a:normAutofit fontScale="97500"/>
          </a:bodyPr>
          <a:lstStyle/>
          <a:p>
            <a:pPr marL="558800" indent="-558800" algn="just">
              <a:lnSpc>
                <a:spcPts val="4680"/>
              </a:lnSpc>
              <a:spcBef>
                <a:spcPts val="2520"/>
              </a:spcBef>
              <a:spcAft>
                <a:spcPts val="210"/>
              </a:spcAft>
            </a:pPr>
            <a:r>
              <a:rPr lang="vi" sz="2800" dirty="0">
                <a:solidFill>
                  <a:srgbClr val="0BD0D9"/>
                </a:solidFill>
                <a:latin typeface="Constantia"/>
              </a:rPr>
              <a:t>3.    </a:t>
            </a:r>
            <a:r>
              <a:rPr lang="vi" sz="2800" dirty="0">
                <a:latin typeface="Constantia"/>
              </a:rPr>
              <a:t>A tính D</a:t>
            </a:r>
            <a:r>
              <a:rPr lang="vi" sz="2800" baseline="-25000" dirty="0">
                <a:latin typeface="Constantia"/>
              </a:rPr>
              <a:t>KRa</a:t>
            </a:r>
            <a:r>
              <a:rPr lang="vi" sz="2800" dirty="0">
                <a:latin typeface="Constantia"/>
              </a:rPr>
              <a:t>[E</a:t>
            </a:r>
            <a:r>
              <a:rPr lang="vi" sz="2800" baseline="-25000" dirty="0">
                <a:latin typeface="Constantia"/>
              </a:rPr>
              <a:t>KUa</a:t>
            </a:r>
            <a:r>
              <a:rPr lang="vi" sz="2800" dirty="0">
                <a:latin typeface="Constantia"/>
              </a:rPr>
              <a:t>[K</a:t>
            </a:r>
            <a:r>
              <a:rPr lang="vi" sz="2800" baseline="-25000" dirty="0">
                <a:latin typeface="Constantia"/>
              </a:rPr>
              <a:t>s</a:t>
            </a:r>
            <a:r>
              <a:rPr lang="vi" sz="2800" dirty="0">
                <a:latin typeface="Constantia"/>
              </a:rPr>
              <a:t>]], để khôi phục khoá mật . Bởi vì chỉ có A mới có khả năng giải mã bản tin đó, và chỉ có các A, B biết khoá mật K</a:t>
            </a:r>
            <a:r>
              <a:rPr lang="vi" sz="2800" baseline="-25000" dirty="0">
                <a:latin typeface="Constantia"/>
              </a:rPr>
              <a:t>s</a:t>
            </a:r>
            <a:r>
              <a:rPr lang="vi" sz="2800" dirty="0">
                <a:latin typeface="Constantia"/>
              </a:rPr>
              <a:t>.</a:t>
            </a:r>
          </a:p>
          <a:p>
            <a:pPr marL="558800" indent="-558800" algn="just"/>
            <a:r>
              <a:rPr lang="vi" sz="2800" dirty="0">
                <a:solidFill>
                  <a:srgbClr val="0BD0D9"/>
                </a:solidFill>
                <a:latin typeface="Constantia"/>
              </a:rPr>
              <a:t>4.    </a:t>
            </a:r>
            <a:r>
              <a:rPr lang="vi" sz="2800" dirty="0">
                <a:latin typeface="Constantia"/>
              </a:rPr>
              <a:t>A bỏ khóa KU</a:t>
            </a:r>
            <a:r>
              <a:rPr lang="vi" sz="2800" baseline="-25000" dirty="0">
                <a:latin typeface="Constantia"/>
              </a:rPr>
              <a:t>a</a:t>
            </a:r>
            <a:r>
              <a:rPr lang="vi" sz="2800" dirty="0">
                <a:latin typeface="Constantia"/>
              </a:rPr>
              <a:t>, KR</a:t>
            </a:r>
            <a:r>
              <a:rPr lang="vi" sz="2800" baseline="-25000" dirty="0">
                <a:latin typeface="Constantia"/>
              </a:rPr>
              <a:t>a</a:t>
            </a:r>
            <a:r>
              <a:rPr lang="vi" sz="2800" dirty="0">
                <a:latin typeface="Constantia"/>
              </a:rPr>
              <a:t>, còn B bỏ khóa KU</a:t>
            </a:r>
            <a:r>
              <a:rPr lang="vi" sz="2800" baseline="-25000" dirty="0">
                <a:latin typeface="Constantia"/>
              </a:rPr>
              <a:t>a</a:t>
            </a:r>
            <a:r>
              <a:rPr lang="vi" sz="2800" dirty="0">
                <a:latin typeface="Constantia"/>
              </a:rPr>
              <a:t>.</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42420" y="363649"/>
          <a:ext cx="7774275" cy="713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42420" y="1326582"/>
            <a:ext cx="7774275" cy="5003879"/>
          </a:xfrm>
          <a:prstGeom prst="rect">
            <a:avLst/>
          </a:prstGeom>
        </p:spPr>
        <p:txBody>
          <a:bodyPr lIns="0" tIns="0" rIns="0" bIns="0">
            <a:normAutofit fontScale="97500"/>
          </a:bodyPr>
          <a:lstStyle/>
          <a:p>
            <a:pPr marL="458216" indent="-457200">
              <a:lnSpc>
                <a:spcPts val="3504"/>
              </a:lnSpc>
              <a:spcBef>
                <a:spcPts val="1890"/>
              </a:spcBef>
              <a:spcAft>
                <a:spcPts val="210"/>
              </a:spcAft>
              <a:buFont typeface="Wingdings" panose="05000000000000000000" pitchFamily="2" charset="2"/>
              <a:buChar char="q"/>
            </a:pPr>
            <a:r>
              <a:rPr lang="vi" sz="2600" dirty="0" smtClean="0">
                <a:latin typeface="Constantia"/>
              </a:rPr>
              <a:t>Sau </a:t>
            </a:r>
            <a:r>
              <a:rPr lang="vi" sz="2600" dirty="0">
                <a:latin typeface="Constantia"/>
              </a:rPr>
              <a:t>khi kết thúc liên lạc, cả </a:t>
            </a:r>
            <a:r>
              <a:rPr lang="en-US" sz="2600" dirty="0">
                <a:latin typeface="Constantia"/>
              </a:rPr>
              <a:t>A, </a:t>
            </a:r>
            <a:r>
              <a:rPr lang="vi" sz="2600" dirty="0">
                <a:latin typeface="Constantia"/>
              </a:rPr>
              <a:t>B đều vứt bỏ khoá mật K</a:t>
            </a:r>
            <a:r>
              <a:rPr lang="vi" sz="2600" baseline="-25000" dirty="0">
                <a:latin typeface="Constantia"/>
              </a:rPr>
              <a:t>s</a:t>
            </a:r>
            <a:r>
              <a:rPr lang="vi" sz="2600" dirty="0">
                <a:latin typeface="Constantia"/>
              </a:rPr>
              <a:t>.</a:t>
            </a:r>
          </a:p>
          <a:p>
            <a:pPr marL="458216" indent="-457200">
              <a:lnSpc>
                <a:spcPts val="3360"/>
              </a:lnSpc>
              <a:spcAft>
                <a:spcPts val="210"/>
              </a:spcAft>
              <a:buFont typeface="Wingdings" panose="05000000000000000000" pitchFamily="2" charset="2"/>
              <a:buChar char="q"/>
            </a:pPr>
            <a:r>
              <a:rPr lang="vi" sz="2600" dirty="0" smtClean="0">
                <a:latin typeface="Constantia"/>
              </a:rPr>
              <a:t>Không </a:t>
            </a:r>
            <a:r>
              <a:rPr lang="vi" sz="2600" dirty="0">
                <a:latin typeface="Constantia"/>
              </a:rPr>
              <a:t>khảo sát tính đơn giản, thủ tục này quả là thuận lợi.</a:t>
            </a:r>
          </a:p>
          <a:p>
            <a:pPr marL="457200" indent="-457200" algn="just">
              <a:spcAft>
                <a:spcPts val="840"/>
              </a:spcAft>
              <a:buFont typeface="Wingdings" panose="05000000000000000000" pitchFamily="2" charset="2"/>
              <a:buChar char="q"/>
            </a:pPr>
            <a:r>
              <a:rPr lang="vi" sz="2600" dirty="0" smtClean="0">
                <a:latin typeface="Constantia"/>
              </a:rPr>
              <a:t>Không </a:t>
            </a:r>
            <a:r>
              <a:rPr lang="vi" sz="2600" dirty="0">
                <a:latin typeface="Constantia"/>
              </a:rPr>
              <a:t>có khoá nào tồn tại trước mỗi phiên </a:t>
            </a:r>
            <a:r>
              <a:rPr lang="vi" sz="2600" dirty="0" smtClean="0">
                <a:latin typeface="Constantia"/>
              </a:rPr>
              <a:t>liên</a:t>
            </a:r>
            <a:r>
              <a:rPr lang="en-US" sz="2600" dirty="0" smtClean="0">
                <a:latin typeface="Constantia"/>
              </a:rPr>
              <a:t> </a:t>
            </a:r>
            <a:r>
              <a:rPr lang="vi" sz="2600" dirty="0" smtClean="0">
                <a:latin typeface="Constantia"/>
              </a:rPr>
              <a:t>lạc</a:t>
            </a:r>
            <a:r>
              <a:rPr lang="vi" sz="2600" dirty="0">
                <a:latin typeface="Constantia"/>
              </a:rPr>
              <a:t>, không có khoá nào còn lại sau mỗi phiên liên lạc. Bởi vậy, khả năng bị mất khoá trở nên rất hiếm hoi. Các cuộc liên lạc xem ra có vẻ an toàn.</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903615" y="443925"/>
          <a:ext cx="7871108" cy="734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03615" y="1398797"/>
            <a:ext cx="7871108" cy="5064173"/>
          </a:xfrm>
          <a:prstGeom prst="rect">
            <a:avLst/>
          </a:prstGeom>
        </p:spPr>
        <p:txBody>
          <a:bodyPr lIns="0" tIns="0" rIns="0" bIns="0">
            <a:normAutofit fontScale="97500"/>
          </a:bodyPr>
          <a:lstStyle/>
          <a:p>
            <a:pPr marL="445516" indent="-457200" algn="just">
              <a:lnSpc>
                <a:spcPts val="4656"/>
              </a:lnSpc>
              <a:spcBef>
                <a:spcPts val="2520"/>
              </a:spcBef>
              <a:spcAft>
                <a:spcPts val="210"/>
              </a:spcAft>
              <a:buFont typeface="Wingdings" panose="05000000000000000000" pitchFamily="2" charset="2"/>
              <a:buChar char="q"/>
            </a:pPr>
            <a:r>
              <a:rPr lang="vi" sz="2800" dirty="0" smtClean="0">
                <a:latin typeface="Constantia"/>
              </a:rPr>
              <a:t>Không </a:t>
            </a:r>
            <a:r>
              <a:rPr lang="vi" sz="2800" dirty="0">
                <a:latin typeface="Constantia"/>
              </a:rPr>
              <a:t>an toàn khi đối phương có thể chặn tin tức (giữ chậm hoặc thay đổi nội dung) ^ tấn công theo kiểu </a:t>
            </a:r>
            <a:r>
              <a:rPr lang="vi" sz="2800" u="sng" dirty="0">
                <a:solidFill>
                  <a:srgbClr val="F49100"/>
                </a:solidFill>
                <a:latin typeface="Constantia"/>
              </a:rPr>
              <a:t>man-in-the-middle attack</a:t>
            </a:r>
            <a:r>
              <a:rPr lang="vi" sz="2800" dirty="0">
                <a:latin typeface="Constantia"/>
              </a:rPr>
              <a:t>.</a:t>
            </a:r>
          </a:p>
          <a:p>
            <a:pPr marL="445516" indent="-457200" algn="just">
              <a:lnSpc>
                <a:spcPts val="4656"/>
              </a:lnSpc>
              <a:buFont typeface="Wingdings" panose="05000000000000000000" pitchFamily="2" charset="2"/>
              <a:buChar char="q"/>
            </a:pPr>
            <a:r>
              <a:rPr lang="vi" sz="2800" dirty="0" smtClean="0">
                <a:latin typeface="Constantia"/>
              </a:rPr>
              <a:t>Đối </a:t>
            </a:r>
            <a:r>
              <a:rPr lang="vi" sz="2800" dirty="0">
                <a:latin typeface="Constantia"/>
              </a:rPr>
              <a:t>phương có thể can thiệp vào phiên truyền thông theo cách sau (không phát hiện được).</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502565039"/>
              </p:ext>
            </p:extLst>
          </p:nvPr>
        </p:nvGraphicFramePr>
        <p:xfrm>
          <a:off x="912758" y="478977"/>
          <a:ext cx="7706985" cy="7871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12758" y="1542991"/>
            <a:ext cx="7844380" cy="4919980"/>
          </a:xfrm>
          <a:prstGeom prst="rect">
            <a:avLst/>
          </a:prstGeom>
        </p:spPr>
        <p:txBody>
          <a:bodyPr lIns="0" tIns="0" rIns="0" bIns="0">
            <a:normAutofit fontScale="97500"/>
          </a:bodyPr>
          <a:lstStyle/>
          <a:p>
            <a:pPr marL="635000" indent="-635000" algn="just">
              <a:lnSpc>
                <a:spcPts val="3096"/>
              </a:lnSpc>
              <a:spcBef>
                <a:spcPts val="1680"/>
              </a:spcBef>
              <a:spcAft>
                <a:spcPts val="210"/>
              </a:spcAft>
            </a:pPr>
            <a:r>
              <a:rPr lang="vi" sz="2800" dirty="0">
                <a:solidFill>
                  <a:srgbClr val="0BD0D9"/>
                </a:solidFill>
                <a:latin typeface="Constantia"/>
              </a:rPr>
              <a:t>1.    </a:t>
            </a:r>
            <a:r>
              <a:rPr lang="fr" sz="2800" dirty="0">
                <a:latin typeface="Constantia"/>
              </a:rPr>
              <a:t>A </a:t>
            </a:r>
            <a:r>
              <a:rPr lang="vi" sz="2800" dirty="0">
                <a:latin typeface="Constantia"/>
              </a:rPr>
              <a:t>phát sinh cặp khoá công khai và khoá riêng (KU</a:t>
            </a:r>
            <a:r>
              <a:rPr lang="vi" sz="2800" baseline="-25000" dirty="0">
                <a:latin typeface="Constantia"/>
              </a:rPr>
              <a:t>A</a:t>
            </a:r>
            <a:r>
              <a:rPr lang="vi" sz="2800" dirty="0">
                <a:latin typeface="Constantia"/>
              </a:rPr>
              <a:t>, KR</a:t>
            </a:r>
            <a:r>
              <a:rPr lang="vi" sz="2800" baseline="-25000" dirty="0">
                <a:latin typeface="Constantia"/>
              </a:rPr>
              <a:t>A</a:t>
            </a:r>
            <a:r>
              <a:rPr lang="vi" sz="2800" dirty="0">
                <a:latin typeface="Constantia"/>
              </a:rPr>
              <a:t>) và truyền </a:t>
            </a:r>
            <a:r>
              <a:rPr lang="en-US" sz="2800" dirty="0">
                <a:latin typeface="Constantia"/>
              </a:rPr>
              <a:t>tin </a:t>
            </a:r>
            <a:r>
              <a:rPr lang="vi" sz="2800" dirty="0">
                <a:latin typeface="Constantia"/>
              </a:rPr>
              <a:t>tức về phía B, bao gồm KU</a:t>
            </a:r>
            <a:r>
              <a:rPr lang="vi" sz="2800" baseline="-25000" dirty="0">
                <a:latin typeface="Constantia"/>
              </a:rPr>
              <a:t>A</a:t>
            </a:r>
            <a:r>
              <a:rPr lang="vi" sz="2800" dirty="0">
                <a:latin typeface="Constantia"/>
              </a:rPr>
              <a:t> và định danh của </a:t>
            </a:r>
            <a:r>
              <a:rPr lang="fr" sz="2800" dirty="0">
                <a:latin typeface="Constantia"/>
              </a:rPr>
              <a:t>A </a:t>
            </a:r>
            <a:r>
              <a:rPr lang="vi" sz="2800" dirty="0">
                <a:latin typeface="Constantia"/>
              </a:rPr>
              <a:t>(ID</a:t>
            </a:r>
            <a:r>
              <a:rPr lang="vi" sz="2800" baseline="-25000" dirty="0">
                <a:latin typeface="Constantia"/>
              </a:rPr>
              <a:t>A</a:t>
            </a:r>
            <a:r>
              <a:rPr lang="vi" sz="2800" dirty="0">
                <a:latin typeface="Constantia"/>
              </a:rPr>
              <a:t>).</a:t>
            </a:r>
          </a:p>
          <a:p>
            <a:pPr marL="635000" indent="-635000" algn="just">
              <a:lnSpc>
                <a:spcPts val="3096"/>
              </a:lnSpc>
            </a:pPr>
            <a:r>
              <a:rPr lang="vi" sz="2800" dirty="0">
                <a:solidFill>
                  <a:srgbClr val="0BD0D9"/>
                </a:solidFill>
                <a:latin typeface="Constantia"/>
              </a:rPr>
              <a:t>2.    </a:t>
            </a:r>
            <a:r>
              <a:rPr lang="vi" sz="2800" dirty="0">
                <a:latin typeface="Constantia"/>
              </a:rPr>
              <a:t>Đối phương E chặn tin tức, và tạo nên một cặp khoá giả (KU</a:t>
            </a:r>
            <a:r>
              <a:rPr lang="vi" sz="2800" baseline="-25000" dirty="0">
                <a:latin typeface="Constantia"/>
              </a:rPr>
              <a:t>e</a:t>
            </a:r>
            <a:r>
              <a:rPr lang="vi" sz="2800" dirty="0">
                <a:latin typeface="Constantia"/>
              </a:rPr>
              <a:t>, KR</a:t>
            </a:r>
            <a:r>
              <a:rPr lang="vi" sz="2800" baseline="-25000" dirty="0">
                <a:latin typeface="Constantia"/>
              </a:rPr>
              <a:t>e</a:t>
            </a:r>
            <a:r>
              <a:rPr lang="vi" sz="2800" dirty="0">
                <a:latin typeface="Constantia"/>
              </a:rPr>
              <a:t>) và truyền về phía B, bao gồm KU</a:t>
            </a:r>
            <a:r>
              <a:rPr lang="vi" sz="2800" baseline="-25000" dirty="0">
                <a:latin typeface="Constantia"/>
              </a:rPr>
              <a:t>e</a:t>
            </a:r>
            <a:r>
              <a:rPr lang="vi" sz="2800" dirty="0">
                <a:latin typeface="Constantia"/>
              </a:rPr>
              <a:t> và ID</a:t>
            </a:r>
            <a:r>
              <a:rPr lang="vi" sz="2800" baseline="-25000" dirty="0">
                <a:latin typeface="Constantia"/>
              </a:rPr>
              <a:t>a</a:t>
            </a:r>
            <a:r>
              <a:rPr lang="vi" sz="2800" dirty="0">
                <a:latin typeface="Constantia"/>
              </a:rPr>
              <a:t>.</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20021" y="1434200"/>
            <a:ext cx="7283221" cy="4667661"/>
          </a:xfrm>
          <a:prstGeom prst="rect">
            <a:avLst/>
          </a:prstGeom>
        </p:spPr>
      </p:pic>
      <p:graphicFrame>
        <p:nvGraphicFramePr>
          <p:cNvPr id="8" name="Diagram 7"/>
          <p:cNvGraphicFramePr/>
          <p:nvPr>
            <p:extLst>
              <p:ext uri="{D42A27DB-BD31-4B8C-83A1-F6EECF244321}">
                <p14:modId xmlns:p14="http://schemas.microsoft.com/office/powerpoint/2010/main" val="1284131072"/>
              </p:ext>
            </p:extLst>
          </p:nvPr>
        </p:nvGraphicFramePr>
        <p:xfrm>
          <a:off x="874541" y="359195"/>
          <a:ext cx="7671581" cy="7486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7" name="TextBox 6"/>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263816963"/>
              </p:ext>
            </p:extLst>
          </p:nvPr>
        </p:nvGraphicFramePr>
        <p:xfrm>
          <a:off x="868444" y="402804"/>
          <a:ext cx="7739107" cy="7929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68444" y="1266093"/>
            <a:ext cx="7923864" cy="5196878"/>
          </a:xfrm>
          <a:prstGeom prst="rect">
            <a:avLst/>
          </a:prstGeom>
        </p:spPr>
        <p:txBody>
          <a:bodyPr lIns="0" tIns="0" rIns="0" bIns="0">
            <a:normAutofit fontScale="97500"/>
          </a:bodyPr>
          <a:lstStyle/>
          <a:p>
            <a:pPr marL="650748" indent="-635000">
              <a:lnSpc>
                <a:spcPts val="5976"/>
              </a:lnSpc>
              <a:spcBef>
                <a:spcPts val="2730"/>
              </a:spcBef>
            </a:pPr>
            <a:r>
              <a:rPr lang="vi" sz="3100" dirty="0">
                <a:solidFill>
                  <a:srgbClr val="0BD0D9"/>
                </a:solidFill>
                <a:latin typeface="Constantia"/>
              </a:rPr>
              <a:t>3.    </a:t>
            </a:r>
            <a:r>
              <a:rPr lang="vi" sz="3100" dirty="0">
                <a:latin typeface="Constantia"/>
              </a:rPr>
              <a:t>B phát sinh khoá mật K</a:t>
            </a:r>
            <a:r>
              <a:rPr lang="vi" sz="3100" baseline="-25000" dirty="0">
                <a:latin typeface="Constantia"/>
              </a:rPr>
              <a:t>s</a:t>
            </a:r>
            <a:r>
              <a:rPr lang="vi" sz="3100" dirty="0">
                <a:latin typeface="Constantia"/>
              </a:rPr>
              <a:t> và truyền với EKUe [Ks].</a:t>
            </a:r>
          </a:p>
          <a:p>
            <a:pPr indent="0" algn="just">
              <a:spcAft>
                <a:spcPts val="2100"/>
              </a:spcAft>
            </a:pPr>
            <a:r>
              <a:rPr lang="vi" sz="3100" dirty="0">
                <a:solidFill>
                  <a:srgbClr val="0BD0D9"/>
                </a:solidFill>
                <a:latin typeface="Constantia"/>
              </a:rPr>
              <a:t>4.    </a:t>
            </a:r>
            <a:r>
              <a:rPr lang="vi" sz="3100" dirty="0">
                <a:latin typeface="Constantia"/>
              </a:rPr>
              <a:t>E chặn tin tức này và biết K</a:t>
            </a:r>
            <a:r>
              <a:rPr lang="vi" sz="3100" baseline="-25000" dirty="0">
                <a:latin typeface="Constantia"/>
              </a:rPr>
              <a:t>s</a:t>
            </a:r>
            <a:r>
              <a:rPr lang="vi" sz="3100" dirty="0">
                <a:latin typeface="Constantia"/>
              </a:rPr>
              <a:t> khi tính</a:t>
            </a:r>
          </a:p>
          <a:p>
            <a:pPr marL="650748" indent="0">
              <a:spcAft>
                <a:spcPts val="2100"/>
              </a:spcAft>
            </a:pPr>
            <a:r>
              <a:rPr lang="vi" sz="3700" baseline="30000" dirty="0">
                <a:latin typeface="Constantia"/>
              </a:rPr>
              <a:t>D</a:t>
            </a:r>
            <a:r>
              <a:rPr lang="vi" sz="2100" dirty="0">
                <a:latin typeface="Constantia"/>
              </a:rPr>
              <a:t>KRe</a:t>
            </a:r>
            <a:r>
              <a:rPr lang="vi" sz="3700" baseline="30000" dirty="0">
                <a:latin typeface="Constantia"/>
              </a:rPr>
              <a:t>[E</a:t>
            </a:r>
            <a:r>
              <a:rPr lang="vi" sz="2100" dirty="0">
                <a:latin typeface="Constantia"/>
              </a:rPr>
              <a:t>KUe</a:t>
            </a:r>
            <a:r>
              <a:rPr lang="vi" sz="3700" baseline="30000" dirty="0">
                <a:latin typeface="Constantia"/>
              </a:rPr>
              <a:t>[K</a:t>
            </a:r>
            <a:r>
              <a:rPr lang="vi" sz="2100" dirty="0">
                <a:latin typeface="Constantia"/>
              </a:rPr>
              <a:t>s</a:t>
            </a:r>
            <a:r>
              <a:rPr lang="vi" sz="3700" baseline="30000" dirty="0">
                <a:latin typeface="Constantia"/>
              </a:rPr>
              <a:t>]]</a:t>
            </a:r>
            <a:r>
              <a:rPr lang="vi" sz="2900" dirty="0">
                <a:latin typeface="Constantia"/>
              </a:rPr>
              <a:t>.</a:t>
            </a:r>
          </a:p>
          <a:p>
            <a:pPr indent="0" algn="just"/>
            <a:r>
              <a:rPr lang="vi" sz="3100" dirty="0">
                <a:solidFill>
                  <a:srgbClr val="0BD0D9"/>
                </a:solidFill>
                <a:latin typeface="Constantia"/>
              </a:rPr>
              <a:t>5.    </a:t>
            </a:r>
            <a:r>
              <a:rPr lang="vi" sz="3100" dirty="0">
                <a:latin typeface="Constantia"/>
              </a:rPr>
              <a:t>E truyền cho A tin tức E</a:t>
            </a:r>
            <a:r>
              <a:rPr lang="vi" sz="3100" baseline="-25000" dirty="0">
                <a:latin typeface="Constantia"/>
              </a:rPr>
              <a:t>KUa</a:t>
            </a:r>
            <a:r>
              <a:rPr lang="vi" sz="3100" dirty="0">
                <a:latin typeface="Constantia"/>
              </a:rPr>
              <a:t>[K</a:t>
            </a:r>
            <a:r>
              <a:rPr lang="vi" sz="3100" baseline="-25000" dirty="0">
                <a:latin typeface="Constantia"/>
              </a:rPr>
              <a:t>s</a:t>
            </a:r>
            <a:r>
              <a:rPr lang="vi" sz="3100" dirty="0">
                <a:latin typeface="Constantia"/>
              </a:rPr>
              <a:t>]].</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77589" y="398819"/>
          <a:ext cx="7615779" cy="779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77589" y="1230924"/>
            <a:ext cx="7738873" cy="5046784"/>
          </a:xfrm>
          <a:prstGeom prst="rect">
            <a:avLst/>
          </a:prstGeom>
        </p:spPr>
        <p:txBody>
          <a:bodyPr lIns="0" tIns="0" rIns="0" bIns="0">
            <a:normAutofit fontScale="97500"/>
          </a:bodyPr>
          <a:lstStyle/>
          <a:p>
            <a:pPr marL="604520" indent="-609600" algn="just">
              <a:lnSpc>
                <a:spcPts val="5328"/>
              </a:lnSpc>
              <a:spcBef>
                <a:spcPts val="2730"/>
              </a:spcBef>
              <a:spcAft>
                <a:spcPts val="420"/>
              </a:spcAft>
              <a:buFont typeface="Wingdings" panose="05000000000000000000" pitchFamily="2" charset="2"/>
              <a:buChar char="q"/>
            </a:pPr>
            <a:r>
              <a:rPr lang="vi" sz="3100" dirty="0" smtClean="0">
                <a:latin typeface="Constantia"/>
              </a:rPr>
              <a:t>A </a:t>
            </a:r>
            <a:r>
              <a:rPr lang="vi" sz="3100" dirty="0">
                <a:latin typeface="Constantia"/>
              </a:rPr>
              <a:t>và B đều biết K</a:t>
            </a:r>
            <a:r>
              <a:rPr lang="vi" sz="3100" baseline="-25000" dirty="0">
                <a:latin typeface="Constantia"/>
              </a:rPr>
              <a:t>s</a:t>
            </a:r>
            <a:r>
              <a:rPr lang="vi" sz="3100" dirty="0">
                <a:latin typeface="Constantia"/>
              </a:rPr>
              <a:t>, nhưng sẽ không biết rằng K</a:t>
            </a:r>
            <a:r>
              <a:rPr lang="vi" sz="3100" baseline="-25000" dirty="0">
                <a:latin typeface="Constantia"/>
              </a:rPr>
              <a:t>s</a:t>
            </a:r>
            <a:r>
              <a:rPr lang="vi" sz="3100" dirty="0">
                <a:latin typeface="Constantia"/>
              </a:rPr>
              <a:t> còn được biết cả bởi đối phương E.</a:t>
            </a:r>
          </a:p>
          <a:p>
            <a:pPr marL="604520" indent="-609600" algn="just">
              <a:lnSpc>
                <a:spcPts val="5376"/>
              </a:lnSpc>
              <a:buFont typeface="Wingdings" panose="05000000000000000000" pitchFamily="2" charset="2"/>
              <a:buChar char="q"/>
            </a:pPr>
            <a:r>
              <a:rPr lang="vi" sz="3100" dirty="0" smtClean="0">
                <a:latin typeface="Constantia"/>
              </a:rPr>
              <a:t>Thủ </a:t>
            </a:r>
            <a:r>
              <a:rPr lang="vi" sz="3100" dirty="0">
                <a:latin typeface="Constantia"/>
              </a:rPr>
              <a:t>tục sẽ hữu dụng chỉ trong trường hợp kênh truyền chỉ có một nguy cơ nghe trộm.</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61870" y="1720389"/>
            <a:ext cx="7712702" cy="3065819"/>
          </a:xfrm>
          <a:prstGeom prst="rect">
            <a:avLst/>
          </a:prstGeom>
        </p:spPr>
      </p:pic>
      <p:graphicFrame>
        <p:nvGraphicFramePr>
          <p:cNvPr id="7" name="Diagram 6"/>
          <p:cNvGraphicFramePr/>
          <p:nvPr>
            <p:extLst>
              <p:ext uri="{D42A27DB-BD31-4B8C-83A1-F6EECF244321}">
                <p14:modId xmlns:p14="http://schemas.microsoft.com/office/powerpoint/2010/main" val="894396932"/>
              </p:ext>
            </p:extLst>
          </p:nvPr>
        </p:nvGraphicFramePr>
        <p:xfrm>
          <a:off x="780522" y="357318"/>
          <a:ext cx="7800769" cy="943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912758" y="362071"/>
          <a:ext cx="7700890" cy="763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12758" y="1327520"/>
            <a:ext cx="7861965" cy="4967771"/>
          </a:xfrm>
          <a:prstGeom prst="rect">
            <a:avLst/>
          </a:prstGeom>
        </p:spPr>
        <p:txBody>
          <a:bodyPr lIns="0" tIns="0" rIns="0" bIns="0">
            <a:normAutofit fontScale="97500"/>
          </a:bodyPr>
          <a:lstStyle/>
          <a:p>
            <a:pPr marL="452120" indent="-457200">
              <a:lnSpc>
                <a:spcPts val="5760"/>
              </a:lnSpc>
              <a:spcBef>
                <a:spcPts val="2730"/>
              </a:spcBef>
              <a:spcAft>
                <a:spcPts val="420"/>
              </a:spcAft>
              <a:buFont typeface="Wingdings" panose="05000000000000000000" pitchFamily="2" charset="2"/>
              <a:buChar char="q"/>
            </a:pPr>
            <a:r>
              <a:rPr lang="vi" sz="3100" dirty="0" smtClean="0">
                <a:latin typeface="Constantia"/>
              </a:rPr>
              <a:t>Mô </a:t>
            </a:r>
            <a:r>
              <a:rPr lang="vi" sz="3100" dirty="0">
                <a:latin typeface="Constantia"/>
              </a:rPr>
              <a:t>hình có khả năng chống lại cả tấn công thụ động và chủ động.</a:t>
            </a:r>
          </a:p>
          <a:p>
            <a:pPr marL="457200" indent="-457200" algn="just">
              <a:buFont typeface="Wingdings" panose="05000000000000000000" pitchFamily="2" charset="2"/>
              <a:buChar char="q"/>
            </a:pPr>
            <a:r>
              <a:rPr lang="vi" sz="3100" dirty="0" smtClean="0">
                <a:latin typeface="Constantia"/>
              </a:rPr>
              <a:t>Mô </a:t>
            </a:r>
            <a:r>
              <a:rPr lang="vi" sz="3100" dirty="0">
                <a:latin typeface="Constantia"/>
              </a:rPr>
              <a:t>hình được thực hiện với giả thiết </a:t>
            </a:r>
            <a:r>
              <a:rPr lang="fr" sz="3100" dirty="0">
                <a:latin typeface="Constantia"/>
              </a:rPr>
              <a:t>A </a:t>
            </a:r>
            <a:r>
              <a:rPr lang="vi" sz="3100" dirty="0">
                <a:latin typeface="Constantia"/>
              </a:rPr>
              <a:t>và </a:t>
            </a:r>
            <a:r>
              <a:rPr lang="vi" sz="3100" dirty="0" smtClean="0">
                <a:latin typeface="Constantia"/>
              </a:rPr>
              <a:t>B</a:t>
            </a:r>
            <a:r>
              <a:rPr lang="en-US" sz="3100" dirty="0" smtClean="0">
                <a:latin typeface="Constantia"/>
              </a:rPr>
              <a:t> </a:t>
            </a:r>
            <a:r>
              <a:rPr lang="vi" sz="3100" dirty="0" smtClean="0">
                <a:latin typeface="Constantia"/>
              </a:rPr>
              <a:t>đã </a:t>
            </a:r>
            <a:r>
              <a:rPr lang="vi" sz="3100" dirty="0">
                <a:latin typeface="Constantia"/>
              </a:rPr>
              <a:t>có khóa công khai của nhau.</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23223534"/>
              </p:ext>
            </p:extLst>
          </p:nvPr>
        </p:nvGraphicFramePr>
        <p:xfrm>
          <a:off x="838668" y="369277"/>
          <a:ext cx="7778027" cy="7913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38668" y="1379831"/>
            <a:ext cx="7936055" cy="5083140"/>
          </a:xfrm>
          <a:prstGeom prst="rect">
            <a:avLst/>
          </a:prstGeom>
        </p:spPr>
        <p:txBody>
          <a:bodyPr lIns="0" tIns="0" rIns="0" bIns="0">
            <a:normAutofit fontScale="97500"/>
          </a:bodyPr>
          <a:lstStyle/>
          <a:p>
            <a:pPr marL="558800" indent="-558800" algn="just">
              <a:lnSpc>
                <a:spcPts val="3360"/>
              </a:lnSpc>
              <a:spcBef>
                <a:spcPts val="1890"/>
              </a:spcBef>
              <a:spcAft>
                <a:spcPts val="210"/>
              </a:spcAft>
            </a:pPr>
            <a:r>
              <a:rPr lang="vi" sz="2800" dirty="0">
                <a:solidFill>
                  <a:srgbClr val="0BD0D9"/>
                </a:solidFill>
                <a:latin typeface="Constantia"/>
              </a:rPr>
              <a:t>1.    </a:t>
            </a:r>
            <a:r>
              <a:rPr lang="vi" sz="2800" dirty="0">
                <a:latin typeface="Constantia"/>
              </a:rPr>
              <a:t>A sử dụng khóa công khai của B để gửi cho B một văn bản mã, bao gồm định danh của A (ID</a:t>
            </a:r>
            <a:r>
              <a:rPr lang="vi" sz="2800" baseline="-25000" dirty="0">
                <a:latin typeface="Constantia"/>
              </a:rPr>
              <a:t>A</a:t>
            </a:r>
            <a:r>
              <a:rPr lang="vi" sz="2800" dirty="0">
                <a:latin typeface="Constantia"/>
              </a:rPr>
              <a:t>) và </a:t>
            </a:r>
            <a:r>
              <a:rPr lang="en-US" sz="2800" dirty="0">
                <a:latin typeface="Constantia"/>
              </a:rPr>
              <a:t>nonce </a:t>
            </a:r>
            <a:r>
              <a:rPr lang="vi" sz="2800" dirty="0">
                <a:latin typeface="Constantia"/>
              </a:rPr>
              <a:t>(Ni).</a:t>
            </a:r>
          </a:p>
          <a:p>
            <a:pPr marL="558800" indent="-558800" algn="just">
              <a:lnSpc>
                <a:spcPts val="3360"/>
              </a:lnSpc>
            </a:pPr>
            <a:r>
              <a:rPr lang="vi" sz="2800" dirty="0">
                <a:solidFill>
                  <a:srgbClr val="0BD0D9"/>
                </a:solidFill>
                <a:latin typeface="Constantia"/>
              </a:rPr>
              <a:t>2.    </a:t>
            </a:r>
            <a:r>
              <a:rPr lang="vi" sz="2800" dirty="0">
                <a:latin typeface="Constantia"/>
              </a:rPr>
              <a:t>B gửi tin tức cho </a:t>
            </a:r>
            <a:r>
              <a:rPr lang="en-US" sz="2800" dirty="0">
                <a:latin typeface="Constantia"/>
              </a:rPr>
              <a:t>A, </a:t>
            </a:r>
            <a:r>
              <a:rPr lang="vi" sz="2800" dirty="0">
                <a:latin typeface="Constantia"/>
              </a:rPr>
              <a:t>tin tức được mã hoá nhờ KU</a:t>
            </a:r>
            <a:r>
              <a:rPr lang="vi" sz="2800" baseline="-25000" dirty="0">
                <a:latin typeface="Constantia"/>
              </a:rPr>
              <a:t>a</a:t>
            </a:r>
            <a:r>
              <a:rPr lang="vi" sz="2800" dirty="0">
                <a:latin typeface="Constantia"/>
              </a:rPr>
              <a:t>, bao gồm </a:t>
            </a:r>
            <a:r>
              <a:rPr lang="en-US" sz="2800" dirty="0">
                <a:latin typeface="Constantia"/>
              </a:rPr>
              <a:t>nonce </a:t>
            </a:r>
            <a:r>
              <a:rPr lang="vi" sz="2800" dirty="0">
                <a:latin typeface="Constantia"/>
              </a:rPr>
              <a:t>(N</a:t>
            </a:r>
            <a:r>
              <a:rPr lang="vi" sz="2800" baseline="-25000" dirty="0">
                <a:latin typeface="Constantia"/>
              </a:rPr>
              <a:t>1</a:t>
            </a:r>
            <a:r>
              <a:rPr lang="vi" sz="2800" dirty="0">
                <a:latin typeface="Constantia"/>
              </a:rPr>
              <a:t>) và (N</a:t>
            </a:r>
            <a:r>
              <a:rPr lang="vi" sz="2800" baseline="-25000" dirty="0">
                <a:latin typeface="Constantia"/>
              </a:rPr>
              <a:t>2</a:t>
            </a:r>
            <a:r>
              <a:rPr lang="vi" sz="2800" dirty="0">
                <a:latin typeface="Constantia"/>
              </a:rPr>
              <a:t>. Rõ ràng rằng chỉ có B mới có khả năng giải mã tin tức (i), sự có mặt của N</a:t>
            </a:r>
            <a:r>
              <a:rPr lang="vi" sz="2800" baseline="-25000" dirty="0">
                <a:latin typeface="Constantia"/>
              </a:rPr>
              <a:t>1</a:t>
            </a:r>
            <a:r>
              <a:rPr lang="vi" sz="2800" dirty="0">
                <a:latin typeface="Constantia"/>
              </a:rPr>
              <a:t> trong tin tức (2), thuyết phục </a:t>
            </a:r>
            <a:r>
              <a:rPr lang="en-US" sz="2800" dirty="0">
                <a:latin typeface="Constantia"/>
              </a:rPr>
              <a:t>A </a:t>
            </a:r>
            <a:r>
              <a:rPr lang="vi" sz="2800" dirty="0">
                <a:latin typeface="Constantia"/>
              </a:rPr>
              <a:t>rằng tin tức đã được gửi từ phía B.</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218802206"/>
              </p:ext>
            </p:extLst>
          </p:nvPr>
        </p:nvGraphicFramePr>
        <p:xfrm>
          <a:off x="903615" y="350051"/>
          <a:ext cx="7748016" cy="772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03615" y="1365739"/>
            <a:ext cx="7748016" cy="4771292"/>
          </a:xfrm>
          <a:prstGeom prst="rect">
            <a:avLst/>
          </a:prstGeom>
        </p:spPr>
        <p:txBody>
          <a:bodyPr lIns="0" tIns="0" rIns="0" bIns="0">
            <a:normAutofit fontScale="97500"/>
          </a:bodyPr>
          <a:lstStyle/>
          <a:p>
            <a:pPr marL="635000" indent="-635000">
              <a:lnSpc>
                <a:spcPts val="3000"/>
              </a:lnSpc>
              <a:spcBef>
                <a:spcPts val="1680"/>
              </a:spcBef>
            </a:pPr>
            <a:r>
              <a:rPr lang="vi" sz="2800" dirty="0">
                <a:solidFill>
                  <a:srgbClr val="0BD0D9"/>
                </a:solidFill>
                <a:latin typeface="Constantia"/>
              </a:rPr>
              <a:t>3.    </a:t>
            </a:r>
            <a:r>
              <a:rPr lang="vi" sz="2800" dirty="0">
                <a:latin typeface="Constantia"/>
              </a:rPr>
              <a:t>A gửi trở (N</a:t>
            </a:r>
            <a:r>
              <a:rPr lang="vi" sz="2800" baseline="-25000" dirty="0">
                <a:latin typeface="Constantia"/>
              </a:rPr>
              <a:t>2</a:t>
            </a:r>
            <a:r>
              <a:rPr lang="vi" sz="2800" dirty="0">
                <a:latin typeface="Constantia"/>
              </a:rPr>
              <a:t>), được mã hoá bằng khoá công khai của B, điều đó bảo đảm rằng tin tức là của</a:t>
            </a:r>
          </a:p>
          <a:p>
            <a:pPr marL="635000" indent="0">
              <a:lnSpc>
                <a:spcPts val="3000"/>
              </a:lnSpc>
              <a:spcAft>
                <a:spcPts val="420"/>
              </a:spcAft>
            </a:pPr>
            <a:r>
              <a:rPr lang="vi" sz="2800" dirty="0">
                <a:latin typeface="Constantia"/>
              </a:rPr>
              <a:t>phía A.</a:t>
            </a:r>
          </a:p>
          <a:p>
            <a:pPr indent="0" algn="just">
              <a:spcAft>
                <a:spcPts val="420"/>
              </a:spcAft>
            </a:pPr>
            <a:r>
              <a:rPr lang="vi" sz="2800" dirty="0">
                <a:solidFill>
                  <a:srgbClr val="0BD0D9"/>
                </a:solidFill>
                <a:latin typeface="Constantia"/>
              </a:rPr>
              <a:t>4.    </a:t>
            </a:r>
            <a:r>
              <a:rPr lang="vi" sz="2800" dirty="0">
                <a:latin typeface="Constantia"/>
              </a:rPr>
              <a:t>A chọn khoá mật K</a:t>
            </a:r>
            <a:r>
              <a:rPr lang="vi" sz="2800" baseline="-25000" dirty="0">
                <a:latin typeface="Constantia"/>
              </a:rPr>
              <a:t>s</a:t>
            </a:r>
            <a:r>
              <a:rPr lang="vi" sz="2800" dirty="0">
                <a:latin typeface="Constantia"/>
              </a:rPr>
              <a:t> và gửi cho B tin tức: M =</a:t>
            </a:r>
          </a:p>
          <a:p>
            <a:pPr marL="635000" indent="0">
              <a:lnSpc>
                <a:spcPts val="2592"/>
              </a:lnSpc>
            </a:pPr>
            <a:r>
              <a:rPr lang="vi" sz="3700" baseline="30000" dirty="0">
                <a:latin typeface="Constantia"/>
              </a:rPr>
              <a:t>E</a:t>
            </a:r>
            <a:r>
              <a:rPr lang="vi" sz="2100" dirty="0">
                <a:latin typeface="Constantia"/>
              </a:rPr>
              <a:t>KUb</a:t>
            </a:r>
            <a:r>
              <a:rPr lang="vi" sz="2800" dirty="0">
                <a:latin typeface="Constantia"/>
              </a:rPr>
              <a:t> [</a:t>
            </a:r>
            <a:r>
              <a:rPr lang="vi" sz="3700" baseline="30000" dirty="0" smtClean="0">
                <a:latin typeface="Constantia"/>
              </a:rPr>
              <a:t>E</a:t>
            </a:r>
            <a:r>
              <a:rPr lang="vi" sz="2100" dirty="0" smtClean="0">
                <a:latin typeface="Constantia"/>
              </a:rPr>
              <a:t>KRa</a:t>
            </a:r>
            <a:r>
              <a:rPr lang="vi" sz="4000" dirty="0">
                <a:latin typeface="Constantia"/>
              </a:rPr>
              <a:t> </a:t>
            </a:r>
            <a:r>
              <a:rPr lang="vi" sz="4000" dirty="0" smtClean="0">
                <a:latin typeface="Constantia"/>
              </a:rPr>
              <a:t>[</a:t>
            </a:r>
            <a:r>
              <a:rPr lang="vi" sz="3700" baseline="30000" dirty="0" smtClean="0">
                <a:latin typeface="Constantia"/>
              </a:rPr>
              <a:t>K</a:t>
            </a:r>
            <a:r>
              <a:rPr lang="vi" sz="2100" dirty="0" smtClean="0">
                <a:latin typeface="Constantia"/>
              </a:rPr>
              <a:t>s</a:t>
            </a:r>
            <a:r>
              <a:rPr lang="vi" sz="2800" dirty="0">
                <a:latin typeface="Constantia"/>
              </a:rPr>
              <a:t>]].</a:t>
            </a:r>
          </a:p>
          <a:p>
            <a:pPr marL="1003300" indent="0" algn="just">
              <a:lnSpc>
                <a:spcPts val="2592"/>
              </a:lnSpc>
            </a:pPr>
            <a:r>
              <a:rPr lang="vi" sz="2400" dirty="0">
                <a:latin typeface="Constantia"/>
              </a:rPr>
              <a:t>Tin tức </a:t>
            </a:r>
            <a:r>
              <a:rPr lang="vi" sz="2400" dirty="0" smtClean="0">
                <a:latin typeface="Constantia"/>
              </a:rPr>
              <a:t>này </a:t>
            </a:r>
            <a:r>
              <a:rPr lang="vi" sz="2400" dirty="0">
                <a:latin typeface="Constantia"/>
              </a:rPr>
              <a:t>được mã hoá bằng khoá công khai của B, để chứng tỏ rằng chỉ có B mới giải mã được nhờ khoá riêng của mình, còn mã hoá bằng khoá riêng của A, xác thực rằng chỉ có A là người đã gửi tin tức </a:t>
            </a:r>
            <a:r>
              <a:rPr lang="vi" sz="2800" dirty="0">
                <a:latin typeface="Constantia"/>
              </a:rPr>
              <a:t>đó.</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1008888" y="1477108"/>
            <a:ext cx="7660327" cy="4747845"/>
          </a:xfrm>
          <a:prstGeom prst="rect">
            <a:avLst/>
          </a:prstGeom>
        </p:spPr>
        <p:txBody>
          <a:bodyPr lIns="0" tIns="0" rIns="0" bIns="0">
            <a:normAutofit fontScale="97500"/>
          </a:bodyPr>
          <a:lstStyle/>
          <a:p>
            <a:pPr indent="0" algn="just">
              <a:spcAft>
                <a:spcPts val="630"/>
              </a:spcAft>
            </a:pPr>
            <a:r>
              <a:rPr lang="vi" sz="2800" dirty="0" smtClean="0">
                <a:solidFill>
                  <a:srgbClr val="0BD0D9"/>
                </a:solidFill>
                <a:latin typeface="Constantia"/>
              </a:rPr>
              <a:t>5</a:t>
            </a:r>
            <a:r>
              <a:rPr lang="vi" sz="2800" dirty="0">
                <a:solidFill>
                  <a:srgbClr val="0BD0D9"/>
                </a:solidFill>
                <a:latin typeface="Constantia"/>
              </a:rPr>
              <a:t>.</a:t>
            </a:r>
            <a:r>
              <a:rPr lang="vi" sz="2800" dirty="0">
                <a:latin typeface="Constantia"/>
              </a:rPr>
              <a:t> B tính D</a:t>
            </a:r>
            <a:r>
              <a:rPr lang="vi" sz="2800" baseline="-25000" dirty="0">
                <a:latin typeface="Constantia"/>
              </a:rPr>
              <a:t>KUa</a:t>
            </a:r>
            <a:r>
              <a:rPr lang="vi" sz="2800" dirty="0">
                <a:latin typeface="Constantia"/>
              </a:rPr>
              <a:t>[E</a:t>
            </a:r>
            <a:r>
              <a:rPr lang="vi" sz="2800" baseline="-25000" dirty="0">
                <a:latin typeface="Constantia"/>
              </a:rPr>
              <a:t>KRb</a:t>
            </a:r>
            <a:r>
              <a:rPr lang="vi" sz="2800" dirty="0">
                <a:latin typeface="Constantia"/>
              </a:rPr>
              <a:t>[M]], để khôi phục lại được khoá</a:t>
            </a:r>
          </a:p>
          <a:p>
            <a:pPr marL="699516" indent="0"/>
            <a:r>
              <a:rPr lang="vi" sz="2800" dirty="0">
                <a:latin typeface="Constantia"/>
              </a:rPr>
              <a:t>mật K</a:t>
            </a:r>
            <a:r>
              <a:rPr lang="vi" sz="2800" baseline="-25000" dirty="0">
                <a:latin typeface="Constantia"/>
              </a:rPr>
              <a:t>s</a:t>
            </a:r>
            <a:r>
              <a:rPr lang="vi" sz="2800" dirty="0">
                <a:latin typeface="Constantia"/>
              </a:rPr>
              <a:t>.</a:t>
            </a:r>
          </a:p>
          <a:p>
            <a:pPr marL="1537716" indent="0"/>
            <a:endParaRPr lang="vi" sz="2800" dirty="0">
              <a:latin typeface="Constantia"/>
            </a:endParaRP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agram 6"/>
          <p:cNvGraphicFramePr/>
          <p:nvPr>
            <p:extLst>
              <p:ext uri="{D42A27DB-BD31-4B8C-83A1-F6EECF244321}">
                <p14:modId xmlns:p14="http://schemas.microsoft.com/office/powerpoint/2010/main" val="411246278"/>
              </p:ext>
            </p:extLst>
          </p:nvPr>
        </p:nvGraphicFramePr>
        <p:xfrm>
          <a:off x="856461" y="412742"/>
          <a:ext cx="7812753" cy="624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38669" y="460807"/>
          <a:ext cx="7637116" cy="817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38669" y="1439125"/>
            <a:ext cx="7865716" cy="4768244"/>
          </a:xfrm>
          <a:prstGeom prst="rect">
            <a:avLst/>
          </a:prstGeom>
        </p:spPr>
        <p:txBody>
          <a:bodyPr lIns="0" tIns="0" rIns="0" bIns="0">
            <a:normAutofit fontScale="97500"/>
          </a:bodyPr>
          <a:lstStyle/>
          <a:p>
            <a:pPr marL="274320" indent="-304800" algn="just">
              <a:lnSpc>
                <a:spcPts val="5760"/>
              </a:lnSpc>
              <a:spcBef>
                <a:spcPts val="2940"/>
              </a:spcBef>
            </a:pPr>
            <a:r>
              <a:rPr lang="vi" sz="3100" dirty="0">
                <a:solidFill>
                  <a:srgbClr val="0BD0D9"/>
                </a:solidFill>
                <a:latin typeface="Constantia"/>
              </a:rPr>
              <a:t>• </a:t>
            </a:r>
            <a:r>
              <a:rPr lang="vi" sz="3100" dirty="0">
                <a:latin typeface="Constantia"/>
              </a:rPr>
              <a:t>Phương pháp được sử dụng trên máy tính lớn của IBM </a:t>
            </a:r>
            <a:r>
              <a:rPr lang="fr" sz="3100" dirty="0">
                <a:latin typeface="Constantia"/>
              </a:rPr>
              <a:t>(Le, A.; </a:t>
            </a:r>
            <a:r>
              <a:rPr lang="vi" sz="3100" dirty="0">
                <a:latin typeface="Constantia"/>
              </a:rPr>
              <a:t>Matyas. </a:t>
            </a:r>
            <a:r>
              <a:rPr lang="fr" sz="3100" dirty="0">
                <a:latin typeface="Constantia"/>
              </a:rPr>
              <a:t>S.; Johnson, </a:t>
            </a:r>
            <a:r>
              <a:rPr lang="vi" sz="3100" dirty="0">
                <a:latin typeface="Constantia"/>
              </a:rPr>
              <a:t>D.; and </a:t>
            </a:r>
            <a:r>
              <a:rPr lang="fr" sz="3100" dirty="0">
                <a:latin typeface="Constantia"/>
              </a:rPr>
              <a:t>Wilkins, J. </a:t>
            </a:r>
            <a:r>
              <a:rPr lang="vi" sz="3100" dirty="0">
                <a:latin typeface="Constantia"/>
              </a:rPr>
              <a:t>"</a:t>
            </a:r>
            <a:r>
              <a:rPr lang="vi" sz="3100" dirty="0">
                <a:solidFill>
                  <a:srgbClr val="0F6FC6"/>
                </a:solidFill>
                <a:latin typeface="Constantia"/>
              </a:rPr>
              <a:t>A Public </a:t>
            </a:r>
            <a:r>
              <a:rPr lang="en-US" sz="3100" dirty="0">
                <a:solidFill>
                  <a:srgbClr val="0F6FC6"/>
                </a:solidFill>
                <a:latin typeface="Constantia"/>
              </a:rPr>
              <a:t>Key Extension to the Common Cryptographic Architecture</a:t>
            </a:r>
            <a:r>
              <a:rPr lang="en-US" sz="3100" dirty="0">
                <a:latin typeface="Constantia"/>
              </a:rPr>
              <a:t>." IBM Systems Journal, No. 3, 1993.)</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567600080"/>
              </p:ext>
            </p:extLst>
          </p:nvPr>
        </p:nvGraphicFramePr>
        <p:xfrm>
          <a:off x="703385" y="400460"/>
          <a:ext cx="7754815" cy="812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90289" y="1213337"/>
            <a:ext cx="7878853" cy="5249633"/>
          </a:xfrm>
          <a:prstGeom prst="rect">
            <a:avLst/>
          </a:prstGeom>
        </p:spPr>
        <p:txBody>
          <a:bodyPr lIns="0" tIns="0" rIns="0" bIns="0">
            <a:normAutofit fontScale="97500"/>
          </a:bodyPr>
          <a:lstStyle/>
          <a:p>
            <a:pPr marL="458216" indent="-457200">
              <a:lnSpc>
                <a:spcPts val="5040"/>
              </a:lnSpc>
              <a:spcBef>
                <a:spcPts val="2520"/>
              </a:spcBef>
              <a:spcAft>
                <a:spcPts val="210"/>
              </a:spcAft>
              <a:buFont typeface="Wingdings" panose="05000000000000000000" pitchFamily="2" charset="2"/>
              <a:buChar char="v"/>
            </a:pPr>
            <a:r>
              <a:rPr lang="vi" sz="2800" dirty="0" smtClean="0">
                <a:latin typeface="Constantia"/>
              </a:rPr>
              <a:t>Sử </a:t>
            </a:r>
            <a:r>
              <a:rPr lang="vi" sz="2800" dirty="0">
                <a:latin typeface="Constantia"/>
              </a:rPr>
              <a:t>dụng trung tâm phân phối khóa KDC (chia xẻ khóa chủ với người dùng).</a:t>
            </a:r>
          </a:p>
          <a:p>
            <a:pPr marL="457200" indent="-457200" algn="just">
              <a:spcAft>
                <a:spcPts val="1890"/>
              </a:spcAft>
              <a:buFont typeface="Wingdings" panose="05000000000000000000" pitchFamily="2" charset="2"/>
              <a:buChar char="v"/>
            </a:pPr>
            <a:r>
              <a:rPr lang="vi" sz="2800" dirty="0" smtClean="0">
                <a:latin typeface="Constantia"/>
              </a:rPr>
              <a:t>Phân </a:t>
            </a:r>
            <a:r>
              <a:rPr lang="vi" sz="2800" dirty="0">
                <a:latin typeface="Constantia"/>
              </a:rPr>
              <a:t>phối khóa phiên bí mật được mã hóa </a:t>
            </a:r>
            <a:r>
              <a:rPr lang="vi" sz="2800" dirty="0" smtClean="0">
                <a:latin typeface="Constantia"/>
              </a:rPr>
              <a:t>bởi</a:t>
            </a:r>
            <a:r>
              <a:rPr lang="en-US" sz="2800" dirty="0" smtClean="0">
                <a:latin typeface="Constantia"/>
              </a:rPr>
              <a:t> </a:t>
            </a:r>
            <a:r>
              <a:rPr lang="vi" sz="2800" dirty="0" smtClean="0">
                <a:latin typeface="Constantia"/>
              </a:rPr>
              <a:t>khóa </a:t>
            </a:r>
            <a:r>
              <a:rPr lang="vi" sz="2800" dirty="0">
                <a:latin typeface="Constantia"/>
              </a:rPr>
              <a:t>chủ.</a:t>
            </a:r>
          </a:p>
          <a:p>
            <a:pPr marL="458216" indent="-457200">
              <a:lnSpc>
                <a:spcPts val="5064"/>
              </a:lnSpc>
              <a:buFont typeface="Wingdings" panose="05000000000000000000" pitchFamily="2" charset="2"/>
              <a:buChar char="v"/>
            </a:pPr>
            <a:r>
              <a:rPr lang="vi" sz="2800" dirty="0" smtClean="0">
                <a:latin typeface="Constantia"/>
              </a:rPr>
              <a:t>Sử </a:t>
            </a:r>
            <a:r>
              <a:rPr lang="vi" sz="2800" dirty="0">
                <a:latin typeface="Constantia"/>
              </a:rPr>
              <a:t>dụng sơ đồ khóa công khai để phân phối khóa chủ.</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8" name="Diagram 7"/>
          <p:cNvGraphicFramePr/>
          <p:nvPr/>
        </p:nvGraphicFramePr>
        <p:xfrm>
          <a:off x="860004" y="361630"/>
          <a:ext cx="7545441" cy="834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1085088" y="1371364"/>
            <a:ext cx="7584127" cy="4906343"/>
          </a:xfrm>
          <a:prstGeom prst="rect">
            <a:avLst/>
          </a:prstGeom>
        </p:spPr>
        <p:txBody>
          <a:bodyPr lIns="0" tIns="0" rIns="0" bIns="0">
            <a:normAutofit fontScale="97500"/>
          </a:bodyPr>
          <a:lstStyle/>
          <a:p>
            <a:pPr marL="464312" indent="-469900" algn="just">
              <a:lnSpc>
                <a:spcPts val="3408"/>
              </a:lnSpc>
              <a:spcBef>
                <a:spcPts val="1470"/>
              </a:spcBef>
              <a:spcAft>
                <a:spcPts val="210"/>
              </a:spcAft>
            </a:pPr>
            <a:r>
              <a:rPr lang="vi" sz="2400" dirty="0">
                <a:solidFill>
                  <a:srgbClr val="0BD0D9"/>
                </a:solidFill>
                <a:latin typeface="Constantia"/>
              </a:rPr>
              <a:t>1. </a:t>
            </a:r>
            <a:r>
              <a:rPr lang="vi" sz="2400" dirty="0">
                <a:solidFill>
                  <a:srgbClr val="0F6FC6"/>
                </a:solidFill>
                <a:latin typeface="Constantia"/>
              </a:rPr>
              <a:t>Hiệu năng</a:t>
            </a:r>
            <a:r>
              <a:rPr lang="vi" sz="2400" dirty="0" smtClean="0">
                <a:latin typeface="Constantia"/>
              </a:rPr>
              <a:t>:</a:t>
            </a:r>
            <a:endParaRPr lang="en-US" sz="2400" dirty="0" smtClean="0">
              <a:solidFill>
                <a:srgbClr val="0BD0D9"/>
              </a:solidFill>
              <a:latin typeface="Constantia"/>
            </a:endParaRPr>
          </a:p>
          <a:p>
            <a:pPr marL="464312" indent="-469900" algn="just">
              <a:lnSpc>
                <a:spcPts val="3408"/>
              </a:lnSpc>
              <a:spcBef>
                <a:spcPts val="1470"/>
              </a:spcBef>
              <a:spcAft>
                <a:spcPts val="210"/>
              </a:spcAft>
            </a:pPr>
            <a:r>
              <a:rPr lang="vi" sz="2400" dirty="0" smtClean="0">
                <a:solidFill>
                  <a:srgbClr val="0BD0D9"/>
                </a:solidFill>
                <a:latin typeface="Constantia"/>
              </a:rPr>
              <a:t>•    </a:t>
            </a:r>
            <a:r>
              <a:rPr lang="vi" sz="2400" dirty="0">
                <a:latin typeface="Constantia"/>
              </a:rPr>
              <a:t>Tồn tại nhiều ứng dụng, đặc biệt là các ứng dụng </a:t>
            </a:r>
            <a:r>
              <a:rPr lang="en-US" sz="2400" dirty="0">
                <a:latin typeface="Constantia"/>
              </a:rPr>
              <a:t>“transaction-oriented”, </a:t>
            </a:r>
            <a:r>
              <a:rPr lang="vi" sz="2400" dirty="0">
                <a:latin typeface="Constantia"/>
              </a:rPr>
              <a:t>khoá phiên cần phải được thay đổi thường xuyên. Sự tạo khoá phiên nhờ sơ đồ khoá công khai có thể làm cho hiệu năng của hệ thống suy giảm, do yêu cầu cao cho việc tính toán khi mã/giải mã theo mật mã công khai.</a:t>
            </a:r>
          </a:p>
          <a:p>
            <a:pPr marL="464312" indent="-469900" algn="just">
              <a:lnSpc>
                <a:spcPts val="3432"/>
              </a:lnSpc>
            </a:pPr>
            <a:r>
              <a:rPr lang="vi" sz="2400" dirty="0">
                <a:solidFill>
                  <a:srgbClr val="0BD0D9"/>
                </a:solidFill>
                <a:latin typeface="Constantia"/>
              </a:rPr>
              <a:t>•    </a:t>
            </a:r>
            <a:r>
              <a:rPr lang="vi" sz="2400" dirty="0">
                <a:latin typeface="Constantia"/>
              </a:rPr>
              <a:t>Đối với sơ đồ ba mức với khoá công khai chỉ ứng dụng hạn chế, để thay đổi khoá chủ.</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56761" y="385220"/>
          <a:ext cx="8122920" cy="916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4" name="Rectangle 3"/>
              <p:cNvSpPr/>
              <p:nvPr/>
            </p:nvSpPr>
            <p:spPr>
              <a:xfrm>
                <a:off x="909161" y="1633962"/>
                <a:ext cx="7760054" cy="4643745"/>
              </a:xfrm>
              <a:prstGeom prst="rect">
                <a:avLst/>
              </a:prstGeom>
            </p:spPr>
            <p:txBody>
              <a:bodyPr lIns="0" tIns="0" rIns="0" bIns="0">
                <a:normAutofit fontScale="97500"/>
              </a:bodyPr>
              <a:lstStyle/>
              <a:p>
                <a:pPr marL="457200" indent="-457200">
                  <a:spcBef>
                    <a:spcPts val="2100"/>
                  </a:spcBef>
                  <a:buFont typeface="Wingdings" panose="05000000000000000000" pitchFamily="2" charset="2"/>
                  <a:buChar char="q"/>
                </a:pPr>
                <a:r>
                  <a:rPr lang="vi" sz="3100" dirty="0" smtClean="0">
                    <a:latin typeface="Constantia"/>
                  </a:rPr>
                  <a:t>Trong </a:t>
                </a:r>
                <a:r>
                  <a:rPr lang="vi" sz="3100" dirty="0">
                    <a:latin typeface="Constantia"/>
                  </a:rPr>
                  <a:t>các hệ thống phân tán, một đầu </a:t>
                </a:r>
                <a:r>
                  <a:rPr lang="vi" sz="3100" dirty="0" smtClean="0">
                    <a:latin typeface="Constantia"/>
                  </a:rPr>
                  <a:t>cuối</a:t>
                </a:r>
                <a:r>
                  <a:rPr lang="en-US" sz="3100" dirty="0" smtClean="0">
                    <a:latin typeface="Constantia"/>
                  </a:rPr>
                  <a:t> </a:t>
                </a:r>
                <a:r>
                  <a:rPr lang="vi" sz="3100" dirty="0" smtClean="0">
                    <a:latin typeface="Constantia"/>
                  </a:rPr>
                  <a:t>có </a:t>
                </a:r>
                <a:r>
                  <a:rPr lang="vi" sz="3100" dirty="0">
                    <a:latin typeface="Constantia"/>
                  </a:rPr>
                  <a:t>thể thực hiện đồng thời trao đổi số </a:t>
                </a:r>
                <a:r>
                  <a:rPr lang="vi" sz="3100" dirty="0" smtClean="0">
                    <a:latin typeface="Constantia"/>
                  </a:rPr>
                  <a:t>liệu</a:t>
                </a:r>
                <a:r>
                  <a:rPr lang="en-US" sz="3100" dirty="0" smtClean="0">
                    <a:latin typeface="Constantia"/>
                  </a:rPr>
                  <a:t> </a:t>
                </a:r>
                <a:r>
                  <a:rPr lang="vi" sz="3100" dirty="0" smtClean="0">
                    <a:latin typeface="Constantia"/>
                  </a:rPr>
                  <a:t>với </a:t>
                </a:r>
                <a:r>
                  <a:rPr lang="vi" sz="3100" dirty="0">
                    <a:latin typeface="Constantia"/>
                  </a:rPr>
                  <a:t>nhiều nút khác </a:t>
                </a:r>
                <a14:m>
                  <m:oMath xmlns:m="http://schemas.openxmlformats.org/officeDocument/2006/math">
                    <m:r>
                      <a:rPr lang="vi" sz="3100" i="1" smtClean="0">
                        <a:latin typeface="Cambria Math" panose="02040503050406030204" pitchFamily="18" charset="0"/>
                        <a:ea typeface="Cambria Math" panose="02040503050406030204" pitchFamily="18" charset="0"/>
                      </a:rPr>
                      <m:t>→</m:t>
                    </m:r>
                  </m:oMath>
                </a14:m>
                <a:r>
                  <a:rPr lang="vi" sz="3100" dirty="0" smtClean="0">
                    <a:latin typeface="Constantia"/>
                  </a:rPr>
                  <a:t> </a:t>
                </a:r>
                <a:r>
                  <a:rPr lang="vi" sz="3100" dirty="0">
                    <a:latin typeface="Constantia"/>
                  </a:rPr>
                  <a:t>cần một số </a:t>
                </a:r>
                <a:r>
                  <a:rPr lang="vi" sz="3100" dirty="0" smtClean="0">
                    <a:latin typeface="Constantia"/>
                  </a:rPr>
                  <a:t>khóa</a:t>
                </a:r>
                <a:r>
                  <a:rPr lang="en-US" sz="3100" dirty="0" smtClean="0">
                    <a:latin typeface="Constantia"/>
                  </a:rPr>
                  <a:t> </a:t>
                </a:r>
                <a:r>
                  <a:rPr lang="vi" sz="3100" dirty="0" smtClean="0">
                    <a:latin typeface="Constantia"/>
                  </a:rPr>
                  <a:t>được </a:t>
                </a:r>
                <a:r>
                  <a:rPr lang="vi" sz="3100" dirty="0">
                    <a:latin typeface="Constantia"/>
                  </a:rPr>
                  <a:t>cung </a:t>
                </a:r>
                <a:r>
                  <a:rPr lang="en-US" sz="3100" dirty="0" err="1" smtClean="0">
                    <a:latin typeface="Constantia"/>
                  </a:rPr>
                  <a:t>cấp</a:t>
                </a:r>
                <a:r>
                  <a:rPr lang="en-US" sz="3100" dirty="0" smtClean="0">
                    <a:latin typeface="Constantia"/>
                  </a:rPr>
                  <a:t> </a:t>
                </a:r>
                <a:r>
                  <a:rPr lang="vi" sz="3100" dirty="0">
                    <a:latin typeface="Constantia"/>
                  </a:rPr>
                  <a:t>động </a:t>
                </a:r>
                <a14:m>
                  <m:oMath xmlns:m="http://schemas.openxmlformats.org/officeDocument/2006/math">
                    <m:r>
                      <a:rPr lang="vi" sz="3100" i="1">
                        <a:latin typeface="Cambria Math" panose="02040503050406030204" pitchFamily="18" charset="0"/>
                        <a:ea typeface="Cambria Math" panose="02040503050406030204" pitchFamily="18" charset="0"/>
                      </a:rPr>
                      <m:t>→</m:t>
                    </m:r>
                  </m:oMath>
                </a14:m>
                <a:r>
                  <a:rPr lang="vi" sz="3100" dirty="0" smtClean="0">
                    <a:latin typeface="Constantia"/>
                  </a:rPr>
                  <a:t> </a:t>
                </a:r>
                <a:r>
                  <a:rPr lang="vi" sz="3100" dirty="0">
                    <a:latin typeface="Constantia"/>
                  </a:rPr>
                  <a:t>sẽ là vân đề </a:t>
                </a:r>
                <a:r>
                  <a:rPr lang="de" sz="3100" dirty="0" smtClean="0">
                    <a:latin typeface="Constantia"/>
                  </a:rPr>
                  <a:t>rất </a:t>
                </a:r>
                <a:r>
                  <a:rPr lang="vi" sz="3100" dirty="0">
                    <a:latin typeface="Constantia"/>
                  </a:rPr>
                  <a:t>khó trong các mạng lớn.</a:t>
                </a:r>
              </a:p>
            </p:txBody>
          </p:sp>
        </mc:Choice>
        <mc:Fallback xmlns="">
          <p:sp>
            <p:nvSpPr>
              <p:cNvPr id="4" name="Rectangle 3"/>
              <p:cNvSpPr>
                <a:spLocks noRot="1" noChangeAspect="1" noMove="1" noResize="1" noEditPoints="1" noAdjustHandles="1" noChangeArrowheads="1" noChangeShapeType="1" noTextEdit="1"/>
              </p:cNvSpPr>
              <p:nvPr/>
            </p:nvSpPr>
            <p:spPr>
              <a:xfrm>
                <a:off x="909161" y="1633962"/>
                <a:ext cx="7760054" cy="4643745"/>
              </a:xfrm>
              <a:prstGeom prst="rect">
                <a:avLst/>
              </a:prstGeom>
              <a:blipFill>
                <a:blip r:embed="rId7"/>
                <a:stretch>
                  <a:fillRect l="-2749" t="-2493" r="-3378"/>
                </a:stretch>
              </a:blipFill>
            </p:spPr>
            <p:txBody>
              <a:bodyPr/>
              <a:lstStyle/>
              <a:p>
                <a:r>
                  <a:rPr lang="en-US">
                    <a:noFill/>
                  </a:rPr>
                  <a:t> </a:t>
                </a:r>
              </a:p>
            </p:txBody>
          </p:sp>
        </mc:Fallback>
      </mc:AlternateContent>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142942672"/>
              </p:ext>
            </p:extLst>
          </p:nvPr>
        </p:nvGraphicFramePr>
        <p:xfrm>
          <a:off x="756138" y="367635"/>
          <a:ext cx="7848366" cy="757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38784" y="1537598"/>
            <a:ext cx="7818354" cy="4757693"/>
          </a:xfrm>
          <a:prstGeom prst="rect">
            <a:avLst/>
          </a:prstGeom>
        </p:spPr>
        <p:txBody>
          <a:bodyPr lIns="0" tIns="0" rIns="0" bIns="0">
            <a:normAutofit fontScale="97500"/>
          </a:bodyPr>
          <a:lstStyle/>
          <a:p>
            <a:pPr indent="0">
              <a:spcBef>
                <a:spcPts val="1890"/>
              </a:spcBef>
              <a:spcAft>
                <a:spcPts val="840"/>
              </a:spcAft>
            </a:pPr>
            <a:r>
              <a:rPr lang="vi" sz="2800" dirty="0">
                <a:solidFill>
                  <a:srgbClr val="0BD0D9"/>
                </a:solidFill>
                <a:latin typeface="Constantia"/>
              </a:rPr>
              <a:t>2. </a:t>
            </a:r>
            <a:r>
              <a:rPr lang="vi" sz="2800" dirty="0">
                <a:solidFill>
                  <a:srgbClr val="0F6FC6"/>
                </a:solidFill>
                <a:latin typeface="Constantia"/>
              </a:rPr>
              <a:t>Tính hoà hợp ngược</a:t>
            </a:r>
            <a:r>
              <a:rPr lang="vi" sz="2800" dirty="0">
                <a:latin typeface="Constantia"/>
              </a:rPr>
              <a:t>:</a:t>
            </a:r>
          </a:p>
          <a:p>
            <a:pPr marL="1006856" indent="0" algn="just">
              <a:lnSpc>
                <a:spcPts val="2880"/>
              </a:lnSpc>
            </a:pPr>
            <a:r>
              <a:rPr lang="vi" sz="2400" dirty="0">
                <a:latin typeface="Constantia"/>
              </a:rPr>
              <a:t>Sơ đồ lai ghép có thể dễ dàng được thực hiện dưới dạng mở rộng sơ đồ sử dụng KDC với sự thay đổi tối thiểu thủ tục đã định và chương trình bảo đảm.</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86618" y="459606"/>
          <a:ext cx="7823982" cy="8592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86618" y="1502429"/>
            <a:ext cx="7988105" cy="4960541"/>
          </a:xfrm>
          <a:prstGeom prst="rect">
            <a:avLst/>
          </a:prstGeom>
        </p:spPr>
        <p:txBody>
          <a:bodyPr lIns="0" tIns="0" rIns="0" bIns="0">
            <a:normAutofit fontScale="97500"/>
          </a:bodyPr>
          <a:lstStyle/>
          <a:p>
            <a:pPr marL="458216" indent="-457200" algn="just">
              <a:lnSpc>
                <a:spcPts val="3336"/>
              </a:lnSpc>
              <a:spcBef>
                <a:spcPts val="1680"/>
              </a:spcBef>
              <a:spcAft>
                <a:spcPts val="420"/>
              </a:spcAft>
              <a:buFont typeface="Wingdings" panose="05000000000000000000" pitchFamily="2" charset="2"/>
              <a:buChar char="v"/>
            </a:pPr>
            <a:r>
              <a:rPr lang="en-US" sz="2800" dirty="0" err="1" smtClean="0">
                <a:latin typeface="Constantia"/>
              </a:rPr>
              <a:t>Mục</a:t>
            </a:r>
            <a:r>
              <a:rPr lang="en-US" sz="2800" dirty="0" smtClean="0">
                <a:latin typeface="Constantia"/>
              </a:rPr>
              <a:t> </a:t>
            </a:r>
            <a:r>
              <a:rPr lang="en-US" sz="2800" dirty="0" err="1" smtClean="0">
                <a:latin typeface="Constantia"/>
              </a:rPr>
              <a:t>đích</a:t>
            </a:r>
            <a:r>
              <a:rPr lang="en-US" sz="2800" dirty="0" smtClean="0">
                <a:latin typeface="Constantia"/>
              </a:rPr>
              <a:t> </a:t>
            </a:r>
            <a:r>
              <a:rPr lang="en-US" sz="2800" dirty="0" err="1" smtClean="0">
                <a:latin typeface="Constantia"/>
              </a:rPr>
              <a:t>của</a:t>
            </a:r>
            <a:r>
              <a:rPr lang="en-US" sz="2800" dirty="0" smtClean="0">
                <a:latin typeface="Constantia"/>
              </a:rPr>
              <a:t> </a:t>
            </a:r>
            <a:r>
              <a:rPr lang="en-US" sz="2800" dirty="0" err="1" smtClean="0">
                <a:latin typeface="Constantia"/>
              </a:rPr>
              <a:t>sơ</a:t>
            </a:r>
            <a:r>
              <a:rPr lang="en-US" sz="2800" dirty="0" smtClean="0">
                <a:latin typeface="Constantia"/>
              </a:rPr>
              <a:t> </a:t>
            </a:r>
            <a:r>
              <a:rPr lang="en-US" sz="2800" dirty="0" err="1" smtClean="0">
                <a:latin typeface="Constantia"/>
              </a:rPr>
              <a:t>đồ</a:t>
            </a:r>
            <a:r>
              <a:rPr lang="en-US" sz="2800" dirty="0" smtClean="0">
                <a:latin typeface="Constantia"/>
              </a:rPr>
              <a:t> </a:t>
            </a:r>
            <a:r>
              <a:rPr lang="en-US" sz="2800" dirty="0" err="1" smtClean="0">
                <a:latin typeface="Constantia"/>
              </a:rPr>
              <a:t>là</a:t>
            </a:r>
            <a:r>
              <a:rPr lang="en-US" sz="2800" dirty="0" smtClean="0">
                <a:latin typeface="Constantia"/>
              </a:rPr>
              <a:t> </a:t>
            </a:r>
            <a:r>
              <a:rPr lang="en-US" sz="2800" dirty="0" err="1" smtClean="0">
                <a:latin typeface="Constantia"/>
              </a:rPr>
              <a:t>bảo</a:t>
            </a:r>
            <a:r>
              <a:rPr lang="en-US" sz="2800" dirty="0" smtClean="0">
                <a:latin typeface="Constantia"/>
              </a:rPr>
              <a:t> </a:t>
            </a:r>
            <a:r>
              <a:rPr lang="en-US" sz="2800" dirty="0" err="1" smtClean="0">
                <a:latin typeface="Constantia"/>
              </a:rPr>
              <a:t>đảm</a:t>
            </a:r>
            <a:r>
              <a:rPr lang="en-US" sz="2800" dirty="0" smtClean="0">
                <a:latin typeface="Constantia"/>
              </a:rPr>
              <a:t> </a:t>
            </a:r>
            <a:r>
              <a:rPr lang="en-US" sz="2800" dirty="0" err="1" smtClean="0">
                <a:latin typeface="Constantia"/>
              </a:rPr>
              <a:t>cho</a:t>
            </a:r>
            <a:r>
              <a:rPr lang="en-US" sz="2800" dirty="0" smtClean="0">
                <a:latin typeface="Constantia"/>
              </a:rPr>
              <a:t> </a:t>
            </a:r>
            <a:r>
              <a:rPr lang="en-US" sz="2800" dirty="0" err="1" smtClean="0">
                <a:latin typeface="Constantia"/>
              </a:rPr>
              <a:t>hai</a:t>
            </a:r>
            <a:r>
              <a:rPr lang="en-US" sz="2800" dirty="0" smtClean="0">
                <a:latin typeface="Constantia"/>
              </a:rPr>
              <a:t> </a:t>
            </a:r>
            <a:r>
              <a:rPr lang="en-US" sz="2800" dirty="0" err="1" smtClean="0">
                <a:latin typeface="Constantia"/>
              </a:rPr>
              <a:t>người</a:t>
            </a:r>
            <a:r>
              <a:rPr lang="en-US" sz="2800" dirty="0" smtClean="0">
                <a:latin typeface="Constantia"/>
              </a:rPr>
              <a:t> </a:t>
            </a:r>
            <a:r>
              <a:rPr lang="en-US" sz="2800" dirty="0" err="1" smtClean="0">
                <a:latin typeface="Constantia"/>
              </a:rPr>
              <a:t>sử</a:t>
            </a:r>
            <a:r>
              <a:rPr lang="en-US" sz="2800" dirty="0" smtClean="0">
                <a:latin typeface="Constantia"/>
              </a:rPr>
              <a:t> </a:t>
            </a:r>
            <a:r>
              <a:rPr lang="en-US" sz="2800" dirty="0" err="1" smtClean="0">
                <a:latin typeface="Constantia"/>
              </a:rPr>
              <a:t>dụng</a:t>
            </a:r>
            <a:r>
              <a:rPr lang="en-US" sz="2800" dirty="0" smtClean="0">
                <a:latin typeface="Constantia"/>
              </a:rPr>
              <a:t> </a:t>
            </a:r>
            <a:r>
              <a:rPr lang="en-US" sz="2800" dirty="0" err="1" smtClean="0">
                <a:latin typeface="Constantia"/>
              </a:rPr>
              <a:t>trao</a:t>
            </a:r>
            <a:r>
              <a:rPr lang="en-US" sz="2800" dirty="0" smtClean="0">
                <a:latin typeface="Constantia"/>
              </a:rPr>
              <a:t> </a:t>
            </a:r>
            <a:r>
              <a:rPr lang="en-US" sz="2800" dirty="0" err="1" smtClean="0">
                <a:latin typeface="Constantia"/>
              </a:rPr>
              <a:t>đổi</a:t>
            </a:r>
            <a:r>
              <a:rPr lang="en-US" sz="2800" dirty="0" smtClean="0">
                <a:latin typeface="Constantia"/>
              </a:rPr>
              <a:t> </a:t>
            </a:r>
            <a:r>
              <a:rPr lang="en-US" sz="2800" dirty="0" err="1" smtClean="0">
                <a:latin typeface="Constantia"/>
              </a:rPr>
              <a:t>khóa</a:t>
            </a:r>
            <a:r>
              <a:rPr lang="en-US" sz="2800" dirty="0" smtClean="0">
                <a:latin typeface="Constantia"/>
              </a:rPr>
              <a:t> </a:t>
            </a:r>
            <a:r>
              <a:rPr lang="en-US" sz="2800" dirty="0" err="1" smtClean="0">
                <a:latin typeface="Constantia"/>
              </a:rPr>
              <a:t>với</a:t>
            </a:r>
            <a:r>
              <a:rPr lang="en-US" sz="2800" dirty="0" smtClean="0">
                <a:latin typeface="Constantia"/>
              </a:rPr>
              <a:t> </a:t>
            </a:r>
            <a:r>
              <a:rPr lang="en-US" sz="2800" dirty="0" err="1" smtClean="0">
                <a:latin typeface="Constantia"/>
              </a:rPr>
              <a:t>nhau</a:t>
            </a:r>
            <a:r>
              <a:rPr lang="en-US" sz="2800" dirty="0" smtClean="0">
                <a:latin typeface="Constantia"/>
              </a:rPr>
              <a:t> </a:t>
            </a:r>
            <a:r>
              <a:rPr lang="en-US" sz="2800" dirty="0" err="1" smtClean="0">
                <a:latin typeface="Constantia"/>
              </a:rPr>
              <a:t>một</a:t>
            </a:r>
            <a:r>
              <a:rPr lang="en-US" sz="2800" dirty="0" smtClean="0">
                <a:latin typeface="Constantia"/>
              </a:rPr>
              <a:t> </a:t>
            </a:r>
            <a:r>
              <a:rPr lang="en-US" sz="2800" dirty="0" err="1" smtClean="0">
                <a:latin typeface="Constantia"/>
              </a:rPr>
              <a:t>cách</a:t>
            </a:r>
            <a:r>
              <a:rPr lang="en-US" sz="2800" dirty="0" smtClean="0">
                <a:latin typeface="Constantia"/>
              </a:rPr>
              <a:t> an </a:t>
            </a:r>
            <a:r>
              <a:rPr lang="en-US" sz="2800" dirty="0" err="1" smtClean="0">
                <a:latin typeface="Constantia"/>
              </a:rPr>
              <a:t>toàn</a:t>
            </a:r>
            <a:r>
              <a:rPr lang="en-US" sz="2800" dirty="0" smtClean="0">
                <a:latin typeface="Constantia"/>
              </a:rPr>
              <a:t>, </a:t>
            </a:r>
            <a:r>
              <a:rPr lang="en-US" sz="2800" dirty="0" err="1" smtClean="0">
                <a:latin typeface="Constantia"/>
              </a:rPr>
              <a:t>trước</a:t>
            </a:r>
            <a:r>
              <a:rPr lang="en-US" sz="2800" dirty="0" smtClean="0">
                <a:latin typeface="Constantia"/>
              </a:rPr>
              <a:t> </a:t>
            </a:r>
            <a:r>
              <a:rPr lang="en-US" sz="2800" dirty="0" err="1" smtClean="0">
                <a:latin typeface="Constantia"/>
              </a:rPr>
              <a:t>khi</a:t>
            </a:r>
            <a:r>
              <a:rPr lang="en-US" sz="2800" dirty="0" smtClean="0">
                <a:latin typeface="Constantia"/>
              </a:rPr>
              <a:t> </a:t>
            </a:r>
            <a:r>
              <a:rPr lang="en-US" sz="2800" dirty="0" err="1" smtClean="0">
                <a:latin typeface="Constantia"/>
              </a:rPr>
              <a:t>trao</a:t>
            </a:r>
            <a:r>
              <a:rPr lang="en-US" sz="2800" dirty="0" smtClean="0">
                <a:latin typeface="Constantia"/>
              </a:rPr>
              <a:t> </a:t>
            </a:r>
            <a:r>
              <a:rPr lang="en-US" sz="2800" dirty="0" err="1" smtClean="0">
                <a:latin typeface="Constantia"/>
              </a:rPr>
              <a:t>đổi</a:t>
            </a:r>
            <a:r>
              <a:rPr lang="en-US" sz="2800" dirty="0" smtClean="0">
                <a:latin typeface="Constantia"/>
              </a:rPr>
              <a:t> </a:t>
            </a:r>
            <a:r>
              <a:rPr lang="en-US" sz="2800" dirty="0" err="1" smtClean="0">
                <a:latin typeface="Constantia"/>
              </a:rPr>
              <a:t>số</a:t>
            </a:r>
            <a:r>
              <a:rPr lang="en-US" sz="2800" dirty="0" smtClean="0">
                <a:latin typeface="Constantia"/>
              </a:rPr>
              <a:t> </a:t>
            </a:r>
            <a:r>
              <a:rPr lang="en-US" sz="2800" dirty="0" err="1" smtClean="0">
                <a:latin typeface="Constantia"/>
              </a:rPr>
              <a:t>liệu</a:t>
            </a:r>
            <a:r>
              <a:rPr lang="en-US" sz="2800" dirty="0" smtClean="0">
                <a:latin typeface="Constantia"/>
              </a:rPr>
              <a:t>.</a:t>
            </a:r>
          </a:p>
          <a:p>
            <a:pPr marL="458216" indent="-457200" algn="just">
              <a:lnSpc>
                <a:spcPts val="3336"/>
              </a:lnSpc>
              <a:spcBef>
                <a:spcPts val="1680"/>
              </a:spcBef>
              <a:spcAft>
                <a:spcPts val="420"/>
              </a:spcAft>
              <a:buFont typeface="Wingdings" panose="05000000000000000000" pitchFamily="2" charset="2"/>
              <a:buChar char="v"/>
            </a:pPr>
            <a:r>
              <a:rPr lang="en-US" sz="2800" dirty="0" err="1" smtClean="0">
                <a:latin typeface="Constantia"/>
              </a:rPr>
              <a:t>Giới</a:t>
            </a:r>
            <a:r>
              <a:rPr lang="en-US" sz="2800" dirty="0" smtClean="0">
                <a:latin typeface="Constantia"/>
              </a:rPr>
              <a:t> </a:t>
            </a:r>
            <a:r>
              <a:rPr lang="en-US" sz="2800" dirty="0" err="1" smtClean="0">
                <a:latin typeface="Constantia"/>
              </a:rPr>
              <a:t>hạn</a:t>
            </a:r>
            <a:r>
              <a:rPr lang="en-US" sz="2800" dirty="0" smtClean="0">
                <a:latin typeface="Constantia"/>
              </a:rPr>
              <a:t> </a:t>
            </a:r>
            <a:r>
              <a:rPr lang="en-US" sz="2800" dirty="0" err="1" smtClean="0">
                <a:latin typeface="Constantia"/>
              </a:rPr>
              <a:t>của</a:t>
            </a:r>
            <a:r>
              <a:rPr lang="en-US" sz="2800" dirty="0" smtClean="0">
                <a:latin typeface="Constantia"/>
              </a:rPr>
              <a:t> </a:t>
            </a:r>
            <a:r>
              <a:rPr lang="en-US" sz="2800" dirty="0" err="1" smtClean="0">
                <a:latin typeface="Constantia"/>
              </a:rPr>
              <a:t>thuật</a:t>
            </a:r>
            <a:r>
              <a:rPr lang="en-US" sz="2800" dirty="0" smtClean="0">
                <a:latin typeface="Constantia"/>
              </a:rPr>
              <a:t> </a:t>
            </a:r>
            <a:r>
              <a:rPr lang="en-US" sz="2800" dirty="0" err="1" smtClean="0">
                <a:latin typeface="Constantia"/>
              </a:rPr>
              <a:t>toán</a:t>
            </a:r>
            <a:r>
              <a:rPr lang="en-US" sz="2800" dirty="0" smtClean="0">
                <a:latin typeface="Constantia"/>
              </a:rPr>
              <a:t> </a:t>
            </a:r>
            <a:r>
              <a:rPr lang="en-US" sz="2800" dirty="0" err="1" smtClean="0">
                <a:latin typeface="Constantia"/>
              </a:rPr>
              <a:t>chỉ</a:t>
            </a:r>
            <a:r>
              <a:rPr lang="en-US" sz="2800" dirty="0" smtClean="0">
                <a:latin typeface="Constantia"/>
              </a:rPr>
              <a:t> </a:t>
            </a:r>
            <a:r>
              <a:rPr lang="en-US" sz="2800" dirty="0" err="1" smtClean="0">
                <a:latin typeface="Constantia"/>
              </a:rPr>
              <a:t>là</a:t>
            </a:r>
            <a:r>
              <a:rPr lang="en-US" sz="2800" dirty="0" smtClean="0">
                <a:latin typeface="Constantia"/>
              </a:rPr>
              <a:t> </a:t>
            </a:r>
            <a:r>
              <a:rPr lang="en-US" sz="2800" dirty="0" err="1" smtClean="0">
                <a:latin typeface="Constantia"/>
              </a:rPr>
              <a:t>thủ</a:t>
            </a:r>
            <a:r>
              <a:rPr lang="en-US" sz="2800" dirty="0" smtClean="0">
                <a:latin typeface="Constantia"/>
              </a:rPr>
              <a:t> </a:t>
            </a:r>
            <a:r>
              <a:rPr lang="en-US" sz="2800" dirty="0" err="1" smtClean="0">
                <a:latin typeface="Constantia"/>
              </a:rPr>
              <a:t>tục</a:t>
            </a:r>
            <a:r>
              <a:rPr lang="en-US" sz="2800" dirty="0" smtClean="0">
                <a:latin typeface="Constantia"/>
              </a:rPr>
              <a:t> </a:t>
            </a:r>
            <a:r>
              <a:rPr lang="en-US" sz="2800" dirty="0" err="1" smtClean="0">
                <a:latin typeface="Constantia"/>
              </a:rPr>
              <a:t>trao</a:t>
            </a:r>
            <a:r>
              <a:rPr lang="en-US" sz="2800" dirty="0" smtClean="0">
                <a:latin typeface="Constantia"/>
              </a:rPr>
              <a:t> </a:t>
            </a:r>
            <a:r>
              <a:rPr lang="en-US" sz="2800" dirty="0" err="1" smtClean="0">
                <a:latin typeface="Constantia"/>
              </a:rPr>
              <a:t>đổi</a:t>
            </a:r>
            <a:r>
              <a:rPr lang="en-US" sz="2800" dirty="0" smtClean="0">
                <a:latin typeface="Constantia"/>
              </a:rPr>
              <a:t> </a:t>
            </a:r>
            <a:r>
              <a:rPr lang="en-US" sz="2800" dirty="0" err="1" smtClean="0">
                <a:latin typeface="Constantia"/>
              </a:rPr>
              <a:t>khóa</a:t>
            </a:r>
            <a:r>
              <a:rPr lang="en-US" sz="2800" dirty="0" smtClean="0">
                <a:latin typeface="Constantia"/>
              </a:rPr>
              <a:t>.</a:t>
            </a:r>
          </a:p>
          <a:p>
            <a:pPr marL="458216" indent="-457200" algn="just">
              <a:lnSpc>
                <a:spcPts val="3336"/>
              </a:lnSpc>
              <a:spcBef>
                <a:spcPts val="1680"/>
              </a:spcBef>
              <a:spcAft>
                <a:spcPts val="420"/>
              </a:spcAft>
              <a:buFont typeface="Wingdings" panose="05000000000000000000" pitchFamily="2" charset="2"/>
              <a:buChar char="v"/>
            </a:pPr>
            <a:r>
              <a:rPr lang="en-US" sz="2800" dirty="0" err="1" smtClean="0">
                <a:latin typeface="Constantia"/>
              </a:rPr>
              <a:t>Hiệu</a:t>
            </a:r>
            <a:r>
              <a:rPr lang="en-US" sz="2800" dirty="0" smtClean="0">
                <a:latin typeface="Constantia"/>
              </a:rPr>
              <a:t> </a:t>
            </a:r>
            <a:r>
              <a:rPr lang="en-US" sz="2800" dirty="0" err="1" smtClean="0">
                <a:latin typeface="Constantia"/>
              </a:rPr>
              <a:t>quả</a:t>
            </a:r>
            <a:r>
              <a:rPr lang="en-US" sz="2800" dirty="0" smtClean="0">
                <a:latin typeface="Constantia"/>
              </a:rPr>
              <a:t> </a:t>
            </a:r>
            <a:r>
              <a:rPr lang="en-US" sz="2800" dirty="0" err="1" smtClean="0">
                <a:latin typeface="Constantia"/>
              </a:rPr>
              <a:t>của</a:t>
            </a:r>
            <a:r>
              <a:rPr lang="en-US" sz="2800" dirty="0" smtClean="0">
                <a:latin typeface="Constantia"/>
              </a:rPr>
              <a:t> </a:t>
            </a:r>
            <a:r>
              <a:rPr lang="en-US" sz="2800" dirty="0" err="1" smtClean="0">
                <a:latin typeface="Constantia"/>
              </a:rPr>
              <a:t>thuật</a:t>
            </a:r>
            <a:r>
              <a:rPr lang="en-US" sz="2800" dirty="0" smtClean="0">
                <a:latin typeface="Constantia"/>
              </a:rPr>
              <a:t> </a:t>
            </a:r>
            <a:r>
              <a:rPr lang="en-US" sz="2800" dirty="0" err="1" smtClean="0">
                <a:latin typeface="Constantia"/>
              </a:rPr>
              <a:t>toán</a:t>
            </a:r>
            <a:r>
              <a:rPr lang="en-US" sz="2800" dirty="0" smtClean="0">
                <a:latin typeface="Constantia"/>
              </a:rPr>
              <a:t> </a:t>
            </a:r>
            <a:r>
              <a:rPr lang="en-US" sz="2800" dirty="0" err="1" smtClean="0">
                <a:latin typeface="Constantia"/>
              </a:rPr>
              <a:t>Diffie</a:t>
            </a:r>
            <a:r>
              <a:rPr lang="en-US" sz="2800" dirty="0" smtClean="0">
                <a:latin typeface="Constantia"/>
              </a:rPr>
              <a:t>-Hellman </a:t>
            </a:r>
            <a:r>
              <a:rPr lang="en-US" sz="2800" dirty="0" err="1" smtClean="0">
                <a:latin typeface="Constantia"/>
              </a:rPr>
              <a:t>là</a:t>
            </a:r>
            <a:r>
              <a:rPr lang="en-US" sz="2800" dirty="0" smtClean="0">
                <a:latin typeface="Constantia"/>
              </a:rPr>
              <a:t> ở </a:t>
            </a:r>
            <a:r>
              <a:rPr lang="en-US" sz="2800" dirty="0" err="1" smtClean="0">
                <a:latin typeface="Constantia"/>
              </a:rPr>
              <a:t>chỗ</a:t>
            </a:r>
            <a:r>
              <a:rPr lang="en-US" sz="2800" dirty="0" smtClean="0">
                <a:latin typeface="Constantia"/>
              </a:rPr>
              <a:t> </a:t>
            </a:r>
            <a:r>
              <a:rPr lang="en-US" sz="2800" dirty="0" err="1" smtClean="0">
                <a:latin typeface="Constantia"/>
              </a:rPr>
              <a:t>rất</a:t>
            </a:r>
            <a:r>
              <a:rPr lang="en-US" sz="2800" dirty="0" smtClean="0">
                <a:latin typeface="Constantia"/>
              </a:rPr>
              <a:t> </a:t>
            </a:r>
            <a:r>
              <a:rPr lang="en-US" sz="2800" dirty="0" err="1" smtClean="0">
                <a:latin typeface="Constantia"/>
              </a:rPr>
              <a:t>khó</a:t>
            </a:r>
            <a:r>
              <a:rPr lang="en-US" sz="2800" dirty="0" smtClean="0">
                <a:latin typeface="Constantia"/>
              </a:rPr>
              <a:t> khan </a:t>
            </a:r>
            <a:r>
              <a:rPr lang="en-US" sz="2800" dirty="0" err="1" smtClean="0">
                <a:latin typeface="Constantia"/>
              </a:rPr>
              <a:t>trong</a:t>
            </a:r>
            <a:r>
              <a:rPr lang="en-US" sz="2800" dirty="0" smtClean="0">
                <a:latin typeface="Constantia"/>
              </a:rPr>
              <a:t> </a:t>
            </a:r>
            <a:r>
              <a:rPr lang="en-US" sz="2800" dirty="0" err="1" smtClean="0">
                <a:latin typeface="Constantia"/>
              </a:rPr>
              <a:t>việc</a:t>
            </a:r>
            <a:r>
              <a:rPr lang="en-US" sz="2800" dirty="0" smtClean="0">
                <a:latin typeface="Constantia"/>
              </a:rPr>
              <a:t> </a:t>
            </a:r>
            <a:r>
              <a:rPr lang="en-US" sz="2800" dirty="0" err="1" smtClean="0">
                <a:latin typeface="Constantia"/>
              </a:rPr>
              <a:t>tính</a:t>
            </a:r>
            <a:r>
              <a:rPr lang="en-US" sz="2800" dirty="0" smtClean="0">
                <a:latin typeface="Constantia"/>
              </a:rPr>
              <a:t> </a:t>
            </a:r>
            <a:r>
              <a:rPr lang="en-US" sz="2800" dirty="0" err="1" smtClean="0">
                <a:latin typeface="Constantia"/>
              </a:rPr>
              <a:t>toán</a:t>
            </a:r>
            <a:r>
              <a:rPr lang="en-US" sz="2800" dirty="0" smtClean="0">
                <a:latin typeface="Constantia"/>
              </a:rPr>
              <a:t> </a:t>
            </a:r>
            <a:r>
              <a:rPr lang="en-US" sz="2800" dirty="0" err="1" smtClean="0">
                <a:latin typeface="Constantia"/>
              </a:rPr>
              <a:t>logarit</a:t>
            </a:r>
            <a:r>
              <a:rPr lang="en-US" sz="2800" dirty="0" smtClean="0">
                <a:latin typeface="Constantia"/>
              </a:rPr>
              <a:t> </a:t>
            </a:r>
            <a:r>
              <a:rPr lang="en-US" sz="2800" dirty="0" err="1" smtClean="0">
                <a:latin typeface="Constantia"/>
              </a:rPr>
              <a:t>rời</a:t>
            </a:r>
            <a:r>
              <a:rPr lang="en-US" sz="2800" dirty="0" smtClean="0">
                <a:latin typeface="Constantia"/>
              </a:rPr>
              <a:t> </a:t>
            </a:r>
            <a:r>
              <a:rPr lang="en-US" sz="2800" dirty="0" err="1" smtClean="0">
                <a:latin typeface="Constantia"/>
              </a:rPr>
              <a:t>rạc</a:t>
            </a:r>
            <a:r>
              <a:rPr lang="en-US" sz="2800" dirty="0" smtClean="0">
                <a:latin typeface="Constantia"/>
              </a:rPr>
              <a:t>.</a:t>
            </a:r>
            <a:endParaRPr lang="en-US" sz="2800" dirty="0">
              <a:latin typeface="Constantia"/>
            </a:endParaRP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24" name="Diagram 23"/>
          <p:cNvGraphicFramePr/>
          <p:nvPr/>
        </p:nvGraphicFramePr>
        <p:xfrm>
          <a:off x="817720" y="410838"/>
          <a:ext cx="7745987" cy="8388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TextBox 21"/>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23" name="TextBox 22"/>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pic>
        <p:nvPicPr>
          <p:cNvPr id="25" name="Picture 24"/>
          <p:cNvPicPr>
            <a:picLocks noChangeAspect="1"/>
          </p:cNvPicPr>
          <p:nvPr/>
        </p:nvPicPr>
        <p:blipFill>
          <a:blip r:embed="rId7"/>
          <a:stretch>
            <a:fillRect/>
          </a:stretch>
        </p:blipFill>
        <p:spPr>
          <a:xfrm>
            <a:off x="1000887" y="1539988"/>
            <a:ext cx="7153855" cy="4227767"/>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23" name="Diagram 22"/>
          <p:cNvGraphicFramePr/>
          <p:nvPr>
            <p:extLst>
              <p:ext uri="{D42A27DB-BD31-4B8C-83A1-F6EECF244321}">
                <p14:modId xmlns:p14="http://schemas.microsoft.com/office/powerpoint/2010/main" val="3590808667"/>
              </p:ext>
            </p:extLst>
          </p:nvPr>
        </p:nvGraphicFramePr>
        <p:xfrm>
          <a:off x="740663" y="362711"/>
          <a:ext cx="7981305" cy="790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Box 20"/>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22" name="TextBox 21"/>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pic>
        <p:nvPicPr>
          <p:cNvPr id="24" name="Picture 23"/>
          <p:cNvPicPr>
            <a:picLocks noChangeAspect="1"/>
          </p:cNvPicPr>
          <p:nvPr/>
        </p:nvPicPr>
        <p:blipFill>
          <a:blip r:embed="rId7"/>
          <a:stretch>
            <a:fillRect/>
          </a:stretch>
        </p:blipFill>
        <p:spPr>
          <a:xfrm>
            <a:off x="1035740" y="1638179"/>
            <a:ext cx="7531161" cy="4147159"/>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22489" y="1422478"/>
            <a:ext cx="7806407" cy="4749721"/>
          </a:xfrm>
          <a:prstGeom prst="rect">
            <a:avLst/>
          </a:prstGeom>
        </p:spPr>
      </p:pic>
      <p:graphicFrame>
        <p:nvGraphicFramePr>
          <p:cNvPr id="7" name="Diagram 6"/>
          <p:cNvGraphicFramePr/>
          <p:nvPr/>
        </p:nvGraphicFramePr>
        <p:xfrm>
          <a:off x="822490" y="433989"/>
          <a:ext cx="7793971" cy="744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089549224"/>
              </p:ext>
            </p:extLst>
          </p:nvPr>
        </p:nvGraphicFramePr>
        <p:xfrm>
          <a:off x="749141" y="301111"/>
          <a:ext cx="8138160" cy="806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34485" y="1357062"/>
            <a:ext cx="7852315" cy="4867891"/>
          </a:xfrm>
          <a:prstGeom prst="rect">
            <a:avLst/>
          </a:prstGeom>
        </p:spPr>
        <p:txBody>
          <a:bodyPr lIns="0" tIns="0" rIns="0" bIns="0">
            <a:normAutofit fontScale="97500"/>
          </a:bodyPr>
          <a:lstStyle/>
          <a:p>
            <a:pPr indent="0" algn="just">
              <a:lnSpc>
                <a:spcPts val="3360"/>
              </a:lnSpc>
              <a:spcBef>
                <a:spcPts val="2100"/>
              </a:spcBef>
            </a:pPr>
            <a:r>
              <a:rPr lang="vi" sz="2800" dirty="0">
                <a:solidFill>
                  <a:srgbClr val="0BD0D9"/>
                </a:solidFill>
                <a:latin typeface="Constantia"/>
              </a:rPr>
              <a:t>•    </a:t>
            </a:r>
            <a:r>
              <a:rPr lang="vi" sz="2800" i="1" spc="-50" dirty="0">
                <a:latin typeface="Constantia"/>
              </a:rPr>
              <a:t>“</a:t>
            </a:r>
            <a:r>
              <a:rPr lang="vi" sz="2800" i="1" spc="-50" dirty="0">
                <a:solidFill>
                  <a:srgbClr val="0F6FC6"/>
                </a:solidFill>
                <a:latin typeface="Constantia"/>
              </a:rPr>
              <a:t>PKI là tập hợp của các công nghệ mật mã, phân</a:t>
            </a:r>
          </a:p>
          <a:p>
            <a:pPr marL="597916" indent="0" algn="just">
              <a:lnSpc>
                <a:spcPts val="3360"/>
              </a:lnSpc>
              <a:spcAft>
                <a:spcPts val="420"/>
              </a:spcAft>
            </a:pPr>
            <a:r>
              <a:rPr lang="vi" sz="2800" i="1" spc="-50" dirty="0">
                <a:solidFill>
                  <a:srgbClr val="0F6FC6"/>
                </a:solidFill>
                <a:latin typeface="Constantia"/>
              </a:rPr>
              <a:t>mềm, phân cứng chuyên dụng và các dịch vụ cho phép các tổ chức/doanh nghiệp đảm bảo an toàn thông tin liên lạc, định danh và xác thực được người dùng, khách hàng trên các giao dịch qua mạng/Internet</a:t>
            </a:r>
            <a:r>
              <a:rPr lang="vi" sz="2800" i="1" spc="-50" dirty="0">
                <a:latin typeface="Constantia"/>
              </a:rPr>
              <a:t>".</a:t>
            </a:r>
          </a:p>
          <a:p>
            <a:pPr marL="4014216" indent="0"/>
            <a:r>
              <a:rPr lang="vi" sz="2800" dirty="0">
                <a:latin typeface="Constantia"/>
              </a:rPr>
              <a:t>&lt;DigiCrypto&gt;</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40581" y="383761"/>
          <a:ext cx="7600034" cy="847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40581" y="1490939"/>
            <a:ext cx="7898973" cy="4716429"/>
          </a:xfrm>
          <a:prstGeom prst="rect">
            <a:avLst/>
          </a:prstGeom>
        </p:spPr>
        <p:txBody>
          <a:bodyPr lIns="0" tIns="0" rIns="0" bIns="0">
            <a:normAutofit fontScale="97500"/>
          </a:bodyPr>
          <a:lstStyle/>
          <a:p>
            <a:pPr marL="635000" indent="-635000" algn="just">
              <a:lnSpc>
                <a:spcPts val="3336"/>
              </a:lnSpc>
              <a:spcBef>
                <a:spcPts val="1890"/>
              </a:spcBef>
              <a:spcAft>
                <a:spcPts val="210"/>
              </a:spcAft>
            </a:pPr>
            <a:r>
              <a:rPr lang="vi" sz="2800" dirty="0">
                <a:solidFill>
                  <a:srgbClr val="0BD0D9"/>
                </a:solidFill>
                <a:latin typeface="Constantia"/>
              </a:rPr>
              <a:t>1.    </a:t>
            </a:r>
            <a:r>
              <a:rPr lang="vi" sz="2800" dirty="0">
                <a:solidFill>
                  <a:srgbClr val="0F6FC6"/>
                </a:solidFill>
                <a:latin typeface="Constantia"/>
              </a:rPr>
              <a:t>Chứng chỉ khóa công khai</a:t>
            </a:r>
            <a:r>
              <a:rPr lang="vi" sz="2800" dirty="0">
                <a:latin typeface="Constantia"/>
              </a:rPr>
              <a:t>: họ tên hoặc định danh của người sở hữu thật sự của khóa, khóa công cộng và chữ ký điện tử giúp xác nhận được tính hợp lệ của hai thành phần này.</a:t>
            </a:r>
          </a:p>
          <a:p>
            <a:pPr marL="635000" indent="-635000" algn="just">
              <a:lnSpc>
                <a:spcPts val="3360"/>
              </a:lnSpc>
            </a:pPr>
            <a:r>
              <a:rPr lang="vi" sz="2800" dirty="0">
                <a:solidFill>
                  <a:srgbClr val="0BD0D9"/>
                </a:solidFill>
                <a:latin typeface="Constantia"/>
              </a:rPr>
              <a:t>2.    </a:t>
            </a:r>
            <a:r>
              <a:rPr lang="vi" sz="2800" dirty="0">
                <a:solidFill>
                  <a:srgbClr val="0F6FC6"/>
                </a:solidFill>
                <a:latin typeface="Constantia"/>
              </a:rPr>
              <a:t>Hệ thống phân phối khóa tin cậy</a:t>
            </a:r>
            <a:r>
              <a:rPr lang="vi" sz="2800" dirty="0">
                <a:latin typeface="Constantia"/>
              </a:rPr>
              <a:t>: sử dụng hệ thống trao đổi thông tin tin cậy để chuyển mã khóa công cộng đến người nhận.</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56010" y="1682965"/>
            <a:ext cx="7205472" cy="3675888"/>
          </a:xfrm>
          <a:prstGeom prst="rect">
            <a:avLst/>
          </a:prstGeom>
        </p:spPr>
      </p:pic>
      <p:graphicFrame>
        <p:nvGraphicFramePr>
          <p:cNvPr id="7" name="Diagram 6"/>
          <p:cNvGraphicFramePr/>
          <p:nvPr>
            <p:extLst>
              <p:ext uri="{D42A27DB-BD31-4B8C-83A1-F6EECF244321}">
                <p14:modId xmlns:p14="http://schemas.microsoft.com/office/powerpoint/2010/main" val="1918715723"/>
              </p:ext>
            </p:extLst>
          </p:nvPr>
        </p:nvGraphicFramePr>
        <p:xfrm>
          <a:off x="740663" y="339211"/>
          <a:ext cx="7963721" cy="9444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22" name="Diagram 21"/>
          <p:cNvGraphicFramePr/>
          <p:nvPr/>
        </p:nvGraphicFramePr>
        <p:xfrm>
          <a:off x="772550" y="335280"/>
          <a:ext cx="7861495" cy="810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TextBox 19"/>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21" name="TextBox 20"/>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pic>
        <p:nvPicPr>
          <p:cNvPr id="23" name="Picture 22"/>
          <p:cNvPicPr>
            <a:picLocks noChangeAspect="1"/>
          </p:cNvPicPr>
          <p:nvPr/>
        </p:nvPicPr>
        <p:blipFill>
          <a:blip r:embed="rId7"/>
          <a:stretch>
            <a:fillRect/>
          </a:stretch>
        </p:blipFill>
        <p:spPr>
          <a:xfrm>
            <a:off x="1006738" y="1381380"/>
            <a:ext cx="7336957" cy="4861158"/>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61530" y="423906"/>
          <a:ext cx="7849069" cy="789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61530" y="1213338"/>
            <a:ext cx="8083532" cy="5064370"/>
          </a:xfrm>
          <a:prstGeom prst="rect">
            <a:avLst/>
          </a:prstGeom>
        </p:spPr>
        <p:txBody>
          <a:bodyPr lIns="0" tIns="0" rIns="0" bIns="0">
            <a:normAutofit fontScale="97500"/>
          </a:bodyPr>
          <a:lstStyle/>
          <a:p>
            <a:pPr marL="477520" indent="-457200" algn="just">
              <a:lnSpc>
                <a:spcPts val="5760"/>
              </a:lnSpc>
              <a:spcBef>
                <a:spcPts val="4410"/>
              </a:spcBef>
              <a:spcAft>
                <a:spcPts val="420"/>
              </a:spcAft>
              <a:buFont typeface="Wingdings" panose="05000000000000000000" pitchFamily="2" charset="2"/>
              <a:buChar char="v"/>
            </a:pPr>
            <a:r>
              <a:rPr lang="vi" sz="3100" dirty="0" smtClean="0">
                <a:latin typeface="Constantia"/>
              </a:rPr>
              <a:t>Giấy </a:t>
            </a:r>
            <a:r>
              <a:rPr lang="vi" sz="3100" dirty="0">
                <a:latin typeface="Constantia"/>
              </a:rPr>
              <a:t>chứng nhận là một tập tin nhị phân có thể dễ dàng chuyển đổi qua mạng máy tính.</a:t>
            </a:r>
          </a:p>
          <a:p>
            <a:pPr marL="477520" indent="-457200" algn="just">
              <a:lnSpc>
                <a:spcPts val="5760"/>
              </a:lnSpc>
              <a:buFont typeface="Wingdings" panose="05000000000000000000" pitchFamily="2" charset="2"/>
              <a:buChar char="v"/>
            </a:pPr>
            <a:r>
              <a:rPr lang="vi" sz="3100" dirty="0" smtClean="0">
                <a:latin typeface="Constantia"/>
              </a:rPr>
              <a:t>Tổ </a:t>
            </a:r>
            <a:r>
              <a:rPr lang="vi" sz="3100" dirty="0">
                <a:latin typeface="Constantia"/>
              </a:rPr>
              <a:t>chức CA áp dụng chữ ký điện tử của nó cho giấy chứng nhận khóa công cộng mà nó phát hành.</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732377" y="1228344"/>
                <a:ext cx="7954423" cy="5014194"/>
              </a:xfrm>
              <a:prstGeom prst="rect">
                <a:avLst/>
              </a:prstGeom>
            </p:spPr>
            <p:txBody>
              <a:bodyPr lIns="0" tIns="0" rIns="0" bIns="0">
                <a:normAutofit fontScale="97500"/>
              </a:bodyPr>
              <a:lstStyle/>
              <a:p>
                <a:pPr marL="555244" indent="-457200">
                  <a:lnSpc>
                    <a:spcPts val="5760"/>
                  </a:lnSpc>
                  <a:spcAft>
                    <a:spcPts val="420"/>
                  </a:spcAft>
                  <a:buFont typeface="Wingdings" panose="05000000000000000000" pitchFamily="2" charset="2"/>
                  <a:buChar char="q"/>
                </a:pPr>
                <a:r>
                  <a:rPr lang="vi" sz="3100" dirty="0" smtClean="0">
                    <a:latin typeface="Constantia"/>
                  </a:rPr>
                  <a:t>Phạm </a:t>
                </a:r>
                <a:r>
                  <a:rPr lang="vi" sz="3100" dirty="0">
                    <a:latin typeface="Constantia"/>
                  </a:rPr>
                  <a:t>vi của vấn đề phụ thuộc số các cặp truyền thông cần hỗ trợ.</a:t>
                </a:r>
              </a:p>
              <a:p>
                <a:pPr marL="555244" indent="-457200">
                  <a:lnSpc>
                    <a:spcPts val="5760"/>
                  </a:lnSpc>
                  <a:buFont typeface="Wingdings" panose="05000000000000000000" pitchFamily="2" charset="2"/>
                  <a:buChar char="q"/>
                </a:pPr>
                <a:r>
                  <a:rPr lang="vi" sz="3100" dirty="0" smtClean="0">
                    <a:latin typeface="Constantia"/>
                  </a:rPr>
                  <a:t>Nếu </a:t>
                </a:r>
                <a:r>
                  <a:rPr lang="vi" sz="3100" dirty="0">
                    <a:latin typeface="Constantia"/>
                  </a:rPr>
                  <a:t>thực hiện mã hóa xuyên suốt, trên mạng có N nút </a:t>
                </a:r>
                <a14:m>
                  <m:oMath xmlns:m="http://schemas.openxmlformats.org/officeDocument/2006/math">
                    <m:r>
                      <a:rPr lang="vi" sz="3100" i="1">
                        <a:latin typeface="Cambria Math" panose="02040503050406030204" pitchFamily="18" charset="0"/>
                        <a:ea typeface="Cambria Math" panose="02040503050406030204" pitchFamily="18" charset="0"/>
                      </a:rPr>
                      <m:t>→</m:t>
                    </m:r>
                  </m:oMath>
                </a14:m>
                <a:r>
                  <a:rPr lang="vi" sz="3100" dirty="0" smtClean="0">
                    <a:latin typeface="Constantia"/>
                  </a:rPr>
                  <a:t> </a:t>
                </a:r>
                <a:r>
                  <a:rPr lang="vi" sz="3100" dirty="0">
                    <a:latin typeface="Constantia"/>
                  </a:rPr>
                  <a:t>số lượng khóa cần thiết </a:t>
                </a:r>
                <a:r>
                  <a:rPr lang="vi" sz="3100" dirty="0" smtClean="0">
                    <a:latin typeface="Constantia"/>
                  </a:rPr>
                  <a:t>là</a:t>
                </a:r>
                <a:r>
                  <a:rPr lang="en-US" sz="3100" dirty="0" smtClean="0">
                    <a:latin typeface="Constantia"/>
                  </a:rPr>
                  <a:t> </a:t>
                </a:r>
                <a:r>
                  <a:rPr lang="vi" sz="3100" dirty="0" smtClean="0">
                    <a:latin typeface="Constantia"/>
                  </a:rPr>
                  <a:t>N(N-l</a:t>
                </a:r>
                <a:r>
                  <a:rPr lang="vi" sz="3100" dirty="0">
                    <a:latin typeface="Constantia"/>
                  </a:rPr>
                  <a:t>)/</a:t>
                </a:r>
                <a:r>
                  <a:rPr lang="vi" sz="2000" dirty="0">
                    <a:latin typeface="Arial"/>
                  </a:rPr>
                  <a:t>2</a:t>
                </a:r>
                <a:r>
                  <a:rPr lang="vi" sz="3100" dirty="0">
                    <a:latin typeface="Constantia"/>
                  </a:rPr>
                  <a:t>.</a:t>
                </a:r>
              </a:p>
            </p:txBody>
          </p:sp>
        </mc:Choice>
        <mc:Fallback xmlns="">
          <p:sp>
            <p:nvSpPr>
              <p:cNvPr id="3" name="Rectangle 2"/>
              <p:cNvSpPr>
                <a:spLocks noRot="1" noChangeAspect="1" noMove="1" noResize="1" noEditPoints="1" noAdjustHandles="1" noChangeArrowheads="1" noChangeShapeType="1" noTextEdit="1"/>
              </p:cNvSpPr>
              <p:nvPr/>
            </p:nvSpPr>
            <p:spPr>
              <a:xfrm>
                <a:off x="732377" y="1228344"/>
                <a:ext cx="7954423" cy="5014194"/>
              </a:xfrm>
              <a:prstGeom prst="rect">
                <a:avLst/>
              </a:prstGeom>
              <a:blipFill>
                <a:blip r:embed="rId2"/>
                <a:stretch>
                  <a:fillRect l="-1456" r="-230"/>
                </a:stretch>
              </a:blipFill>
            </p:spPr>
            <p:txBody>
              <a:bodyPr/>
              <a:lstStyle/>
              <a:p>
                <a:r>
                  <a:rPr lang="en-US">
                    <a:noFill/>
                  </a:rPr>
                  <a:t> </a:t>
                </a:r>
              </a:p>
            </p:txBody>
          </p:sp>
        </mc:Fallback>
      </mc:AlternateContent>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agram 6"/>
          <p:cNvGraphicFramePr/>
          <p:nvPr>
            <p:extLst>
              <p:ext uri="{D42A27DB-BD31-4B8C-83A1-F6EECF244321}">
                <p14:modId xmlns:p14="http://schemas.microsoft.com/office/powerpoint/2010/main" val="688071598"/>
              </p:ext>
            </p:extLst>
          </p:nvPr>
        </p:nvGraphicFramePr>
        <p:xfrm>
          <a:off x="732377" y="360457"/>
          <a:ext cx="7954423" cy="654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790289" y="1267521"/>
            <a:ext cx="7984434" cy="5045355"/>
          </a:xfrm>
          <a:prstGeom prst="rect">
            <a:avLst/>
          </a:prstGeom>
        </p:spPr>
        <p:txBody>
          <a:bodyPr lIns="0" tIns="0" rIns="0" bIns="0">
            <a:normAutofit fontScale="97500"/>
          </a:bodyPr>
          <a:lstStyle/>
          <a:p>
            <a:pPr marL="470916" indent="-457200">
              <a:lnSpc>
                <a:spcPts val="4368"/>
              </a:lnSpc>
              <a:spcBef>
                <a:spcPts val="2940"/>
              </a:spcBef>
              <a:spcAft>
                <a:spcPts val="210"/>
              </a:spcAft>
              <a:buFont typeface="Wingdings" panose="05000000000000000000" pitchFamily="2" charset="2"/>
              <a:buChar char="v"/>
            </a:pPr>
            <a:r>
              <a:rPr lang="vi" sz="2600" dirty="0" smtClean="0">
                <a:latin typeface="Constantia"/>
              </a:rPr>
              <a:t>Chứng </a:t>
            </a:r>
            <a:r>
              <a:rPr lang="vi" sz="2600" dirty="0">
                <a:latin typeface="Constantia"/>
              </a:rPr>
              <a:t>nhận X.509 là chứng nhận khóa công cộng phổ biến nhất.</a:t>
            </a:r>
          </a:p>
          <a:p>
            <a:pPr marL="470916" indent="-457200">
              <a:lnSpc>
                <a:spcPts val="4368"/>
              </a:lnSpc>
              <a:spcAft>
                <a:spcPts val="210"/>
              </a:spcAft>
              <a:buFont typeface="Wingdings" panose="05000000000000000000" pitchFamily="2" charset="2"/>
              <a:buChar char="v"/>
            </a:pPr>
            <a:r>
              <a:rPr lang="vi" sz="2600" dirty="0" smtClean="0">
                <a:latin typeface="Constantia"/>
              </a:rPr>
              <a:t>Hiệp </a:t>
            </a:r>
            <a:r>
              <a:rPr lang="vi" sz="2600" dirty="0">
                <a:latin typeface="Constantia"/>
              </a:rPr>
              <a:t>hội viễn thông quốc tê (ITU) đã chỉ định chuẩn X.509 vào năm 1988 (phiên bản 1).</a:t>
            </a:r>
          </a:p>
          <a:p>
            <a:pPr marL="470916" indent="-457200">
              <a:lnSpc>
                <a:spcPts val="4368"/>
              </a:lnSpc>
              <a:spcAft>
                <a:spcPts val="210"/>
              </a:spcAft>
              <a:buFont typeface="Wingdings" panose="05000000000000000000" pitchFamily="2" charset="2"/>
              <a:buChar char="v"/>
            </a:pPr>
            <a:r>
              <a:rPr lang="vi" sz="2600" dirty="0" smtClean="0">
                <a:latin typeface="Constantia"/>
              </a:rPr>
              <a:t>Phiên </a:t>
            </a:r>
            <a:r>
              <a:rPr lang="vi" sz="2600" dirty="0">
                <a:latin typeface="Constantia"/>
              </a:rPr>
              <a:t>bản 2 (1993) của chuẩn X.509 được phát hành với 2 trường tên nhận dạng duy nhất được bổ sung.</a:t>
            </a:r>
          </a:p>
          <a:p>
            <a:pPr marL="470916" indent="-457200">
              <a:lnSpc>
                <a:spcPts val="4368"/>
              </a:lnSpc>
              <a:buFont typeface="Wingdings" panose="05000000000000000000" pitchFamily="2" charset="2"/>
              <a:buChar char="v"/>
            </a:pPr>
            <a:r>
              <a:rPr lang="vi" sz="2600" dirty="0" smtClean="0">
                <a:latin typeface="Constantia"/>
              </a:rPr>
              <a:t>Phiên </a:t>
            </a:r>
            <a:r>
              <a:rPr lang="vi" sz="2600" dirty="0">
                <a:latin typeface="Constantia"/>
              </a:rPr>
              <a:t>bản 3 (1997) của chuẩn X.509 được bổ sung thêm trường mở rộng.</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6" name="Group 5"/>
          <p:cNvGrpSpPr/>
          <p:nvPr/>
        </p:nvGrpSpPr>
        <p:grpSpPr>
          <a:xfrm>
            <a:off x="764579" y="426749"/>
            <a:ext cx="7849069" cy="623610"/>
            <a:chOff x="0" y="82910"/>
            <a:chExt cx="7849069" cy="623610"/>
          </a:xfrm>
        </p:grpSpPr>
        <p:sp>
          <p:nvSpPr>
            <p:cNvPr id="7" name="Rounded Rectangle 6"/>
            <p:cNvSpPr/>
            <p:nvPr/>
          </p:nvSpPr>
          <p:spPr>
            <a:xfrm>
              <a:off x="0" y="82910"/>
              <a:ext cx="7849069" cy="62361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txBox="1"/>
            <p:nvPr/>
          </p:nvSpPr>
          <p:spPr>
            <a:xfrm>
              <a:off x="30442" y="113352"/>
              <a:ext cx="7788185" cy="5627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b="1" kern="1200" dirty="0" err="1" smtClean="0"/>
                <a:t>Chứng</a:t>
              </a:r>
              <a:r>
                <a:rPr lang="en-US" sz="2600" b="1" kern="1200" dirty="0" smtClean="0"/>
                <a:t> </a:t>
              </a:r>
              <a:r>
                <a:rPr lang="en-US" sz="2600" b="1" kern="1200" dirty="0" err="1" smtClean="0"/>
                <a:t>nhận</a:t>
              </a:r>
              <a:r>
                <a:rPr lang="en-US" sz="2600" b="1" kern="1200" dirty="0" smtClean="0"/>
                <a:t> X.509</a:t>
              </a:r>
              <a:endParaRPr lang="en-US" sz="2600" kern="1200" dirty="0"/>
            </a:p>
          </p:txBody>
        </p:sp>
      </p:grpSp>
    </p:spTree>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977894" y="1209872"/>
            <a:ext cx="3519267" cy="5159515"/>
          </a:xfrm>
          <a:prstGeom prst="rect">
            <a:avLst/>
          </a:prstGeom>
        </p:spPr>
      </p:pic>
      <p:graphicFrame>
        <p:nvGraphicFramePr>
          <p:cNvPr id="7" name="Diagram 6"/>
          <p:cNvGraphicFramePr/>
          <p:nvPr/>
        </p:nvGraphicFramePr>
        <p:xfrm>
          <a:off x="805843" y="344424"/>
          <a:ext cx="7863371" cy="72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128082238"/>
              </p:ext>
            </p:extLst>
          </p:nvPr>
        </p:nvGraphicFramePr>
        <p:xfrm>
          <a:off x="720969" y="418458"/>
          <a:ext cx="8053753" cy="7948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12758" y="1502428"/>
            <a:ext cx="7861964" cy="4775279"/>
          </a:xfrm>
          <a:prstGeom prst="rect">
            <a:avLst/>
          </a:prstGeom>
        </p:spPr>
        <p:txBody>
          <a:bodyPr lIns="0" tIns="0" rIns="0" bIns="0">
            <a:normAutofit fontScale="97500"/>
          </a:bodyPr>
          <a:lstStyle/>
          <a:p>
            <a:pPr marL="458216" indent="-457200" algn="just">
              <a:lnSpc>
                <a:spcPts val="3336"/>
              </a:lnSpc>
              <a:spcBef>
                <a:spcPts val="1890"/>
              </a:spcBef>
              <a:spcAft>
                <a:spcPts val="210"/>
              </a:spcAft>
              <a:buFont typeface="Wingdings" panose="05000000000000000000" pitchFamily="2" charset="2"/>
              <a:buChar char="v"/>
            </a:pPr>
            <a:r>
              <a:rPr lang="vi" sz="2800" dirty="0" smtClean="0">
                <a:latin typeface="Constantia"/>
              </a:rPr>
              <a:t>Một </a:t>
            </a:r>
            <a:r>
              <a:rPr lang="vi" sz="2800" dirty="0">
                <a:latin typeface="Constantia"/>
              </a:rPr>
              <a:t>chứng nhận khóa công cộng kết buộc một khóa công cộng với sự nhận diện của một người (hoặc một thiết bị).</a:t>
            </a:r>
          </a:p>
          <a:p>
            <a:pPr marL="458216" indent="-457200" algn="just">
              <a:lnSpc>
                <a:spcPts val="3360"/>
              </a:lnSpc>
              <a:spcAft>
                <a:spcPts val="210"/>
              </a:spcAft>
              <a:buFont typeface="Wingdings" panose="05000000000000000000" pitchFamily="2" charset="2"/>
              <a:buChar char="v"/>
            </a:pPr>
            <a:r>
              <a:rPr lang="vi" sz="2800" dirty="0" smtClean="0">
                <a:latin typeface="Constantia"/>
              </a:rPr>
              <a:t>Khóa </a:t>
            </a:r>
            <a:r>
              <a:rPr lang="vi" sz="2800" dirty="0">
                <a:latin typeface="Constantia"/>
              </a:rPr>
              <a:t>công cộng và tên thực thể sở hữu khóa này là hai mục quan trọng trong một chứng nhận.</a:t>
            </a:r>
          </a:p>
          <a:p>
            <a:pPr marL="458216" indent="-457200" algn="just">
              <a:lnSpc>
                <a:spcPts val="3384"/>
              </a:lnSpc>
              <a:buFont typeface="Wingdings" panose="05000000000000000000" pitchFamily="2" charset="2"/>
              <a:buChar char="v"/>
            </a:pPr>
            <a:r>
              <a:rPr lang="vi" sz="2800" dirty="0" smtClean="0">
                <a:latin typeface="Constantia"/>
              </a:rPr>
              <a:t>Hầu </a:t>
            </a:r>
            <a:r>
              <a:rPr lang="vi" sz="2800" dirty="0">
                <a:latin typeface="Constantia"/>
              </a:rPr>
              <a:t>hết các trường khác trong chứng nhận X.509 phiên bản 3 đều đã được chứng tỏ là có ích.</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60004" y="297297"/>
          <a:ext cx="7762787" cy="863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60004" y="1290241"/>
            <a:ext cx="8020227" cy="5172730"/>
          </a:xfrm>
          <a:prstGeom prst="rect">
            <a:avLst/>
          </a:prstGeom>
        </p:spPr>
        <p:txBody>
          <a:bodyPr lIns="0" tIns="0" rIns="0" bIns="0">
            <a:normAutofit fontScale="97500"/>
          </a:bodyPr>
          <a:lstStyle/>
          <a:p>
            <a:pPr marL="458216" indent="-457200" algn="just">
              <a:lnSpc>
                <a:spcPts val="4704"/>
              </a:lnSpc>
              <a:spcBef>
                <a:spcPts val="2520"/>
              </a:spcBef>
              <a:spcAft>
                <a:spcPts val="210"/>
              </a:spcAft>
              <a:buFont typeface="Wingdings" panose="05000000000000000000" pitchFamily="2" charset="2"/>
              <a:buChar char="v"/>
            </a:pPr>
            <a:r>
              <a:rPr lang="en-US" sz="2800" i="1" spc="-50" dirty="0" smtClean="0">
                <a:solidFill>
                  <a:srgbClr val="0F6FC6"/>
                </a:solidFill>
                <a:latin typeface="Constantia"/>
              </a:rPr>
              <a:t>Signature </a:t>
            </a:r>
            <a:r>
              <a:rPr lang="en-US" sz="2800" i="1" spc="-50" dirty="0">
                <a:solidFill>
                  <a:srgbClr val="0F6FC6"/>
                </a:solidFill>
                <a:latin typeface="Constantia"/>
              </a:rPr>
              <a:t>Algorithm</a:t>
            </a:r>
            <a:r>
              <a:rPr lang="en-US" sz="2800" i="1" spc="-50" dirty="0">
                <a:latin typeface="Constantia"/>
              </a:rPr>
              <a:t>:</a:t>
            </a:r>
            <a:r>
              <a:rPr lang="en-US" sz="2800" dirty="0">
                <a:latin typeface="Constantia"/>
              </a:rPr>
              <a:t> </a:t>
            </a:r>
            <a:r>
              <a:rPr lang="vi" sz="2800" dirty="0">
                <a:latin typeface="Constantia"/>
              </a:rPr>
              <a:t>Thuật toán chữ ký chỉ rõ thuật toán mã hóa được CA sử dụng để ký giấy chứng nhận.</a:t>
            </a:r>
          </a:p>
          <a:p>
            <a:pPr marL="458216" indent="-457200" algn="just">
              <a:lnSpc>
                <a:spcPts val="4704"/>
              </a:lnSpc>
              <a:buFont typeface="Wingdings" panose="05000000000000000000" pitchFamily="2" charset="2"/>
              <a:buChar char="v"/>
            </a:pPr>
            <a:r>
              <a:rPr lang="en-US" sz="2800" i="1" spc="-50" dirty="0" smtClean="0">
                <a:solidFill>
                  <a:srgbClr val="0F6FC6"/>
                </a:solidFill>
                <a:latin typeface="Constantia"/>
              </a:rPr>
              <a:t>Subject </a:t>
            </a:r>
            <a:r>
              <a:rPr lang="en-US" sz="2800" i="1" spc="-50" dirty="0">
                <a:solidFill>
                  <a:srgbClr val="0F6FC6"/>
                </a:solidFill>
                <a:latin typeface="Constantia"/>
              </a:rPr>
              <a:t>Name</a:t>
            </a:r>
            <a:r>
              <a:rPr lang="en-US" sz="2800" i="1" spc="-50" dirty="0">
                <a:latin typeface="Constantia"/>
              </a:rPr>
              <a:t>:</a:t>
            </a:r>
            <a:r>
              <a:rPr lang="en-US" sz="2800" dirty="0">
                <a:latin typeface="Constantia"/>
              </a:rPr>
              <a:t> </a:t>
            </a:r>
            <a:r>
              <a:rPr lang="vi" sz="2800" dirty="0">
                <a:latin typeface="Constantia"/>
              </a:rPr>
              <a:t>là một X.500 DN (X.500 Distinguised </a:t>
            </a:r>
            <a:r>
              <a:rPr lang="en-US" sz="2800" dirty="0">
                <a:latin typeface="Constantia"/>
              </a:rPr>
              <a:t>Name </a:t>
            </a:r>
            <a:r>
              <a:rPr lang="vi" sz="2800" dirty="0">
                <a:latin typeface="Constantia"/>
              </a:rPr>
              <a:t>- X.500 DN), xác định đối tượng sở hữu giấy chứng nhận mà cũng là sở hữu của khóa công cộng.</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956369" y="385220"/>
          <a:ext cx="7537000" cy="757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56369" y="1269050"/>
            <a:ext cx="7765600" cy="5026241"/>
          </a:xfrm>
          <a:prstGeom prst="rect">
            <a:avLst/>
          </a:prstGeom>
        </p:spPr>
        <p:txBody>
          <a:bodyPr lIns="0" tIns="0" rIns="0" bIns="0">
            <a:normAutofit fontScale="97500"/>
          </a:bodyPr>
          <a:lstStyle/>
          <a:p>
            <a:pPr marL="515366" indent="-514350" algn="just">
              <a:lnSpc>
                <a:spcPts val="3336"/>
              </a:lnSpc>
              <a:spcBef>
                <a:spcPts val="1890"/>
              </a:spcBef>
              <a:spcAft>
                <a:spcPts val="210"/>
              </a:spcAft>
              <a:buFont typeface="Wingdings" panose="05000000000000000000" pitchFamily="2" charset="2"/>
              <a:buChar char="v"/>
            </a:pPr>
            <a:r>
              <a:rPr lang="vi" sz="2800" i="1" spc="-50" dirty="0" smtClean="0">
                <a:solidFill>
                  <a:srgbClr val="0F6FC6"/>
                </a:solidFill>
                <a:latin typeface="Constantia"/>
              </a:rPr>
              <a:t>Public </a:t>
            </a:r>
            <a:r>
              <a:rPr lang="vi" sz="2800" i="1" spc="-50" dirty="0">
                <a:solidFill>
                  <a:srgbClr val="0F6FC6"/>
                </a:solidFill>
                <a:latin typeface="Constantia"/>
              </a:rPr>
              <a:t>key</a:t>
            </a:r>
            <a:r>
              <a:rPr lang="vi" sz="2800" i="1" spc="-50" dirty="0">
                <a:latin typeface="Constantia"/>
              </a:rPr>
              <a:t>:</a:t>
            </a:r>
            <a:r>
              <a:rPr lang="vi" sz="2800" dirty="0">
                <a:latin typeface="Constantia"/>
              </a:rPr>
              <a:t> Xác định thuật toán của khóa công cộng (như RSA) và chứa khóa công cộng được định dạng tuỳ vào kiểu của nó.</a:t>
            </a:r>
          </a:p>
          <a:p>
            <a:pPr marL="515366" indent="-514350" algn="just">
              <a:lnSpc>
                <a:spcPts val="3336"/>
              </a:lnSpc>
              <a:buFont typeface="Wingdings" panose="05000000000000000000" pitchFamily="2" charset="2"/>
              <a:buChar char="v"/>
            </a:pPr>
            <a:r>
              <a:rPr lang="vi" sz="2800" i="1" spc="-50" dirty="0" smtClean="0">
                <a:solidFill>
                  <a:srgbClr val="0F6FC6"/>
                </a:solidFill>
                <a:latin typeface="Constantia"/>
              </a:rPr>
              <a:t>Extensions</a:t>
            </a:r>
            <a:r>
              <a:rPr lang="vi" sz="2800" i="1" spc="-50" dirty="0">
                <a:latin typeface="Constantia"/>
              </a:rPr>
              <a:t>:</a:t>
            </a:r>
            <a:r>
              <a:rPr lang="vi" sz="2800" dirty="0">
                <a:latin typeface="Constantia"/>
              </a:rPr>
              <a:t> Chứa các thông tin bổ sung cần thiết mà người thao tác CA muốn đặt vào chứng nhận. Trường này được giới thiệu trong X.509 </a:t>
            </a:r>
            <a:r>
              <a:rPr lang="vi" sz="2800" dirty="0" smtClean="0">
                <a:latin typeface="Constantia"/>
              </a:rPr>
              <a:t>phiên</a:t>
            </a:r>
            <a:r>
              <a:rPr lang="en-US" sz="2800" dirty="0" smtClean="0">
                <a:latin typeface="Constantia"/>
              </a:rPr>
              <a:t> </a:t>
            </a:r>
            <a:r>
              <a:rPr lang="vi" sz="2800" dirty="0" smtClean="0">
                <a:latin typeface="Constantia"/>
              </a:rPr>
              <a:t>bản </a:t>
            </a:r>
            <a:r>
              <a:rPr lang="vi" sz="2800" dirty="0">
                <a:latin typeface="Constantia"/>
              </a:rPr>
              <a:t>3.</a:t>
            </a:r>
          </a:p>
          <a:p>
            <a:pPr marL="515366" indent="-514350" algn="just">
              <a:lnSpc>
                <a:spcPts val="3312"/>
              </a:lnSpc>
              <a:buFont typeface="Wingdings" panose="05000000000000000000" pitchFamily="2" charset="2"/>
              <a:buChar char="v"/>
            </a:pPr>
            <a:r>
              <a:rPr lang="vi" sz="2800" i="1" spc="-50" dirty="0" smtClean="0">
                <a:solidFill>
                  <a:srgbClr val="0F6FC6"/>
                </a:solidFill>
                <a:latin typeface="Constantia"/>
              </a:rPr>
              <a:t>Signature</a:t>
            </a:r>
            <a:r>
              <a:rPr lang="vi" sz="2800" i="1" spc="-50" dirty="0">
                <a:latin typeface="Constantia"/>
              </a:rPr>
              <a:t>:</a:t>
            </a:r>
            <a:r>
              <a:rPr lang="vi" sz="2800" dirty="0">
                <a:latin typeface="Constantia"/>
              </a:rPr>
              <a:t> Đây là chữ ký điện tử được tổ chức CA áp dụng.</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861132" y="1288366"/>
            <a:ext cx="7843253" cy="4989342"/>
          </a:xfrm>
          <a:prstGeom prst="rect">
            <a:avLst/>
          </a:prstGeom>
        </p:spPr>
        <p:txBody>
          <a:bodyPr lIns="0" tIns="0" rIns="0" bIns="0">
            <a:normAutofit fontScale="97500"/>
          </a:bodyPr>
          <a:lstStyle/>
          <a:p>
            <a:pPr marL="483616" indent="-457200" algn="just">
              <a:spcBef>
                <a:spcPts val="5040"/>
              </a:spcBef>
              <a:spcAft>
                <a:spcPts val="1260"/>
              </a:spcAft>
              <a:buFont typeface="Wingdings" panose="05000000000000000000" pitchFamily="2" charset="2"/>
              <a:buChar char="v"/>
            </a:pPr>
            <a:r>
              <a:rPr lang="vi" sz="2800" dirty="0" smtClean="0">
                <a:latin typeface="Constantia"/>
              </a:rPr>
              <a:t>Giấy </a:t>
            </a:r>
            <a:r>
              <a:rPr lang="vi" sz="2800" dirty="0">
                <a:latin typeface="Constantia"/>
              </a:rPr>
              <a:t>chứng nhận X.509 được ký bởi tổ chức CA.</a:t>
            </a:r>
          </a:p>
          <a:p>
            <a:pPr marL="483616" indent="-457200" algn="just">
              <a:spcAft>
                <a:spcPts val="630"/>
              </a:spcAft>
              <a:buFont typeface="Wingdings" panose="05000000000000000000" pitchFamily="2" charset="2"/>
              <a:buChar char="v"/>
            </a:pPr>
            <a:r>
              <a:rPr lang="vi" sz="2800" dirty="0" smtClean="0">
                <a:latin typeface="Constantia"/>
              </a:rPr>
              <a:t>Trong </a:t>
            </a:r>
            <a:r>
              <a:rPr lang="vi" sz="2800" dirty="0">
                <a:latin typeface="Constantia"/>
              </a:rPr>
              <a:t>khi đó, giấy chứng nhận PGP có thể được </a:t>
            </a:r>
            <a:r>
              <a:rPr lang="vi" sz="2800" dirty="0" smtClean="0">
                <a:latin typeface="Constantia"/>
              </a:rPr>
              <a:t>ký</a:t>
            </a:r>
            <a:r>
              <a:rPr lang="en-US" sz="2800" dirty="0" smtClean="0">
                <a:latin typeface="Constantia"/>
              </a:rPr>
              <a:t> </a:t>
            </a:r>
            <a:r>
              <a:rPr lang="vi" sz="2800" dirty="0" smtClean="0">
                <a:latin typeface="Constantia"/>
              </a:rPr>
              <a:t>bởi </a:t>
            </a:r>
            <a:r>
              <a:rPr lang="vi" sz="2800" dirty="0">
                <a:latin typeface="Constantia"/>
              </a:rPr>
              <a:t>nhiêu cá nhân.</a:t>
            </a:r>
          </a:p>
          <a:p>
            <a:pPr marL="483616" indent="-457200" algn="just">
              <a:lnSpc>
                <a:spcPts val="3336"/>
              </a:lnSpc>
              <a:buFont typeface="Wingdings" panose="05000000000000000000" pitchFamily="2" charset="2"/>
              <a:buChar char="Ø"/>
            </a:pPr>
            <a:r>
              <a:rPr lang="vi" sz="2800" dirty="0" smtClean="0">
                <a:latin typeface="Constantia"/>
              </a:rPr>
              <a:t>Mô </a:t>
            </a:r>
            <a:r>
              <a:rPr lang="vi" sz="2800" dirty="0">
                <a:latin typeface="Constantia"/>
              </a:rPr>
              <a:t>hình tin cậy của giấy chứng nhận PGP đòi hỏi phải tin tưởng vào những người ký giấy chứng nhận PGP muốn dùng chứ không chỉ tin tưởng vào CA phát hành X.509.</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6" name="Group 5"/>
          <p:cNvGrpSpPr/>
          <p:nvPr/>
        </p:nvGrpSpPr>
        <p:grpSpPr>
          <a:xfrm>
            <a:off x="824836" y="320277"/>
            <a:ext cx="7537000" cy="743535"/>
            <a:chOff x="0" y="7122"/>
            <a:chExt cx="7537000" cy="743535"/>
          </a:xfrm>
        </p:grpSpPr>
        <p:sp>
          <p:nvSpPr>
            <p:cNvPr id="7" name="Rounded Rectangle 6"/>
            <p:cNvSpPr/>
            <p:nvPr/>
          </p:nvSpPr>
          <p:spPr>
            <a:xfrm>
              <a:off x="0" y="7122"/>
              <a:ext cx="7537000" cy="74353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txBox="1"/>
            <p:nvPr/>
          </p:nvSpPr>
          <p:spPr>
            <a:xfrm>
              <a:off x="36296" y="43418"/>
              <a:ext cx="7464408" cy="6709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b="1" kern="1200" dirty="0" err="1" smtClean="0"/>
                <a:t>Chứng</a:t>
              </a:r>
              <a:r>
                <a:rPr lang="en-US" sz="3100" b="1" kern="1200" dirty="0" smtClean="0"/>
                <a:t> </a:t>
              </a:r>
              <a:r>
                <a:rPr lang="en-US" sz="3100" b="1" kern="1200" dirty="0" err="1" smtClean="0"/>
                <a:t>nhận</a:t>
              </a:r>
              <a:r>
                <a:rPr lang="en-US" sz="3100" b="1" kern="1200" dirty="0" smtClean="0"/>
                <a:t> PGP</a:t>
              </a:r>
              <a:endParaRPr lang="en-US" sz="3100" kern="1200" dirty="0"/>
            </a:p>
          </p:txBody>
        </p:sp>
      </p:grpSp>
    </p:spTree>
  </p:cSld>
  <p:clrMapOvr>
    <a:overrideClrMapping bg1="lt1" tx1="dk1" bg2="lt2" tx2="dk2" accent1="accent1" accent2="accent2" accent3="accent3" accent4="accent4" accent5="accent5" accent6="accent6" hlink="hlink" folHlink="folHlink"/>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50391" y="348355"/>
          <a:ext cx="7924331" cy="8298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85360" y="1378779"/>
            <a:ext cx="7789361" cy="5084192"/>
          </a:xfrm>
          <a:prstGeom prst="rect">
            <a:avLst/>
          </a:prstGeom>
        </p:spPr>
        <p:txBody>
          <a:bodyPr lIns="0" tIns="0" rIns="0" bIns="0">
            <a:normAutofit/>
          </a:bodyPr>
          <a:lstStyle/>
          <a:p>
            <a:pPr marL="363220" indent="-342900">
              <a:lnSpc>
                <a:spcPts val="2928"/>
              </a:lnSpc>
              <a:spcBef>
                <a:spcPts val="1050"/>
              </a:spcBef>
              <a:buFont typeface="Wingdings" panose="05000000000000000000" pitchFamily="2" charset="2"/>
              <a:buChar char="v"/>
            </a:pPr>
            <a:r>
              <a:rPr lang="vi" sz="2800" dirty="0" smtClean="0">
                <a:latin typeface="Constantia"/>
              </a:rPr>
              <a:t>Quá </a:t>
            </a:r>
            <a:r>
              <a:rPr lang="vi" sz="2800" dirty="0">
                <a:latin typeface="Constantia"/>
              </a:rPr>
              <a:t>trình chứng nhận chữ ký diễn ra theo hai bước.</a:t>
            </a:r>
          </a:p>
          <a:p>
            <a:pPr marL="363220" indent="-342900">
              <a:lnSpc>
                <a:spcPts val="2928"/>
              </a:lnSpc>
              <a:spcBef>
                <a:spcPts val="1050"/>
              </a:spcBef>
              <a:buFont typeface="Wingdings" panose="05000000000000000000" pitchFamily="2" charset="2"/>
              <a:buChar char="v"/>
            </a:pPr>
            <a:endParaRPr lang="en-US" sz="2800" dirty="0" smtClean="0">
              <a:solidFill>
                <a:srgbClr val="0F6FC6"/>
              </a:solidFill>
              <a:latin typeface="Constantia"/>
            </a:endParaRPr>
          </a:p>
          <a:p>
            <a:pPr marL="363220" indent="-342900">
              <a:lnSpc>
                <a:spcPts val="2928"/>
              </a:lnSpc>
              <a:spcBef>
                <a:spcPts val="1050"/>
              </a:spcBef>
              <a:buFont typeface="Wingdings" panose="05000000000000000000" pitchFamily="2" charset="2"/>
              <a:buChar char="v"/>
            </a:pPr>
            <a:r>
              <a:rPr lang="vi" sz="2800" dirty="0" smtClean="0">
                <a:latin typeface="Constantia"/>
              </a:rPr>
              <a:t>Đầu </a:t>
            </a:r>
            <a:r>
              <a:rPr lang="vi" sz="2800" dirty="0">
                <a:latin typeface="Constantia"/>
              </a:rPr>
              <a:t>tiên, các trường của chứng nhận được băm bởi thuật toán cho trước</a:t>
            </a:r>
            <a:r>
              <a:rPr lang="vi" sz="2800" dirty="0" smtClean="0">
                <a:latin typeface="Constantia"/>
              </a:rPr>
              <a:t>.</a:t>
            </a:r>
            <a:endParaRPr lang="en-US" sz="2800" dirty="0" smtClean="0">
              <a:latin typeface="Constantia"/>
            </a:endParaRPr>
          </a:p>
          <a:p>
            <a:pPr marL="306070" indent="-285750">
              <a:lnSpc>
                <a:spcPts val="2928"/>
              </a:lnSpc>
              <a:spcBef>
                <a:spcPts val="1050"/>
              </a:spcBef>
              <a:buFont typeface="Wingdings" panose="05000000000000000000" pitchFamily="2" charset="2"/>
              <a:buChar char="v"/>
            </a:pPr>
            <a:r>
              <a:rPr lang="vi" sz="2800" dirty="0" smtClean="0">
                <a:latin typeface="Constantia"/>
              </a:rPr>
              <a:t>Sau </a:t>
            </a:r>
            <a:r>
              <a:rPr lang="vi" sz="2800" dirty="0">
                <a:latin typeface="Constantia"/>
              </a:rPr>
              <a:t>đó, kẽt quả xuất của hàm băm, được mã hóa với khóa bí mật của tổ chức CA đã phát hành chứng </a:t>
            </a:r>
            <a:r>
              <a:rPr lang="vi" sz="2800" dirty="0" smtClean="0">
                <a:latin typeface="Constantia"/>
              </a:rPr>
              <a:t>nhận</a:t>
            </a:r>
            <a:r>
              <a:rPr lang="en-US" sz="2800" dirty="0" smtClean="0">
                <a:latin typeface="Constantia"/>
              </a:rPr>
              <a:t> </a:t>
            </a:r>
            <a:r>
              <a:rPr lang="vi" sz="2800" dirty="0" smtClean="0">
                <a:latin typeface="Constantia"/>
              </a:rPr>
              <a:t>này</a:t>
            </a:r>
            <a:r>
              <a:rPr lang="vi" sz="2800" dirty="0">
                <a:latin typeface="Constantia"/>
              </a:rPr>
              <a:t>.</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91291" y="1334556"/>
            <a:ext cx="6428474" cy="5005324"/>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6" name="Group 5"/>
          <p:cNvGrpSpPr/>
          <p:nvPr/>
        </p:nvGrpSpPr>
        <p:grpSpPr>
          <a:xfrm>
            <a:off x="856055" y="319625"/>
            <a:ext cx="7924331" cy="767520"/>
            <a:chOff x="0" y="31146"/>
            <a:chExt cx="7924331" cy="767520"/>
          </a:xfrm>
        </p:grpSpPr>
        <p:sp>
          <p:nvSpPr>
            <p:cNvPr id="7" name="Rounded Rectangle 6"/>
            <p:cNvSpPr/>
            <p:nvPr/>
          </p:nvSpPr>
          <p:spPr>
            <a:xfrm>
              <a:off x="0" y="31146"/>
              <a:ext cx="7924331" cy="7675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txBox="1"/>
            <p:nvPr/>
          </p:nvSpPr>
          <p:spPr>
            <a:xfrm>
              <a:off x="37467" y="68613"/>
              <a:ext cx="7849397" cy="692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err="1" smtClean="0"/>
                <a:t>Quá</a:t>
              </a:r>
              <a:r>
                <a:rPr lang="en-US" sz="3200" b="1" kern="1200" dirty="0" smtClean="0"/>
                <a:t> </a:t>
              </a:r>
              <a:r>
                <a:rPr lang="en-US" sz="3200" b="1" kern="1200" dirty="0" err="1" smtClean="0"/>
                <a:t>trình</a:t>
              </a:r>
              <a:r>
                <a:rPr lang="en-US" sz="3200" b="1" kern="1200" dirty="0" smtClean="0"/>
                <a:t> </a:t>
              </a:r>
              <a:r>
                <a:rPr lang="en-US" sz="3200" b="1" kern="1200" dirty="0" err="1" smtClean="0"/>
                <a:t>ký</a:t>
              </a:r>
              <a:r>
                <a:rPr lang="en-US" sz="3200" b="1" kern="1200" dirty="0" smtClean="0"/>
                <a:t> </a:t>
              </a:r>
              <a:r>
                <a:rPr lang="en-US" sz="3200" b="1" kern="1200" dirty="0" err="1" smtClean="0"/>
                <a:t>chứng</a:t>
              </a:r>
              <a:r>
                <a:rPr lang="en-US" sz="3200" b="1" kern="1200" dirty="0" smtClean="0"/>
                <a:t> </a:t>
              </a:r>
              <a:r>
                <a:rPr lang="en-US" sz="3200" b="1" kern="1200" dirty="0" err="1" smtClean="0"/>
                <a:t>nhận</a:t>
              </a:r>
              <a:endParaRPr lang="en-US" sz="3200" kern="1200" dirty="0"/>
            </a:p>
          </p:txBody>
        </p:sp>
      </p:grpSp>
    </p:spTree>
  </p:cSld>
  <p:clrMapOvr>
    <a:overrideClrMapping bg1="lt1" tx1="dk1" bg2="lt2" tx2="dk2" accent1="accent1" accent2="accent2" accent3="accent3" accent4="accent4" accent5="accent5" accent6="accent6" hlink="hlink" folHlink="folHlink"/>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06530" y="1360463"/>
            <a:ext cx="6183860" cy="4837645"/>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6" name="Group 5"/>
          <p:cNvGrpSpPr/>
          <p:nvPr/>
        </p:nvGrpSpPr>
        <p:grpSpPr>
          <a:xfrm>
            <a:off x="856055" y="319625"/>
            <a:ext cx="7924331" cy="767520"/>
            <a:chOff x="0" y="31146"/>
            <a:chExt cx="7924331" cy="767520"/>
          </a:xfrm>
        </p:grpSpPr>
        <p:sp>
          <p:nvSpPr>
            <p:cNvPr id="7" name="Rounded Rectangle 6"/>
            <p:cNvSpPr/>
            <p:nvPr/>
          </p:nvSpPr>
          <p:spPr>
            <a:xfrm>
              <a:off x="0" y="31146"/>
              <a:ext cx="7924331" cy="7675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txBox="1"/>
            <p:nvPr/>
          </p:nvSpPr>
          <p:spPr>
            <a:xfrm>
              <a:off x="37467" y="68613"/>
              <a:ext cx="7849397" cy="692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err="1" smtClean="0"/>
                <a:t>Quá</a:t>
              </a:r>
              <a:r>
                <a:rPr lang="en-US" sz="3200" b="1" kern="1200" dirty="0" smtClean="0"/>
                <a:t> </a:t>
              </a:r>
              <a:r>
                <a:rPr lang="en-US" sz="3200" b="1" kern="1200" dirty="0" err="1" smtClean="0"/>
                <a:t>trình</a:t>
              </a:r>
              <a:r>
                <a:rPr lang="en-US" sz="3200" b="1" kern="1200" dirty="0" smtClean="0"/>
                <a:t> </a:t>
              </a:r>
              <a:r>
                <a:rPr lang="en-US" sz="3200" b="1" kern="1200" dirty="0" err="1" smtClean="0"/>
                <a:t>kiểm</a:t>
              </a:r>
              <a:r>
                <a:rPr lang="en-US" sz="3200" b="1" kern="1200" dirty="0" smtClean="0"/>
                <a:t> </a:t>
              </a:r>
              <a:r>
                <a:rPr lang="en-US" sz="3200" b="1" kern="1200" dirty="0" err="1" smtClean="0"/>
                <a:t>tra</a:t>
              </a:r>
              <a:r>
                <a:rPr lang="en-US" sz="3200" b="1" kern="1200" dirty="0" smtClean="0"/>
                <a:t> </a:t>
              </a:r>
              <a:r>
                <a:rPr lang="en-US" sz="3200" b="1" kern="1200" dirty="0" err="1" smtClean="0"/>
                <a:t>chứng</a:t>
              </a:r>
              <a:r>
                <a:rPr lang="en-US" sz="3200" b="1" kern="1200" dirty="0" smtClean="0"/>
                <a:t> </a:t>
              </a:r>
              <a:r>
                <a:rPr lang="en-US" sz="3200" b="1" kern="1200" dirty="0" err="1" smtClean="0"/>
                <a:t>nhận</a:t>
              </a:r>
              <a:endParaRPr lang="en-US" sz="3200" kern="1200" dirty="0"/>
            </a:p>
          </p:txBody>
        </p:sp>
      </p:grpSp>
    </p:spTree>
  </p:cSld>
  <p:clrMapOvr>
    <a:overrideClrMapping bg1="lt1" tx1="dk1" bg2="lt2" tx2="dk2" accent1="accent1" accent2="accent2" accent3="accent3" accent4="accent4" accent5="accent5" accent6="accent6" hlink="hlink" folHlink="folHlink"/>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15568" y="1627632"/>
            <a:ext cx="7275576" cy="4468368"/>
          </a:xfrm>
          <a:prstGeom prst="rect">
            <a:avLst/>
          </a:prstGeom>
        </p:spPr>
      </p:pic>
      <p:sp>
        <p:nvSpPr>
          <p:cNvPr id="5" name="Rectangle 4"/>
          <p:cNvSpPr/>
          <p:nvPr/>
        </p:nvSpPr>
        <p:spPr>
          <a:xfrm>
            <a:off x="3578352" y="1920240"/>
            <a:ext cx="853440" cy="134112"/>
          </a:xfrm>
          <a:prstGeom prst="rect">
            <a:avLst/>
          </a:prstGeom>
        </p:spPr>
        <p:txBody>
          <a:bodyPr wrap="none" lIns="0" tIns="0" rIns="0" bIns="0">
            <a:normAutofit fontScale="67500" lnSpcReduction="20000"/>
          </a:bodyPr>
          <a:lstStyle/>
          <a:p>
            <a:pPr indent="0"/>
            <a:r>
              <a:rPr lang="en-US" sz="1600" b="1" i="1">
                <a:solidFill>
                  <a:srgbClr val="1F1E8F"/>
                </a:solidFill>
                <a:latin typeface="Times New Roman"/>
              </a:rPr>
              <a:t>Certificate</a:t>
            </a:r>
          </a:p>
        </p:txBody>
      </p:sp>
      <p:sp>
        <p:nvSpPr>
          <p:cNvPr id="6" name="Rectangle 5"/>
          <p:cNvSpPr/>
          <p:nvPr/>
        </p:nvSpPr>
        <p:spPr>
          <a:xfrm>
            <a:off x="4486656" y="1920240"/>
            <a:ext cx="707136" cy="170688"/>
          </a:xfrm>
          <a:prstGeom prst="rect">
            <a:avLst/>
          </a:prstGeom>
        </p:spPr>
        <p:txBody>
          <a:bodyPr wrap="none" lIns="0" tIns="0" rIns="0" bIns="0">
            <a:normAutofit fontScale="90000" lnSpcReduction="10000"/>
          </a:bodyPr>
          <a:lstStyle/>
          <a:p>
            <a:pPr indent="0"/>
            <a:r>
              <a:rPr lang="en-US" sz="1300" i="1">
                <a:solidFill>
                  <a:srgbClr val="1F1E8F"/>
                </a:solidFill>
                <a:latin typeface="Arial"/>
              </a:rPr>
              <a:t>Request</a:t>
            </a:r>
          </a:p>
        </p:txBody>
      </p:sp>
      <p:sp>
        <p:nvSpPr>
          <p:cNvPr id="7" name="Rectangle 6"/>
          <p:cNvSpPr/>
          <p:nvPr/>
        </p:nvSpPr>
        <p:spPr>
          <a:xfrm>
            <a:off x="3535680" y="2133600"/>
            <a:ext cx="938784" cy="128016"/>
          </a:xfrm>
          <a:prstGeom prst="rect">
            <a:avLst/>
          </a:prstGeom>
        </p:spPr>
        <p:txBody>
          <a:bodyPr wrap="none" lIns="0" tIns="0" rIns="0" bIns="0">
            <a:normAutofit fontScale="75000" lnSpcReduction="20000"/>
          </a:bodyPr>
          <a:lstStyle/>
          <a:p>
            <a:pPr indent="0"/>
            <a:r>
              <a:rPr lang="en-US" sz="1300" i="1">
                <a:solidFill>
                  <a:srgbClr val="1F1E8F"/>
                </a:solidFill>
                <a:latin typeface="Arial"/>
              </a:rPr>
              <a:t>Revocation</a:t>
            </a:r>
          </a:p>
        </p:txBody>
      </p:sp>
      <p:sp>
        <p:nvSpPr>
          <p:cNvPr id="8" name="Rectangle 7"/>
          <p:cNvSpPr/>
          <p:nvPr/>
        </p:nvSpPr>
        <p:spPr>
          <a:xfrm>
            <a:off x="4529328" y="2133600"/>
            <a:ext cx="719328" cy="170688"/>
          </a:xfrm>
          <a:prstGeom prst="rect">
            <a:avLst/>
          </a:prstGeom>
        </p:spPr>
        <p:txBody>
          <a:bodyPr wrap="none" lIns="0" tIns="0" rIns="0" bIns="0">
            <a:normAutofit fontScale="90000" lnSpcReduction="10000"/>
          </a:bodyPr>
          <a:lstStyle/>
          <a:p>
            <a:pPr indent="0"/>
            <a:r>
              <a:rPr lang="en-US" sz="1300" i="1">
                <a:solidFill>
                  <a:srgbClr val="1F1E8F"/>
                </a:solidFill>
                <a:latin typeface="Arial"/>
              </a:rPr>
              <a:t>Request</a:t>
            </a:r>
          </a:p>
        </p:txBody>
      </p:sp>
      <p:sp>
        <p:nvSpPr>
          <p:cNvPr id="9" name="Rectangle 8"/>
          <p:cNvSpPr/>
          <p:nvPr/>
        </p:nvSpPr>
        <p:spPr>
          <a:xfrm>
            <a:off x="3956304" y="2529840"/>
            <a:ext cx="847344" cy="128016"/>
          </a:xfrm>
          <a:prstGeom prst="rect">
            <a:avLst/>
          </a:prstGeom>
        </p:spPr>
        <p:txBody>
          <a:bodyPr wrap="none" lIns="0" tIns="0" rIns="0" bIns="0">
            <a:normAutofit fontScale="75000" lnSpcReduction="20000"/>
          </a:bodyPr>
          <a:lstStyle/>
          <a:p>
            <a:pPr indent="0"/>
            <a:r>
              <a:rPr lang="en-US" sz="1300" i="1">
                <a:solidFill>
                  <a:srgbClr val="1F1E8F"/>
                </a:solidFill>
                <a:latin typeface="Arial"/>
              </a:rPr>
              <a:t>Certificate</a:t>
            </a:r>
          </a:p>
        </p:txBody>
      </p:sp>
      <p:sp>
        <p:nvSpPr>
          <p:cNvPr id="10" name="Rectangle 9"/>
          <p:cNvSpPr/>
          <p:nvPr/>
        </p:nvSpPr>
        <p:spPr>
          <a:xfrm>
            <a:off x="5175504" y="2834640"/>
            <a:ext cx="316992" cy="170688"/>
          </a:xfrm>
          <a:prstGeom prst="rect">
            <a:avLst/>
          </a:prstGeom>
        </p:spPr>
        <p:txBody>
          <a:bodyPr wrap="none" lIns="0" tIns="0" rIns="0" bIns="0">
            <a:normAutofit fontScale="90000" lnSpcReduction="10000"/>
          </a:bodyPr>
          <a:lstStyle/>
          <a:p>
            <a:pPr indent="0"/>
            <a:r>
              <a:rPr lang="en-US" sz="1300">
                <a:solidFill>
                  <a:srgbClr val="FE761F"/>
                </a:solidFill>
                <a:latin typeface="Arial"/>
              </a:rPr>
              <a:t>Reg</a:t>
            </a:r>
          </a:p>
        </p:txBody>
      </p:sp>
      <p:sp>
        <p:nvSpPr>
          <p:cNvPr id="11" name="Rectangle 10"/>
          <p:cNvSpPr/>
          <p:nvPr/>
        </p:nvSpPr>
        <p:spPr>
          <a:xfrm>
            <a:off x="5565648" y="2834640"/>
            <a:ext cx="1414272" cy="170688"/>
          </a:xfrm>
          <a:prstGeom prst="rect">
            <a:avLst/>
          </a:prstGeom>
        </p:spPr>
        <p:txBody>
          <a:bodyPr wrap="none" lIns="0" tIns="0" rIns="0" bIns="0">
            <a:normAutofit fontScale="90000" lnSpcReduction="10000"/>
          </a:bodyPr>
          <a:lstStyle/>
          <a:p>
            <a:pPr indent="0"/>
            <a:r>
              <a:rPr lang="en-US" sz="1300">
                <a:solidFill>
                  <a:srgbClr val="FE761F"/>
                </a:solidFill>
                <a:latin typeface="Arial"/>
              </a:rPr>
              <a:t>stration Authority</a:t>
            </a:r>
          </a:p>
        </p:txBody>
      </p:sp>
      <p:sp>
        <p:nvSpPr>
          <p:cNvPr id="12" name="Rectangle 11"/>
          <p:cNvSpPr/>
          <p:nvPr/>
        </p:nvSpPr>
        <p:spPr>
          <a:xfrm>
            <a:off x="2011680" y="3017520"/>
            <a:ext cx="97536" cy="134112"/>
          </a:xfrm>
          <a:prstGeom prst="rect">
            <a:avLst/>
          </a:prstGeom>
        </p:spPr>
        <p:txBody>
          <a:bodyPr wrap="none" lIns="0" tIns="0" rIns="0" bIns="0">
            <a:normAutofit fontScale="75000" lnSpcReduction="20000"/>
          </a:bodyPr>
          <a:lstStyle/>
          <a:p>
            <a:pPr indent="0"/>
            <a:r>
              <a:rPr lang="en-US" sz="1400">
                <a:solidFill>
                  <a:srgbClr val="FE761F"/>
                </a:solidFill>
                <a:latin typeface="Arial"/>
              </a:rPr>
              <a:t>E</a:t>
            </a:r>
          </a:p>
        </p:txBody>
      </p:sp>
      <p:sp>
        <p:nvSpPr>
          <p:cNvPr id="13" name="Rectangle 12"/>
          <p:cNvSpPr/>
          <p:nvPr/>
        </p:nvSpPr>
        <p:spPr>
          <a:xfrm>
            <a:off x="2401824" y="3017520"/>
            <a:ext cx="457200" cy="158496"/>
          </a:xfrm>
          <a:prstGeom prst="rect">
            <a:avLst/>
          </a:prstGeom>
        </p:spPr>
        <p:txBody>
          <a:bodyPr wrap="none" lIns="0" tIns="0" rIns="0" bIns="0">
            <a:normAutofit fontScale="90000" lnSpcReduction="20000"/>
          </a:bodyPr>
          <a:lstStyle/>
          <a:p>
            <a:pPr indent="0"/>
            <a:r>
              <a:rPr lang="en-US" sz="1400">
                <a:solidFill>
                  <a:srgbClr val="FE761F"/>
                </a:solidFill>
                <a:latin typeface="Arial"/>
              </a:rPr>
              <a:t>Entity</a:t>
            </a:r>
          </a:p>
        </p:txBody>
      </p:sp>
      <p:sp>
        <p:nvSpPr>
          <p:cNvPr id="14" name="Rectangle 13"/>
          <p:cNvSpPr/>
          <p:nvPr/>
        </p:nvSpPr>
        <p:spPr>
          <a:xfrm>
            <a:off x="6327648" y="3505200"/>
            <a:ext cx="1615440" cy="158496"/>
          </a:xfrm>
          <a:prstGeom prst="rect">
            <a:avLst/>
          </a:prstGeom>
        </p:spPr>
        <p:txBody>
          <a:bodyPr wrap="none" lIns="0" tIns="0" rIns="0" bIns="0">
            <a:normAutofit fontScale="90000" lnSpcReduction="20000"/>
          </a:bodyPr>
          <a:lstStyle/>
          <a:p>
            <a:pPr indent="0"/>
            <a:r>
              <a:rPr lang="en-US" sz="1300" i="1">
                <a:solidFill>
                  <a:srgbClr val="1F1E8F"/>
                </a:solidFill>
                <a:latin typeface="Arial"/>
              </a:rPr>
              <a:t>Certificate Request</a:t>
            </a:r>
          </a:p>
        </p:txBody>
      </p:sp>
      <p:sp>
        <p:nvSpPr>
          <p:cNvPr id="15" name="Rectangle 14"/>
          <p:cNvSpPr/>
          <p:nvPr/>
        </p:nvSpPr>
        <p:spPr>
          <a:xfrm>
            <a:off x="5047488" y="3651504"/>
            <a:ext cx="835152" cy="134112"/>
          </a:xfrm>
          <a:prstGeom prst="rect">
            <a:avLst/>
          </a:prstGeom>
        </p:spPr>
        <p:txBody>
          <a:bodyPr wrap="none" lIns="0" tIns="0" rIns="0" bIns="0">
            <a:normAutofit fontScale="82500" lnSpcReduction="20000"/>
          </a:bodyPr>
          <a:lstStyle/>
          <a:p>
            <a:pPr indent="0"/>
            <a:r>
              <a:rPr lang="en-US" sz="1300" i="1">
                <a:solidFill>
                  <a:srgbClr val="1F1E8F"/>
                </a:solidFill>
                <a:latin typeface="Arial"/>
              </a:rPr>
              <a:t>Certificate</a:t>
            </a:r>
          </a:p>
        </p:txBody>
      </p:sp>
      <p:sp>
        <p:nvSpPr>
          <p:cNvPr id="16" name="Rectangle 15"/>
          <p:cNvSpPr/>
          <p:nvPr/>
        </p:nvSpPr>
        <p:spPr>
          <a:xfrm>
            <a:off x="6272784" y="3718560"/>
            <a:ext cx="1712976" cy="158496"/>
          </a:xfrm>
          <a:prstGeom prst="rect">
            <a:avLst/>
          </a:prstGeom>
        </p:spPr>
        <p:txBody>
          <a:bodyPr wrap="none" lIns="0" tIns="0" rIns="0" bIns="0">
            <a:normAutofit fontScale="90000" lnSpcReduction="20000"/>
          </a:bodyPr>
          <a:lstStyle/>
          <a:p>
            <a:pPr indent="0"/>
            <a:r>
              <a:rPr lang="en-US" sz="1300" i="1">
                <a:solidFill>
                  <a:srgbClr val="1F1E8F"/>
                </a:solidFill>
                <a:latin typeface="Arial"/>
              </a:rPr>
              <a:t>Revocation Request</a:t>
            </a:r>
          </a:p>
        </p:txBody>
      </p:sp>
      <p:sp>
        <p:nvSpPr>
          <p:cNvPr id="17" name="Rectangle 16"/>
          <p:cNvSpPr/>
          <p:nvPr/>
        </p:nvSpPr>
        <p:spPr>
          <a:xfrm>
            <a:off x="3852672" y="4736592"/>
            <a:ext cx="1267968" cy="140208"/>
          </a:xfrm>
          <a:prstGeom prst="rect">
            <a:avLst/>
          </a:prstGeom>
        </p:spPr>
        <p:txBody>
          <a:bodyPr wrap="none" lIns="0" tIns="0" rIns="0" bIns="0">
            <a:normAutofit fontScale="82500" lnSpcReduction="20000"/>
          </a:bodyPr>
          <a:lstStyle/>
          <a:p>
            <a:pPr indent="0"/>
            <a:r>
              <a:rPr lang="en-US" sz="1300" i="1">
                <a:solidFill>
                  <a:srgbClr val="1F1E8F"/>
                </a:solidFill>
                <a:latin typeface="Arial"/>
              </a:rPr>
              <a:t>Certificate CRL</a:t>
            </a:r>
          </a:p>
        </p:txBody>
      </p:sp>
      <p:sp>
        <p:nvSpPr>
          <p:cNvPr id="18" name="Rectangle 17"/>
          <p:cNvSpPr/>
          <p:nvPr/>
        </p:nvSpPr>
        <p:spPr>
          <a:xfrm>
            <a:off x="5175504" y="5419344"/>
            <a:ext cx="1786128" cy="170688"/>
          </a:xfrm>
          <a:prstGeom prst="rect">
            <a:avLst/>
          </a:prstGeom>
        </p:spPr>
        <p:txBody>
          <a:bodyPr wrap="none" lIns="0" tIns="0" rIns="0" bIns="0">
            <a:normAutofit fontScale="90000" lnSpcReduction="10000"/>
          </a:bodyPr>
          <a:lstStyle/>
          <a:p>
            <a:pPr indent="0"/>
            <a:r>
              <a:rPr lang="en-US" sz="1300">
                <a:solidFill>
                  <a:srgbClr val="FE761F"/>
                </a:solidFill>
                <a:latin typeface="Arial"/>
              </a:rPr>
              <a:t>Certification Authority</a:t>
            </a:r>
          </a:p>
        </p:txBody>
      </p:sp>
      <p:sp>
        <p:nvSpPr>
          <p:cNvPr id="19" name="Rectangle 18"/>
          <p:cNvSpPr/>
          <p:nvPr/>
        </p:nvSpPr>
        <p:spPr>
          <a:xfrm>
            <a:off x="2109216" y="5474208"/>
            <a:ext cx="877824" cy="158496"/>
          </a:xfrm>
          <a:prstGeom prst="rect">
            <a:avLst/>
          </a:prstGeom>
        </p:spPr>
        <p:txBody>
          <a:bodyPr wrap="none" lIns="0" tIns="0" rIns="0" bIns="0">
            <a:normAutofit fontScale="90000" lnSpcReduction="20000"/>
          </a:bodyPr>
          <a:lstStyle/>
          <a:p>
            <a:pPr indent="0"/>
            <a:r>
              <a:rPr lang="en-US" sz="1400">
                <a:solidFill>
                  <a:srgbClr val="FE761F"/>
                </a:solidFill>
                <a:latin typeface="Arial"/>
              </a:rPr>
              <a:t>Repository</a:t>
            </a:r>
          </a:p>
        </p:txBody>
      </p:sp>
      <p:sp>
        <p:nvSpPr>
          <p:cNvPr id="20" name="TextBox 19"/>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21" name="TextBox 20"/>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22" name="Group 21"/>
          <p:cNvGrpSpPr/>
          <p:nvPr/>
        </p:nvGrpSpPr>
        <p:grpSpPr>
          <a:xfrm>
            <a:off x="856055" y="264761"/>
            <a:ext cx="7924331" cy="917863"/>
            <a:chOff x="0" y="-23718"/>
            <a:chExt cx="7924331" cy="917863"/>
          </a:xfrm>
        </p:grpSpPr>
        <p:sp>
          <p:nvSpPr>
            <p:cNvPr id="23" name="Rounded Rectangle 22"/>
            <p:cNvSpPr/>
            <p:nvPr/>
          </p:nvSpPr>
          <p:spPr>
            <a:xfrm>
              <a:off x="0" y="31146"/>
              <a:ext cx="7924331" cy="7675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Rounded Rectangle 4"/>
            <p:cNvSpPr txBox="1"/>
            <p:nvPr/>
          </p:nvSpPr>
          <p:spPr>
            <a:xfrm>
              <a:off x="37467" y="-23718"/>
              <a:ext cx="7849397" cy="9178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2400" b="1" kern="1200" dirty="0" smtClean="0"/>
                <a:t>4.3. </a:t>
              </a:r>
              <a:r>
                <a:rPr lang="en-US" sz="2400" b="1" kern="1200" dirty="0" err="1" smtClean="0"/>
                <a:t>Các</a:t>
              </a:r>
              <a:r>
                <a:rPr lang="en-US" sz="2400" b="1" kern="1200" dirty="0" smtClean="0"/>
                <a:t> </a:t>
              </a:r>
              <a:r>
                <a:rPr lang="en-US" sz="2400" b="1" kern="1200" dirty="0" err="1" smtClean="0"/>
                <a:t>thành</a:t>
              </a:r>
              <a:r>
                <a:rPr lang="en-US" sz="2400" b="1" kern="1200" dirty="0" smtClean="0"/>
                <a:t> </a:t>
              </a:r>
              <a:r>
                <a:rPr lang="en-US" sz="2400" b="1" kern="1200" dirty="0" err="1" smtClean="0"/>
                <a:t>phần</a:t>
              </a:r>
              <a:r>
                <a:rPr lang="en-US" sz="2400" b="1" kern="1200" dirty="0" smtClean="0"/>
                <a:t> </a:t>
              </a:r>
              <a:r>
                <a:rPr lang="en-US" sz="2400" b="1" kern="1200" dirty="0" err="1" smtClean="0"/>
                <a:t>của</a:t>
              </a:r>
              <a:r>
                <a:rPr lang="en-US" sz="2400" b="1" kern="1200" dirty="0" smtClean="0"/>
                <a:t> </a:t>
              </a:r>
              <a:r>
                <a:rPr lang="en-US" sz="2400" b="1" kern="1200" dirty="0" err="1" smtClean="0"/>
                <a:t>một</a:t>
              </a:r>
              <a:r>
                <a:rPr lang="en-US" sz="2400" b="1" kern="1200" dirty="0" smtClean="0"/>
                <a:t> </a:t>
              </a:r>
              <a:r>
                <a:rPr lang="en-US" sz="2400" b="1" kern="1200" dirty="0" err="1" smtClean="0"/>
                <a:t>cơ</a:t>
              </a:r>
              <a:r>
                <a:rPr lang="en-US" sz="2400" b="1" kern="1200" dirty="0" smtClean="0"/>
                <a:t> </a:t>
              </a:r>
              <a:r>
                <a:rPr lang="en-US" sz="2400" b="1" kern="1200" dirty="0" err="1" smtClean="0"/>
                <a:t>sở</a:t>
              </a:r>
              <a:r>
                <a:rPr lang="en-US" sz="2400" b="1" kern="1200" dirty="0" smtClean="0"/>
                <a:t> </a:t>
              </a:r>
              <a:r>
                <a:rPr lang="en-US" sz="2400" b="1" kern="1200" dirty="0" err="1" smtClean="0"/>
                <a:t>hạ</a:t>
              </a:r>
              <a:r>
                <a:rPr lang="en-US" sz="2400" b="1" kern="1200" dirty="0" smtClean="0"/>
                <a:t> </a:t>
              </a:r>
              <a:r>
                <a:rPr lang="en-US" sz="2400" b="1" kern="1200" dirty="0" err="1" smtClean="0"/>
                <a:t>tầng</a:t>
              </a:r>
              <a:r>
                <a:rPr lang="en-US" sz="2400" b="1" kern="1200" dirty="0" smtClean="0"/>
                <a:t> </a:t>
              </a:r>
              <a:r>
                <a:rPr lang="en-US" sz="2400" b="1" kern="1200" dirty="0" err="1" smtClean="0"/>
                <a:t>khóa</a:t>
              </a:r>
              <a:r>
                <a:rPr lang="en-US" sz="2400" b="1" kern="1200" dirty="0" smtClean="0"/>
                <a:t> </a:t>
              </a:r>
              <a:r>
                <a:rPr lang="en-US" sz="2400" b="1" kern="1200" dirty="0" err="1" smtClean="0"/>
                <a:t>công</a:t>
              </a:r>
              <a:r>
                <a:rPr lang="en-US" sz="2400" b="1" kern="1200" dirty="0" smtClean="0"/>
                <a:t> </a:t>
              </a:r>
              <a:r>
                <a:rPr lang="en-US" sz="2400" b="1" kern="1200" dirty="0" err="1" smtClean="0"/>
                <a:t>cộng</a:t>
              </a:r>
              <a:endParaRPr lang="en-US" sz="2400" kern="1200" dirty="0"/>
            </a:p>
          </p:txBody>
        </p:sp>
      </p:gr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TotalTime>
  <Words>6663</Words>
  <Application>Microsoft Office PowerPoint</Application>
  <PresentationFormat>On-screen Show (4:3)</PresentationFormat>
  <Paragraphs>608</Paragraphs>
  <Slides>120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120</vt:i4>
      </vt:variant>
    </vt:vector>
  </HeadingPairs>
  <TitlesOfParts>
    <vt:vector size="129" baseType="lpstr">
      <vt:lpstr>Arial</vt:lpstr>
      <vt:lpstr>Calibri</vt:lpstr>
      <vt:lpstr>Cambria Math</vt:lpstr>
      <vt:lpstr>Constantia</vt:lpstr>
      <vt:lpstr>Corbel</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khóa</dc:title>
  <dc:subject/>
  <dc:creator>minhnh</dc:creator>
  <cp:keywords/>
  <cp:lastModifiedBy>HUUNOI</cp:lastModifiedBy>
  <cp:revision>154</cp:revision>
  <dcterms:modified xsi:type="dcterms:W3CDTF">2018-03-23T03:55:43Z</dcterms:modified>
</cp:coreProperties>
</file>