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8" r:id="rId8"/>
    <p:sldId id="262" r:id="rId9"/>
    <p:sldId id="26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1" action="ppaction://hlinksldjump"/>
              </a:rPr>
              <a:t>Test d'accessibilité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2" action="ppaction://hlinksldjump"/>
              </a:rPr>
              <a:t>Test de taille des fichiers 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3" action="ppaction://hlinksldjump"/>
              </a:rPr>
              <a:t>Test de responsive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fr-FR" altLang="en-US" sz="28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4" action="ppaction://hlinksldjump"/>
              </a:rPr>
              <a:t>Test de perfomance</a:t>
            </a:r>
            <a:endParaRPr lang="fr-FR" altLang="en-US" sz="2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altLang="en-US" b="1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>
              <a:hlinkClick r:id="rId2" action="ppaction://hlinksldjump"/>
            </a:endParaRPr>
          </a:p>
          <a:p>
            <a:endParaRPr lang="en-US"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513840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93027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93027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512570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correction des contrastes, la supression des mots clés cachés, l'amélioration de la structure du code ainsi que l'ajout d'aria label au niveau des liens a permis de corriger toutes les erreurs d'accessibilité.</a:t>
            </a:r>
            <a:endParaRPr lang="fr-FR" altLang="en-US"/>
          </a:p>
          <a:p>
            <a:r>
              <a:rPr lang="fr-FR" altLang="en-US"/>
              <a:t>De plus afin d'améliorer la visibilité des différents élements, les fonds texturés ont été retirés.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1/3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L'outils purify permet à la fois de nettoyer et minifier le code, ce qui permet de réduire fortement la taille des fichiers et ainsi améliorer la vitesse de chargement d site. A titre d'exemple, la taille du fichier bootstrap.css a été réduit de 90%.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De manière globale on constate un allègement de 174 KB sur le dossier CSS. 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2/3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064635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535" y="4593590"/>
            <a:ext cx="1114298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Concernant le dossier javascript, la minification des fichiers js a également permit de réduire de 56% le poids du dossier js.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7322"/>
          <a:stretch>
            <a:fillRect/>
          </a:stretch>
        </p:blipFill>
        <p:spPr>
          <a:xfrm>
            <a:off x="246380" y="1779905"/>
            <a:ext cx="5747385" cy="1900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1560" y="1779905"/>
            <a:ext cx="6061075" cy="190309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825"/>
            <a:ext cx="10972800" cy="582613"/>
          </a:xfrm>
        </p:spPr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3/3 </a:t>
            </a:r>
            <a:b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(compression et redimension des images)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97535" y="4679950"/>
            <a:ext cx="1097280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3195" y="5154930"/>
            <a:ext cx="11908790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L'optimisation du type de format des images, leur redimensionnement à taille de leur conteneur, leur compression associée à la suppression des images devenues inutiles ont permis de réduire la taille du dossier img de 7640ko à 459ko, soit une diminution de 93% de la taille du dossier.</a:t>
            </a:r>
            <a:endParaRPr lang="fr-FR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56337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75017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3195" y="1577340"/>
            <a:ext cx="5384800" cy="307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04645"/>
            <a:ext cx="6115050" cy="22955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98284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531735" y="1187450"/>
            <a:ext cx="45148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just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532370" y="1770380"/>
            <a:ext cx="451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/>
              <a:t>Correction des erreurs de responsive: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Modifier le logo png par un logo svg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Supprimer les images de texte pour les remplacer par des textes bruts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Ajouter une flexbox aux éléments des réseaux sociaux dans le footer</a:t>
            </a:r>
            <a:endParaRPr lang="fr-FR" altLang="en-US"/>
          </a:p>
          <a:p>
            <a:pPr marL="285750" indent="-285750" algn="l">
              <a:buClr>
                <a:srgbClr val="F77452"/>
              </a:buClr>
              <a:buFont typeface="Wingdings" panose="05000000000000000000" charset="0"/>
              <a:buChar char="§"/>
            </a:pPr>
            <a:r>
              <a:rPr lang="fr-FR" altLang="en-US"/>
              <a:t>Uniformisation des entêtes des differentes pages du site</a:t>
            </a:r>
            <a:endParaRPr lang="fr-FR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8440" y="1187450"/>
            <a:ext cx="2818765" cy="4953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3295" y="1187450"/>
            <a:ext cx="23031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425940" y="773430"/>
            <a:ext cx="276606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56360"/>
            <a:ext cx="9425940" cy="45370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422783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7137400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25940" y="1286828"/>
            <a:ext cx="272859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L'allègement des fichiers optimisation du type de format des images, leur redimensionnement à taille de leur conteneur, leur compression associée à la suppression des images devenues inutiles ont permis de réduire la taille du dossier img de 7640ko à 459ko, soit une diminution de 93% de la taille du dossier.</a:t>
            </a:r>
            <a:endParaRPr lang="fr-F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Lighthouse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84315" y="1858010"/>
            <a:ext cx="5384800" cy="21285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865" y="1858010"/>
            <a:ext cx="4991100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Presentation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taille des fichiers 1/3 (Minify css)</vt:lpstr>
      <vt:lpstr>Test de taille des fichiers 2/3 (Minify js)</vt:lpstr>
      <vt:lpstr>Test de taille des fichiers 3/3  (compression et redimension des images)</vt:lpstr>
      <vt:lpstr>Test de responsive</vt:lpstr>
      <vt:lpstr>Test de perfomance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26</cp:revision>
  <dcterms:created xsi:type="dcterms:W3CDTF">2021-06-10T02:40:00Z</dcterms:created>
  <dcterms:modified xsi:type="dcterms:W3CDTF">2021-06-25T15:33:00Z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