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260475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259205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correction des contrastes, la supression des mots clés cachés, l'amélioration de la structure du code ainsi que l'ajout d'aria label au niveau des liens a permis de corriger toutes les erreurs d'accessibilité.</a:t>
            </a:r>
            <a:endParaRPr lang="fr-FR" altLang="en-US"/>
          </a:p>
          <a:p>
            <a:r>
              <a:rPr lang="fr-FR" altLang="en-US"/>
              <a:t>De plus afin d'améliorer la visibilité des différents élements, les fonds texturés ont été retirés.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L'outils purify permet à la fois de nettoyer et minifier le code, ce qui permet de reduire fortement la taille des fichier. A titre d'exemple, la taille du fichier bootstrap.css a été réduit de 90%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958908" y="3980180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9860" y="4370705"/>
            <a:ext cx="4272915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La minification des fichier js a également permet de réduire de X% le poids des fichiers js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816100"/>
            <a:ext cx="5384800" cy="16186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780" y="1779905"/>
            <a:ext cx="5384800" cy="16903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717925" y="4924425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6090" y="773430"/>
            <a:ext cx="8720455" cy="41973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553085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8193405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Presentation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Rapport d'optimisation SEO </vt:lpstr>
      <vt:lpstr>index</vt:lpstr>
      <vt:lpstr>Test d'accessibilité</vt:lpstr>
      <vt:lpstr>Test de taille des fichiers 1/2 (Minify css)</vt:lpstr>
      <vt:lpstr>Test de taille des fichiers 1/2 (Minify js)</vt:lpstr>
      <vt:lpstr>Test de perfomance</vt:lpstr>
      <vt:lpstr>Test de responsive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11</cp:revision>
  <dcterms:created xsi:type="dcterms:W3CDTF">2021-06-10T02:40:00Z</dcterms:created>
  <dcterms:modified xsi:type="dcterms:W3CDTF">2021-06-22T17:54:38Z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