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260475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259205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reduire fortement la taille des fichiers. A titre d'exemple, la taille du fichier bootstrap.css a été réduit de 90%.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De manière globale on constate un allègement de 174 KB sur le dossier CSS. 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06463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535" y="4593590"/>
            <a:ext cx="1114298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Concernant le dossier javascript, la minification des fichiers js a également permit de réduire de 56% le poids du dossier js.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7322"/>
          <a:stretch>
            <a:fillRect/>
          </a:stretch>
        </p:blipFill>
        <p:spPr>
          <a:xfrm>
            <a:off x="246380" y="1816100"/>
            <a:ext cx="5690870" cy="184594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1560" y="1779905"/>
            <a:ext cx="6061075" cy="190309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425940" y="773430"/>
            <a:ext cx="276606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56360"/>
            <a:ext cx="9425940" cy="45370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422783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7137400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Presentation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taille des fichiers 1/2 (Minify css)</vt:lpstr>
      <vt:lpstr>Test de taille des fichiers 1/2 (Minify js)</vt:lpstr>
      <vt:lpstr>Test de perfomance</vt:lpstr>
      <vt:lpstr>Test de responsive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12</cp:revision>
  <dcterms:created xsi:type="dcterms:W3CDTF">2021-06-10T02:40:00Z</dcterms:created>
  <dcterms:modified xsi:type="dcterms:W3CDTF">2021-06-23T09:24:26Z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