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4" r:id="rId6"/>
    <p:sldId id="265" r:id="rId7"/>
    <p:sldId id="268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8.xml"/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 dirty="0"/>
              <a:t>Rapport d'optimisation SEO </a:t>
            </a:r>
            <a:endParaRPr lang="fr-F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fr-FR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 chouette agence</a:t>
            </a:r>
            <a:endParaRPr lang="fr-FR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 b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Index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10000"/>
              </a:lnSpc>
            </a:pPr>
            <a:r>
              <a:rPr lang="fr-FR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  <a:hlinkClick r:id="rId1" tooltip="" action="ppaction://hlinksldjump"/>
              </a:rPr>
              <a:t>Test d'accessibilité</a:t>
            </a:r>
            <a:endParaRPr lang="fr-FR" altLang="en-US" sz="2800" b="1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fr-FR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  <a:hlinkClick r:id="rId2" tooltip="" action="ppaction://hlinksldjump"/>
              </a:rPr>
              <a:t>Test de taille des fichiers </a:t>
            </a:r>
            <a:endParaRPr lang="fr-FR" altLang="en-US" sz="2800" b="1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fr-FR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  <a:hlinkClick r:id="rId3" tooltip="" action="ppaction://hlinksldjump"/>
              </a:rPr>
              <a:t>Test de responsive</a:t>
            </a:r>
            <a:endParaRPr lang="fr-FR" altLang="en-US" sz="2800" b="1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fr-FR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  <a:hlinkClick r:id="rId4" tooltip="" action="ppaction://hlinksldjump"/>
              </a:rPr>
              <a:t>Test de perfomance</a:t>
            </a:r>
            <a:endParaRPr lang="fr-FR" altLang="en-US" sz="28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endParaRPr lang="en-US">
              <a:hlinkClick r:id="rId2" tooltip="" action="ppaction://hlinksldjump"/>
            </a:endParaRPr>
          </a:p>
          <a:p>
            <a:endParaRPr lang="en-US">
              <a:hlinkClick r:id="rId2" tooltip="" action="ppaction://hlinksldjum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d'accessibilité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t="34" b="10757"/>
          <a:stretch>
            <a:fillRect/>
          </a:stretch>
        </p:blipFill>
        <p:spPr>
          <a:xfrm>
            <a:off x="3456305" y="1513840"/>
            <a:ext cx="2446020" cy="48793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3736975" y="93027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93027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t="1462" b="12628"/>
          <a:stretch>
            <a:fillRect/>
          </a:stretch>
        </p:blipFill>
        <p:spPr>
          <a:xfrm>
            <a:off x="176530" y="1512570"/>
            <a:ext cx="2903220" cy="457898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011670" y="1187450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11670" y="1770380"/>
            <a:ext cx="47580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La correction des contrastes, la supression des mots clés cachés, l'amélioration de la structure du code ainsi que l'ajout d'aria label au niveau des liens a permis de corriger toutes les erreurs d'accessibilité.</a:t>
            </a:r>
            <a:endParaRPr lang="fr-FR" altLang="en-US"/>
          </a:p>
          <a:p>
            <a:r>
              <a:rPr lang="fr-FR" altLang="en-US"/>
              <a:t>De plus afin d'améliorer la visibilité des différents élements, les fonds texturés ont été retirés.</a:t>
            </a:r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1/3 (Minify css)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870825" y="865505"/>
            <a:ext cx="427355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871460" y="1520825"/>
            <a:ext cx="42729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L'outils purify permet à la fois de nettoyer et minifier le code, ce qui permet de réduire fortement la taille des fichiers et ainsi améliorer la vitesse de chargement d site. A titre d'exemple, la taille du fichier bootstrap.css a été réduit de 90%.</a:t>
            </a:r>
            <a:endParaRPr lang="fr-FR" altLang="en-US"/>
          </a:p>
          <a:p>
            <a:endParaRPr lang="fr-FR" altLang="en-US"/>
          </a:p>
          <a:p>
            <a:r>
              <a:rPr lang="fr-FR" altLang="en-US"/>
              <a:t>De manière globale on constate un allègement de 174 KB sur le dossier CSS. </a:t>
            </a:r>
            <a:endParaRPr lang="fr-FR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rcRect l="8628" r="9172" b="2370"/>
          <a:stretch>
            <a:fillRect/>
          </a:stretch>
        </p:blipFill>
        <p:spPr>
          <a:xfrm>
            <a:off x="448945" y="857250"/>
            <a:ext cx="7289800" cy="4996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2/3 (Minify js)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97535" y="4064635"/>
            <a:ext cx="10972800" cy="582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7535" y="4593590"/>
            <a:ext cx="11142980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fr-FR" altLang="en-US"/>
              <a:t>Concernant le dossier javascript, la minification des fichiers js a également permit de réduire de 56% le poids du dossier js.</a:t>
            </a:r>
            <a:endParaRPr lang="fr-F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r="7322"/>
          <a:stretch>
            <a:fillRect/>
          </a:stretch>
        </p:blipFill>
        <p:spPr>
          <a:xfrm>
            <a:off x="246380" y="1779905"/>
            <a:ext cx="5747385" cy="19005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997710" y="106616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1560" y="1779905"/>
            <a:ext cx="6061075" cy="190309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870825" y="106616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0825"/>
            <a:ext cx="10972800" cy="582613"/>
          </a:xfrm>
        </p:spPr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3/3 </a:t>
            </a:r>
            <a:b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(compression et redimension des images)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97535" y="4679950"/>
            <a:ext cx="10972800" cy="582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3195" y="5154930"/>
            <a:ext cx="11908790" cy="922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fr-FR" altLang="en-US"/>
              <a:t>L'optimisation du type de format des images, leur redimensionnement à taille de leur conteneur, leur compression associée à la suppression des images devenues inutiles ont permis de réduire la taille du dossier img de 7640ko à 459ko, soit une diminution de 93% de la taille du dossier.</a:t>
            </a:r>
            <a:endParaRPr lang="fr-FR" alt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563370" y="106616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7750175" y="106616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3195" y="1577340"/>
            <a:ext cx="5384800" cy="307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1604645"/>
            <a:ext cx="6115050" cy="229552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responsive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4982845" y="676910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676910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531735" y="1187450"/>
            <a:ext cx="451485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just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532370" y="1770380"/>
            <a:ext cx="451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fr-FR" altLang="en-US"/>
              <a:t>Correction des erreurs de responsive:</a:t>
            </a:r>
            <a:endParaRPr lang="fr-FR" altLang="en-US"/>
          </a:p>
          <a:p>
            <a:pPr marL="285750" indent="-285750" algn="l">
              <a:buClr>
                <a:srgbClr val="F77452"/>
              </a:buClr>
              <a:buFont typeface="Wingdings" panose="05000000000000000000" charset="0"/>
              <a:buChar char="§"/>
            </a:pPr>
            <a:r>
              <a:rPr lang="fr-FR" altLang="en-US"/>
              <a:t>Modifier le logo png par un logo svg</a:t>
            </a:r>
            <a:endParaRPr lang="fr-FR" altLang="en-US"/>
          </a:p>
          <a:p>
            <a:pPr marL="285750" indent="-285750" algn="l">
              <a:buClr>
                <a:srgbClr val="F77452"/>
              </a:buClr>
              <a:buFont typeface="Wingdings" panose="05000000000000000000" charset="0"/>
              <a:buChar char="§"/>
            </a:pPr>
            <a:r>
              <a:rPr lang="fr-FR" altLang="en-US"/>
              <a:t>Supprimer les images de texte pour les remplacer par des textes bruts</a:t>
            </a:r>
            <a:endParaRPr lang="fr-FR" altLang="en-US"/>
          </a:p>
          <a:p>
            <a:pPr marL="285750" indent="-285750" algn="l">
              <a:buClr>
                <a:srgbClr val="F77452"/>
              </a:buClr>
              <a:buFont typeface="Wingdings" panose="05000000000000000000" charset="0"/>
              <a:buChar char="§"/>
            </a:pPr>
            <a:r>
              <a:rPr lang="fr-FR" altLang="en-US"/>
              <a:t>Ajouter une flexbox aux éléments des réseaux sociaux dans le footer</a:t>
            </a:r>
            <a:endParaRPr lang="fr-FR" altLang="en-US"/>
          </a:p>
          <a:p>
            <a:pPr marL="285750" indent="-285750" algn="l">
              <a:buClr>
                <a:srgbClr val="F77452"/>
              </a:buClr>
              <a:buFont typeface="Wingdings" panose="05000000000000000000" charset="0"/>
              <a:buChar char="§"/>
            </a:pPr>
            <a:r>
              <a:rPr lang="fr-FR" altLang="en-US"/>
              <a:t>Uniformisation des entêtes des differentes pages du site</a:t>
            </a:r>
            <a:endParaRPr lang="fr-FR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8440" y="1187450"/>
            <a:ext cx="2818765" cy="4953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3295" y="1187450"/>
            <a:ext cx="230314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perfomance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9425940" y="773430"/>
            <a:ext cx="276606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356360"/>
            <a:ext cx="9425940" cy="45370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/>
        </p:nvSpPr>
        <p:spPr>
          <a:xfrm>
            <a:off x="4227830" y="113855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7137400" y="113855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25940" y="1286828"/>
            <a:ext cx="2728595" cy="39693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fr-FR" altLang="en-US"/>
              <a:t>L'allègement des fichiers optimisation du type de format des images, leur redimensionnement à taille de leur conteneur, leur compression associée à la suppression des images devenues inutiles ont permis de réduire la taille du dossier img de 7640ko à 459ko, soit une diminution de 93% de la taille du dossier.</a:t>
            </a:r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WPS Presentation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Wingdings</vt:lpstr>
      <vt:lpstr>Orange Waves</vt:lpstr>
      <vt:lpstr>Rapport d'optimisation SEO </vt:lpstr>
      <vt:lpstr>index</vt:lpstr>
      <vt:lpstr>Test d'accessibilité</vt:lpstr>
      <vt:lpstr>Test de taille des fichiers 1/3 (Minify css)</vt:lpstr>
      <vt:lpstr>Test de taille des fichiers 2/3 (Minify js)</vt:lpstr>
      <vt:lpstr>Test de taille des fichiers 3/3(compression des images)</vt:lpstr>
      <vt:lpstr>Test de responsive</vt:lpstr>
      <vt:lpstr>Test de perfomance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d'optimisation SEO </dc:title>
  <dc:creator/>
  <cp:lastModifiedBy>ismah</cp:lastModifiedBy>
  <cp:revision>24</cp:revision>
  <dcterms:created xsi:type="dcterms:W3CDTF">2021-06-10T02:40:00Z</dcterms:created>
  <dcterms:modified xsi:type="dcterms:W3CDTF">2021-06-25T14:55:56Z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