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en-US" dirty="0"/>
              <a:t>Rapport d'optimisation SEO </a:t>
            </a:r>
            <a:endParaRPr lang="fr-F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fr-FR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 chouette agence</a:t>
            </a:r>
            <a:endParaRPr lang="fr-FR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index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Presentation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Orange Waves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d'optimisation SEO </dc:title>
  <dc:creator/>
  <cp:lastModifiedBy>ismah</cp:lastModifiedBy>
  <cp:revision>1</cp:revision>
  <dcterms:created xsi:type="dcterms:W3CDTF">2021-06-10T02:40:00Z</dcterms:created>
  <dcterms:modified xsi:type="dcterms:W3CDTF">2021-06-10T02:40:07Z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