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4" r:id="rId6"/>
    <p:sldId id="265" r:id="rId7"/>
    <p:sldId id="26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 dirty="0"/>
              <a:t>Rapport d'optimisation SEO </a:t>
            </a:r>
            <a:endParaRPr lang="fr-F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fr-FR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 chouette agence</a:t>
            </a:r>
            <a:endParaRPr lang="fr-FR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index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d'accessibilité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t="34" b="10757"/>
          <a:stretch>
            <a:fillRect/>
          </a:stretch>
        </p:blipFill>
        <p:spPr>
          <a:xfrm>
            <a:off x="3456305" y="1260475"/>
            <a:ext cx="2446020" cy="48793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373697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t="1462" b="12628"/>
          <a:stretch>
            <a:fillRect/>
          </a:stretch>
        </p:blipFill>
        <p:spPr>
          <a:xfrm>
            <a:off x="176530" y="1259205"/>
            <a:ext cx="2903220" cy="45789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La correction des contrastes, la supression des mots clés cachés, l'amélioration de la structure du code ainsi que l'ajout d'aria label au niveau des liens a permis de corriger toutes les erreurs d'accessibilité.</a:t>
            </a:r>
            <a:endParaRPr lang="fr-FR" altLang="en-US"/>
          </a:p>
          <a:p>
            <a:r>
              <a:rPr lang="fr-FR" altLang="en-US"/>
              <a:t>De plus afin d'améliorer la visibilité des différents élements, les fonds texturés ont été retirés.</a:t>
            </a:r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1/3 (Minify css)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870825" y="865505"/>
            <a:ext cx="427355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871460" y="1520825"/>
            <a:ext cx="42729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L'outils purify permet à la fois de nettoyer et minifier le code, ce qui permet de reduire fortement la taille des fichiers. A titre d'exemple, la taille du fichier bootstrap.css a été réduit de 90%.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De manière globale on constate un allègement de 174 KB sur le dossier CSS. </a:t>
            </a:r>
            <a:endParaRPr lang="fr-FR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rcRect l="8628" r="9172" b="2370"/>
          <a:stretch>
            <a:fillRect/>
          </a:stretch>
        </p:blipFill>
        <p:spPr>
          <a:xfrm>
            <a:off x="448945" y="857250"/>
            <a:ext cx="7289800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2/3 (Minify js)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97535" y="4064635"/>
            <a:ext cx="1097280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7535" y="4593590"/>
            <a:ext cx="11142980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Concernant le dossier javascript, la minification des fichiers js a également permit de réduire de 56% le poids du dossier js.</a:t>
            </a:r>
            <a:endParaRPr lang="fr-F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r="7322"/>
          <a:stretch>
            <a:fillRect/>
          </a:stretch>
        </p:blipFill>
        <p:spPr>
          <a:xfrm>
            <a:off x="246380" y="1816100"/>
            <a:ext cx="5690870" cy="184594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997710" y="106616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1560" y="1779905"/>
            <a:ext cx="6061075" cy="190309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870825" y="106616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3/3(compression des images)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97535" y="4064635"/>
            <a:ext cx="1097280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7535" y="4593590"/>
            <a:ext cx="11142980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Concernant le dossier javascript, la minification des fichiers js a également permit de réduire de 56% le poids du dossier js.</a:t>
            </a:r>
            <a:endParaRPr lang="fr-FR" alt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997710" y="106616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7870825" y="106616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10" name="Content Placeholder 9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perfomance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425940" y="773430"/>
            <a:ext cx="276606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356360"/>
            <a:ext cx="9425940" cy="45370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/>
        </p:nvSpPr>
        <p:spPr>
          <a:xfrm>
            <a:off x="4227830" y="113855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7137400" y="113855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responsive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373697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/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WPS Presentation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Orange Waves</vt:lpstr>
      <vt:lpstr>Rapport d'optimisation SEO </vt:lpstr>
      <vt:lpstr>index</vt:lpstr>
      <vt:lpstr>Test d'accessibilité</vt:lpstr>
      <vt:lpstr>Test de taille des fichiers 1/2 (Minify css)</vt:lpstr>
      <vt:lpstr>Test de taille des fichiers 1/2 (Minify js)</vt:lpstr>
      <vt:lpstr>Test de taille des fichiers 1/2 (Minify js)</vt:lpstr>
      <vt:lpstr>Test de perfomance</vt:lpstr>
      <vt:lpstr>Test de responsive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d'optimisation SEO </dc:title>
  <dc:creator/>
  <cp:lastModifiedBy>ismah</cp:lastModifiedBy>
  <cp:revision>13</cp:revision>
  <dcterms:created xsi:type="dcterms:W3CDTF">2021-06-10T02:40:00Z</dcterms:created>
  <dcterms:modified xsi:type="dcterms:W3CDTF">2021-06-23T10:59:41Z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