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4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en-US" dirty="0"/>
              <a:t>Rapport d'optimisation SEO </a:t>
            </a:r>
            <a:endParaRPr lang="fr-F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fr-FR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 chouette agence</a:t>
            </a:r>
            <a:endParaRPr lang="fr-FR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index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d'accessibilité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t="34" b="10757"/>
          <a:stretch>
            <a:fillRect/>
          </a:stretch>
        </p:blipFill>
        <p:spPr>
          <a:xfrm>
            <a:off x="3456305" y="1260475"/>
            <a:ext cx="2446020" cy="48793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3736975" y="676910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685800" y="676910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rcRect t="1462" b="12628"/>
          <a:stretch>
            <a:fillRect/>
          </a:stretch>
        </p:blipFill>
        <p:spPr>
          <a:xfrm>
            <a:off x="176530" y="1259205"/>
            <a:ext cx="2903220" cy="457898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7011670" y="1187450"/>
            <a:ext cx="475742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11670" y="1770380"/>
            <a:ext cx="47580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La correction des contrastes, la supression des mots clés cachés, l'amélioration de la structure du code ainsi que l'ajout d'aria label au niveau des liens a permis de corriger toutes les erreurs d'accessibilité.</a:t>
            </a:r>
            <a:endParaRPr lang="fr-FR" altLang="en-US"/>
          </a:p>
          <a:p>
            <a:r>
              <a:rPr lang="fr-FR" altLang="en-US"/>
              <a:t>De plus afin d'améliorer la visibilité des différents élements, les fonds texturés ont été retirés.</a:t>
            </a:r>
            <a:endParaRPr lang="fr-F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taille des fichiers 1/2 (Minify css)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7870825" y="865505"/>
            <a:ext cx="427355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871460" y="1520825"/>
            <a:ext cx="42729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L'outils purify permet à la fois de nettoyer et minifier le code, ce qui permet de reduire fortement la taille des fichier. A titre d'exemple, la taille du fichier bootstrap.css a été réduit de 90%</a:t>
            </a:r>
            <a:endParaRPr lang="fr-FR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rcRect l="8628" r="9172" b="2370"/>
          <a:stretch>
            <a:fillRect/>
          </a:stretch>
        </p:blipFill>
        <p:spPr>
          <a:xfrm>
            <a:off x="448945" y="857250"/>
            <a:ext cx="7289800" cy="4996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taille des fichiers 1/2 (Minify js)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3958908" y="3980180"/>
            <a:ext cx="4273550" cy="5829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959860" y="4370705"/>
            <a:ext cx="4272915" cy="9220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l"/>
            <a:r>
              <a:rPr lang="fr-FR" altLang="en-US"/>
              <a:t>La minification des fichier js a également permet de réduire de X% le poids des fichiers js</a:t>
            </a:r>
            <a:endParaRPr lang="fr-F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816100"/>
            <a:ext cx="5384800" cy="16186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1997710" y="1066165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7780" y="1779905"/>
            <a:ext cx="5384800" cy="16903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7870825" y="1066165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perfomance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3717925" y="4924425"/>
            <a:ext cx="475742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36090" y="773430"/>
            <a:ext cx="8720455" cy="419735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/>
        </p:nvSpPr>
        <p:spPr>
          <a:xfrm>
            <a:off x="5530850" y="1138555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/>
        </p:nvSpPr>
        <p:spPr>
          <a:xfrm>
            <a:off x="8193405" y="1138555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responsive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3736975" y="676910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685800" y="676910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7011670" y="1187450"/>
            <a:ext cx="475742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11670" y="1770380"/>
            <a:ext cx="4758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kjijroej</a:t>
            </a:r>
            <a:endParaRPr lang="fr-FR" altLang="en-US"/>
          </a:p>
        </p:txBody>
      </p:sp>
      <p:sp>
        <p:nvSpPr>
          <p:cNvPr id="10" name="Content Placeholder 9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</Words>
  <Application>WPS Presentation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Segoe Print</vt:lpstr>
      <vt:lpstr>Orange Waves</vt:lpstr>
      <vt:lpstr>Rapport d'optimisation SEO </vt:lpstr>
      <vt:lpstr>index</vt:lpstr>
      <vt:lpstr>Test d'accessibilité</vt:lpstr>
      <vt:lpstr>Test de taille des fichiers 1/2 (Minify css)</vt:lpstr>
      <vt:lpstr>Test de taille des fichiers 1/2 (Minify js)</vt:lpstr>
      <vt:lpstr>Test de perfomance</vt:lpstr>
      <vt:lpstr>Test de responsive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d'optimisation SEO </dc:title>
  <dc:creator/>
  <cp:lastModifiedBy>ismah</cp:lastModifiedBy>
  <cp:revision>10</cp:revision>
  <dcterms:created xsi:type="dcterms:W3CDTF">2021-06-10T02:40:00Z</dcterms:created>
  <dcterms:modified xsi:type="dcterms:W3CDTF">2021-06-22T17:51:23Z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