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64CA-751E-4A8D-81CF-E6974BBF77A6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BAE8-DDC2-4F06-9330-DEEE8B97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64CA-751E-4A8D-81CF-E6974BBF77A6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BAE8-DDC2-4F06-9330-DEEE8B97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3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64CA-751E-4A8D-81CF-E6974BBF77A6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BAE8-DDC2-4F06-9330-DEEE8B97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5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64CA-751E-4A8D-81CF-E6974BBF77A6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BAE8-DDC2-4F06-9330-DEEE8B97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0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64CA-751E-4A8D-81CF-E6974BBF77A6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BAE8-DDC2-4F06-9330-DEEE8B97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3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64CA-751E-4A8D-81CF-E6974BBF77A6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BAE8-DDC2-4F06-9330-DEEE8B97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64CA-751E-4A8D-81CF-E6974BBF77A6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BAE8-DDC2-4F06-9330-DEEE8B97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5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64CA-751E-4A8D-81CF-E6974BBF77A6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BAE8-DDC2-4F06-9330-DEEE8B97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2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64CA-751E-4A8D-81CF-E6974BBF77A6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BAE8-DDC2-4F06-9330-DEEE8B97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7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64CA-751E-4A8D-81CF-E6974BBF77A6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BAE8-DDC2-4F06-9330-DEEE8B97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364CA-751E-4A8D-81CF-E6974BBF77A6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9BAE8-DDC2-4F06-9330-DEEE8B97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16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364CA-751E-4A8D-81CF-E6974BBF77A6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9BAE8-DDC2-4F06-9330-DEEE8B974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ois/ghx/tree/master/projec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Visualization of GitHub Network Relations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Dr. Dinesh Rao</a:t>
            </a:r>
            <a:endParaRPr lang="en-US" dirty="0"/>
          </a:p>
          <a:p>
            <a:pPr algn="r"/>
            <a:r>
              <a:rPr lang="en-US" dirty="0" smtClean="0"/>
              <a:t>Deepak Rao</a:t>
            </a:r>
          </a:p>
          <a:p>
            <a:pPr algn="r"/>
            <a:r>
              <a:rPr lang="en-US" dirty="0" smtClean="0"/>
              <a:t>Sathyendranath Malli</a:t>
            </a:r>
          </a:p>
        </p:txBody>
      </p:sp>
    </p:spTree>
    <p:extLst>
      <p:ext uri="{BB962C8B-B14F-4D97-AF65-F5344CB8AC3E}">
        <p14:creationId xmlns:p14="http://schemas.microsoft.com/office/powerpoint/2010/main" val="17187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smtClean="0"/>
              <a:t>Acknowledgments 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6781800" cy="1447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Sincere thanks to Dr. Devi Prasad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6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GitHub Data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763000" cy="51816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Download http data from repositories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Remove html tags and save in a file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Save C keywords in a file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Count the number of occurrences of each key word in the file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If total count &gt; 50 possibly c repository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Store count of each repository in a </a:t>
            </a:r>
            <a:r>
              <a:rPr lang="en-US" sz="2800" dirty="0" smtClean="0"/>
              <a:t>SQL </a:t>
            </a:r>
            <a:r>
              <a:rPr lang="en-US" sz="2800" dirty="0"/>
              <a:t>table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Analyze data</a:t>
            </a:r>
          </a:p>
        </p:txBody>
      </p:sp>
    </p:spTree>
    <p:extLst>
      <p:ext uri="{BB962C8B-B14F-4D97-AF65-F5344CB8AC3E}">
        <p14:creationId xmlns:p14="http://schemas.microsoft.com/office/powerpoint/2010/main" val="29931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2590800"/>
            <a:ext cx="38862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67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Big Picture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Extracting the meta-data of </a:t>
            </a:r>
            <a:r>
              <a:rPr lang="en-US" sz="2800" dirty="0"/>
              <a:t>GitHub </a:t>
            </a:r>
            <a:r>
              <a:rPr lang="en-US" sz="2800" dirty="0" smtClean="0"/>
              <a:t>users and repositories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/>
              <a:t>Analyzing the data for relationships</a:t>
            </a:r>
          </a:p>
          <a:p>
            <a:pPr marL="0" indent="0" algn="just">
              <a:buNone/>
            </a:pPr>
            <a:endParaRPr lang="en-US" sz="2800" dirty="0" smtClean="0"/>
          </a:p>
          <a:p>
            <a:pPr marL="0" indent="0" algn="just">
              <a:buNone/>
            </a:pPr>
            <a:r>
              <a:rPr lang="en-US" sz="2800" dirty="0" smtClean="0"/>
              <a:t>Visualizing the relationships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616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Collaborators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274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Gramener - </a:t>
            </a:r>
            <a:r>
              <a:rPr lang="en-US" sz="2800" dirty="0"/>
              <a:t>data visualisation &amp; analytics </a:t>
            </a:r>
            <a:r>
              <a:rPr lang="en-US" sz="2800" dirty="0" smtClean="0"/>
              <a:t>company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Technical coordinator </a:t>
            </a:r>
            <a:r>
              <a:rPr lang="en-US" sz="2800" dirty="0" smtClean="0"/>
              <a:t> - S Anand, CDS 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Supporting hand -  Mr. Nikil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992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Motivation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An exercise in competency building in Data Analytics @SOIS</a:t>
            </a:r>
            <a:endParaRPr lang="en-US" sz="2600" dirty="0"/>
          </a:p>
          <a:p>
            <a:pPr marL="457200" lvl="1" indent="0">
              <a:buNone/>
            </a:pPr>
            <a:endParaRPr lang="en-US" sz="2400" dirty="0" smtClean="0"/>
          </a:p>
          <a:p>
            <a:pPr marL="457200" lvl="1" indent="0">
              <a:buNone/>
            </a:pPr>
            <a:r>
              <a:rPr lang="en-US" sz="2400" dirty="0" smtClean="0"/>
              <a:t>Big </a:t>
            </a:r>
            <a:r>
              <a:rPr lang="en-US" sz="2400" dirty="0"/>
              <a:t>data </a:t>
            </a:r>
            <a:r>
              <a:rPr lang="en-US" sz="2400" dirty="0" smtClean="0"/>
              <a:t>and visualization</a:t>
            </a:r>
          </a:p>
          <a:p>
            <a:pPr marL="457200" lvl="1" indent="0">
              <a:buNone/>
            </a:pPr>
            <a:r>
              <a:rPr lang="en-US" sz="2400" dirty="0"/>
              <a:t>Software Engineering</a:t>
            </a:r>
          </a:p>
          <a:p>
            <a:pPr marL="457200" lvl="1" indent="0">
              <a:buNone/>
            </a:pPr>
            <a:r>
              <a:rPr lang="en-US" sz="2400" dirty="0" smtClean="0"/>
              <a:t>Programming </a:t>
            </a:r>
            <a:r>
              <a:rPr lang="en-US" sz="2400" dirty="0"/>
              <a:t>Languages</a:t>
            </a:r>
          </a:p>
          <a:p>
            <a:pPr marL="457200" lvl="1" indent="0">
              <a:buNone/>
            </a:pPr>
            <a:r>
              <a:rPr lang="en-US" sz="2400" dirty="0" smtClean="0"/>
              <a:t>NoSQL and SQL data stores</a:t>
            </a:r>
          </a:p>
          <a:p>
            <a:pPr marL="457200" lvl="1" indent="0">
              <a:buNone/>
            </a:pPr>
            <a:r>
              <a:rPr lang="en-US" sz="2400" dirty="0" smtClean="0"/>
              <a:t>Version Controlling 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52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Project Plan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Effort is spread across three phases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B050"/>
                </a:solidFill>
              </a:rPr>
              <a:t>Phase 1 - Data extraction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Phase 2 </a:t>
            </a:r>
            <a:r>
              <a:rPr lang="en-US" sz="2800" dirty="0"/>
              <a:t>- </a:t>
            </a:r>
            <a:r>
              <a:rPr lang="en-US" sz="2800" dirty="0" smtClean="0"/>
              <a:t>Relationships analysis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Phase 3 – Visualization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 smtClean="0"/>
              <a:t>Solution planned for delivery on April 20, 2016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382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Phase 1 - Data </a:t>
            </a:r>
            <a:r>
              <a:rPr lang="en-US" sz="3600" dirty="0" smtClean="0"/>
              <a:t>extraction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3500" dirty="0" smtClean="0"/>
              <a:t>Data source - GitHub </a:t>
            </a:r>
            <a:r>
              <a:rPr lang="en-US" sz="3500" dirty="0"/>
              <a:t>users </a:t>
            </a:r>
            <a:r>
              <a:rPr lang="en-US" sz="3500" dirty="0" smtClean="0"/>
              <a:t>and repositories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sz="3500" dirty="0" smtClean="0"/>
              <a:t>Data of users 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sz="2800" dirty="0" smtClean="0"/>
              <a:t>repos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timestamps 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size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#stars 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#forks 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language 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contributors 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#</a:t>
            </a:r>
            <a:r>
              <a:rPr lang="en-US" sz="2800" dirty="0"/>
              <a:t>issues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481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Phase 1 - Data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/>
              <a:t>Leveraged GitHub API’s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Developed the solution using Python</a:t>
            </a:r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github.com/sois/ghx/tree/master/project</a:t>
            </a:r>
            <a:endParaRPr lang="en-US" sz="2400" dirty="0" smtClean="0"/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Used NoSQL and SQL database.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8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Phase 1 - Data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 smtClean="0"/>
              <a:t>Challenges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Big </a:t>
            </a:r>
            <a:r>
              <a:rPr lang="en-US" sz="2800" dirty="0" smtClean="0"/>
              <a:t>Data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Rate </a:t>
            </a:r>
            <a:r>
              <a:rPr lang="en-US" sz="2800" dirty="0" smtClean="0"/>
              <a:t>limits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9657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Future work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057400"/>
            <a:ext cx="5334000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Relationships </a:t>
            </a:r>
            <a:r>
              <a:rPr lang="en-US" sz="3000" dirty="0" smtClean="0"/>
              <a:t>analysis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buNone/>
            </a:pPr>
            <a:r>
              <a:rPr lang="en-US" sz="3000" dirty="0"/>
              <a:t>Visualization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5128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200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Data Visualization of GitHub Network Relations</vt:lpstr>
      <vt:lpstr>The Big Picture</vt:lpstr>
      <vt:lpstr>Collaborators</vt:lpstr>
      <vt:lpstr>The Motivation</vt:lpstr>
      <vt:lpstr>The Project Plan</vt:lpstr>
      <vt:lpstr>Phase 1 - Data extraction</vt:lpstr>
      <vt:lpstr>Phase 1 - Data extraction</vt:lpstr>
      <vt:lpstr>Phase 1 - Data extraction</vt:lpstr>
      <vt:lpstr>Future work</vt:lpstr>
      <vt:lpstr>Acknowledgments  </vt:lpstr>
      <vt:lpstr>GitHub Data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on Data Visualization</dc:title>
  <dc:creator>faculty</dc:creator>
  <cp:lastModifiedBy>faculty</cp:lastModifiedBy>
  <cp:revision>31</cp:revision>
  <dcterms:created xsi:type="dcterms:W3CDTF">2016-02-08T08:38:31Z</dcterms:created>
  <dcterms:modified xsi:type="dcterms:W3CDTF">2016-02-09T10:53:18Z</dcterms:modified>
</cp:coreProperties>
</file>