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0" dirty="0" sz="3600" i="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0" dirty="0" sz="3600" i="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 panose="020F0502020204030204" pitchFamily="2" charset="0"/>
              </a:rPr>
            </a:br>
            <a:endParaRPr b="0" dirty="0" spc="15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622866"/>
            <a:ext cx="8814118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b="1" dirty="0" sz="2400" lang="en-US"/>
              <a:t>D</a:t>
            </a:r>
            <a:r>
              <a:rPr b="1" dirty="0" sz="2400" lang="en-US"/>
              <a:t>.</a:t>
            </a:r>
            <a:r>
              <a:rPr b="1" dirty="0" sz="2400" lang="en-US"/>
              <a:t>K</a:t>
            </a:r>
            <a:r>
              <a:rPr b="1" dirty="0" sz="2400" lang="en-US"/>
              <a:t>R</a:t>
            </a:r>
            <a:r>
              <a:rPr b="1" dirty="0" sz="2400" lang="en-US"/>
              <a:t>I</a:t>
            </a:r>
            <a:r>
              <a:rPr b="1" dirty="0" sz="2400" lang="en-US"/>
              <a:t>S</a:t>
            </a:r>
            <a:r>
              <a:rPr b="1" dirty="0" sz="2400" lang="en-US"/>
              <a:t>H</a:t>
            </a:r>
            <a:r>
              <a:rPr b="1" dirty="0" sz="2400" lang="en-US"/>
              <a:t>N</a:t>
            </a:r>
            <a:r>
              <a:rPr b="1" dirty="0" sz="2400" lang="en-US"/>
              <a:t>A</a:t>
            </a:r>
            <a:r>
              <a:rPr b="1" dirty="0" sz="2400" lang="en-US"/>
              <a:t> </a:t>
            </a:r>
            <a:r>
              <a:rPr b="1" dirty="0" sz="2400" lang="en-US"/>
              <a:t>D</a:t>
            </a:r>
            <a:r>
              <a:rPr b="1" dirty="0" sz="2400" lang="en-US"/>
              <a:t>E</a:t>
            </a:r>
            <a:r>
              <a:rPr b="1" dirty="0" sz="2400" lang="en-US"/>
              <a:t>V</a:t>
            </a:r>
            <a:r>
              <a:rPr b="1" dirty="0" sz="2400" lang="en-US"/>
              <a:t>I</a:t>
            </a:r>
            <a:endParaRPr altLang="en-US" lang="zh-CN"/>
          </a:p>
          <a:p>
            <a:r>
              <a:rPr b="1"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9</a:t>
            </a:r>
            <a:endParaRPr dirty="0" sz="24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b="1" dirty="0" sz="2400" lang="en-US"/>
              <a:t>COLLEGE: </a:t>
            </a:r>
            <a:r>
              <a:rPr dirty="0" sz="2400" lang="en-US"/>
              <a:t>T</a:t>
            </a:r>
            <a:r>
              <a:rPr dirty="0" sz="2400" lang="en-US"/>
              <a:t>K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5438" r="5438"/>
          <a:stretch>
            <a:fillRect/>
          </a:stretch>
        </p:blipFill>
        <p:spPr>
          <a:xfrm rot="0">
            <a:off x="567457" y="2534267"/>
            <a:ext cx="923204" cy="1593142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IN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RESULTS AND SCREENSHOTS</a:t>
            </a:r>
            <a:endParaRPr dirty="0" sz="425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33650" y="1415870"/>
            <a:ext cx="6185594" cy="466107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CONCLUSION</a:t>
            </a:r>
            <a:endParaRPr dirty="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083523" y="3942659"/>
            <a:ext cx="1993801" cy="3297030"/>
          </a:xfrm>
          <a:prstGeom prst="rect"/>
        </p:spPr>
      </p:pic>
      <p:sp>
        <p:nvSpPr>
          <p:cNvPr id="1048686" name=""/>
          <p:cNvSpPr txBox="1"/>
          <p:nvPr/>
        </p:nvSpPr>
        <p:spPr>
          <a:xfrm>
            <a:off x="284872" y="2019299"/>
            <a:ext cx="7795550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IN">
                <a:solidFill>
                  <a:srgbClr val="000000"/>
                </a:solidFill>
              </a:rPr>
              <a:t>A </a:t>
            </a:r>
            <a:r>
              <a:rPr b="1" sz="2800" lang="en-IN">
                <a:solidFill>
                  <a:srgbClr val="000000"/>
                </a:solidFill>
              </a:rPr>
              <a:t>portfolio conclusion, or metacognitive essay, should be a reflective summary of the entire portfolio's learning journey, highlighting growth as a learner, thinker, and writer, rather than just an essay summary.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ECT 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endParaRPr dirty="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ive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olio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b="0" dirty="0" i="1"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5335" y="3607584"/>
            <a:ext cx="4146615" cy="221219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 flipH="1">
            <a:off x="1639251" y="1100133"/>
            <a:ext cx="4711946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2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dirty="0" sz="5400" spc="-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dirty="0" sz="5400" spc="-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54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dirty="0" sz="540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DA</a:t>
            </a:r>
            <a:endParaRPr dirty="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1639252" y="1837369"/>
            <a:ext cx="658236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 flipH="1">
            <a:off x="1164200" y="476067"/>
            <a:ext cx="7112566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4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dirty="0" sz="44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ROB</a:t>
            </a:r>
            <a:r>
              <a:rPr dirty="0" sz="4400" spc="5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dirty="0" sz="44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4400" spc="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dirty="0" sz="440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	</a:t>
            </a:r>
            <a:r>
              <a:rPr dirty="0" sz="4400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dirty="0" sz="4400" spc="-37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dirty="0" sz="4400" spc="-37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dirty="0" sz="44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dirty="0" sz="44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44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ME</a:t>
            </a:r>
            <a:r>
              <a:rPr dirty="0" sz="4400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dirty="0" sz="4400" lang="en-US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endParaRPr sz="425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"/>
          <p:cNvSpPr txBox="1"/>
          <p:nvPr/>
        </p:nvSpPr>
        <p:spPr>
          <a:xfrm>
            <a:off x="479589" y="1878555"/>
            <a:ext cx="732226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1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1" sz="2800" lang="en-US" u="none">
                <a:solidFill>
                  <a:srgbClr val="000000"/>
                </a:solidFill>
                <a:effectLst/>
              </a:rPr>
              <a:t>T</a:t>
            </a:r>
            <a:r>
              <a:rPr b="1" sz="2800" lang="en-US" u="none">
                <a:solidFill>
                  <a:srgbClr val="000000"/>
                </a:solidFill>
                <a:effectLst/>
              </a:rPr>
              <a:t>h</a:t>
            </a:r>
            <a:r>
              <a:rPr b="1" sz="2800" lang="en-IN" u="none">
                <a:solidFill>
                  <a:srgbClr val="000000"/>
                </a:solidFill>
                <a:effectLst/>
              </a:rPr>
              <a:t>e provided problem statement highlights that traditional assessment methods are insufficient in today's digital age because students need to demonstrate a wide range of digital literacy skills, such as technical proficiency, critical online research, media literacy, digital citizenship, and advanced problem-solving in online environments. </a:t>
            </a:r>
            <a:endParaRPr b="1" sz="2800" lang="en-IN" u="none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PROJECT	</a:t>
            </a:r>
            <a:r>
              <a:rPr dirty="0" sz="425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OVERVIEW</a:t>
            </a:r>
            <a:endParaRPr sz="425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"/>
          <p:cNvSpPr txBox="1"/>
          <p:nvPr/>
        </p:nvSpPr>
        <p:spPr>
          <a:xfrm>
            <a:off x="676275" y="2019299"/>
            <a:ext cx="7482372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IN">
                <a:solidFill>
                  <a:srgbClr val="000000"/>
                </a:solidFill>
              </a:rPr>
              <a:t>project's main idea is to build an online portfolio showcasing a personal brand by combining an "About Me" section, a gallery of completed projects, a list of developed skills, contact information, and visual elements like pictures to demonstrate your unique qualifications and expertise to potential clients or employers.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dirty="0" sz="32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dirty="0" sz="3200" spc="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dirty="0" sz="3200" spc="-2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AR</a:t>
            </a:r>
            <a:r>
              <a:rPr dirty="0" sz="32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-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dirty="0" sz="3200" spc="-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dirty="0" sz="32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-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3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dirty="0" sz="32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dirty="0" sz="3200" spc="-4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dirty="0" sz="3200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dirty="0" sz="3200" spc="-2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dirty="0" sz="3200" spc="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S?</a:t>
            </a:r>
            <a:endParaRPr sz="320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"/>
          <p:cNvSpPr txBox="1"/>
          <p:nvPr/>
        </p:nvSpPr>
        <p:spPr>
          <a:xfrm>
            <a:off x="394413" y="1857374"/>
            <a:ext cx="5021422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u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ts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J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b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kers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Professional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Software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u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ion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l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i</a:t>
            </a:r>
            <a:r>
              <a:rPr altLang="en-US" b="1" sz="2800" lang="en-US">
                <a:solidFill>
                  <a:srgbClr val="000000"/>
                </a:solidFill>
              </a:rPr>
              <a:t>nstitut</a:t>
            </a:r>
            <a:r>
              <a:rPr altLang="en-US" b="1" sz="2800" lang="en-US">
                <a:solidFill>
                  <a:srgbClr val="000000"/>
                </a:solidFill>
              </a:rPr>
              <a:t>ons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m</a:t>
            </a:r>
            <a:r>
              <a:rPr altLang="en-US" b="1" sz="2800" lang="en-US">
                <a:solidFill>
                  <a:srgbClr val="000000"/>
                </a:solidFill>
              </a:rPr>
              <a:t>p</a:t>
            </a:r>
            <a:r>
              <a:rPr altLang="en-US" b="1" sz="2800" lang="en-US">
                <a:solidFill>
                  <a:srgbClr val="000000"/>
                </a:solidFill>
              </a:rPr>
              <a:t>l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y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endParaRPr b="1" sz="2800" lang="en-IN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01584" y="4606557"/>
            <a:ext cx="1060740" cy="2083678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929554" y="2181211"/>
            <a:ext cx="1658837" cy="200061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49"/>
            <a:ext cx="2356842" cy="2785600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IN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TOOLS AND TECHNIQUES</a:t>
            </a:r>
            <a:endParaRPr dirty="0" sz="360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2516929" y="2221229"/>
            <a:ext cx="4493470" cy="2415540"/>
          </a:xfrm>
          <a:prstGeom prst="rect"/>
        </p:spPr>
        <p:txBody>
          <a:bodyPr rtlCol="0" wrap="square">
            <a:spAutoFit/>
          </a:bodyPr>
          <a:p>
            <a:r>
              <a:rPr altLang="en-US" b="1" sz="180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HTML-PAGES, SECTION</a:t>
            </a:r>
            <a:r>
              <a:rPr b="1" sz="1800" i="0" lang="en-US">
                <a:solidFill>
                  <a:srgbClr val="000000"/>
                </a:solidFill>
              </a:rPr>
              <a:t>S</a:t>
            </a:r>
            <a:endParaRPr b="1" sz="1600" i="0" lang="en-IN">
              <a:solidFill>
                <a:srgbClr val="000000"/>
              </a:solidFill>
            </a:endParaRPr>
          </a:p>
          <a:p>
            <a:endParaRPr b="1" sz="1600" i="0" lang="en-IN">
              <a:solidFill>
                <a:srgbClr val="000000"/>
              </a:solidFill>
            </a:endParaRPr>
          </a:p>
          <a:p>
            <a:r>
              <a:rPr altLang="en-US" b="1" sz="1800" i="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CSS-LAYOUT, COLORS, FONT</a:t>
            </a:r>
            <a:endParaRPr b="1" sz="1600" i="0" lang="en-IN">
              <a:solidFill>
                <a:srgbClr val="000000"/>
              </a:solidFill>
            </a:endParaRPr>
          </a:p>
          <a:p>
            <a:endParaRPr b="1" sz="1600" i="0" lang="en-IN">
              <a:solidFill>
                <a:srgbClr val="000000"/>
              </a:solidFill>
            </a:endParaRPr>
          </a:p>
          <a:p>
            <a:r>
              <a:rPr altLang="en-US" b="1" sz="1800" i="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JAVASCRIPT-INTERACTIVE </a:t>
            </a:r>
            <a:endParaRPr b="1" sz="1600" i="0" lang="en-IN">
              <a:solidFill>
                <a:srgbClr val="000000"/>
              </a:solidFill>
            </a:endParaRPr>
          </a:p>
          <a:p>
            <a:r>
              <a:rPr b="1" sz="1800" i="0" lang="en-US">
                <a:solidFill>
                  <a:srgbClr val="000000"/>
                </a:solidFill>
              </a:rPr>
              <a:t>NAVIGATION, FORM</a:t>
            </a:r>
            <a:r>
              <a:rPr b="1" sz="1800" i="0" lang="en-US">
                <a:solidFill>
                  <a:srgbClr val="000000"/>
                </a:solidFill>
              </a:rPr>
              <a:t> </a:t>
            </a:r>
            <a:r>
              <a:rPr b="1" sz="1800" i="0" lang="en-US">
                <a:solidFill>
                  <a:srgbClr val="000000"/>
                </a:solidFill>
              </a:rPr>
              <a:t>V</a:t>
            </a:r>
            <a:r>
              <a:rPr b="1" sz="1800" i="0" lang="en-US">
                <a:solidFill>
                  <a:srgbClr val="000000"/>
                </a:solidFill>
              </a:rPr>
              <a:t>A</a:t>
            </a:r>
            <a:r>
              <a:rPr b="1" sz="1800" i="0" lang="en-US">
                <a:solidFill>
                  <a:srgbClr val="000000"/>
                </a:solidFill>
              </a:rPr>
              <a:t>L</a:t>
            </a:r>
            <a:r>
              <a:rPr b="1" sz="1800" i="0" lang="en-US">
                <a:solidFill>
                  <a:srgbClr val="000000"/>
                </a:solidFill>
              </a:rPr>
              <a:t>I</a:t>
            </a:r>
            <a:r>
              <a:rPr b="1" sz="1800" i="0" lang="en-US">
                <a:solidFill>
                  <a:srgbClr val="000000"/>
                </a:solidFill>
              </a:rPr>
              <a:t>DATION </a:t>
            </a:r>
            <a:endParaRPr b="1" sz="1600" i="0" lang="en-IN">
              <a:solidFill>
                <a:srgbClr val="000000"/>
              </a:solidFill>
            </a:endParaRPr>
          </a:p>
          <a:p>
            <a:endParaRPr b="1" sz="1600" i="0" lang="en-IN">
              <a:solidFill>
                <a:srgbClr val="000000"/>
              </a:solidFill>
            </a:endParaRPr>
          </a:p>
          <a:p>
            <a:r>
              <a:rPr altLang="en-US" b="1" sz="1800" i="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VS CODE-IMPLEMENTATION CODE EDITOR, GITHUB CODEPEN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IN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rebuchet MS"/>
                <a:cs typeface="Trebuchet MS"/>
              </a:rPr>
              <a:t>POTFOLIO DESIGN AND LAYOUT</a:t>
            </a:r>
            <a:endParaRPr b="1" dirty="0" sz="400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"/>
          <p:cNvSpPr txBox="1"/>
          <p:nvPr/>
        </p:nvSpPr>
        <p:spPr>
          <a:xfrm>
            <a:off x="739775" y="1536857"/>
            <a:ext cx="8521323" cy="4358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S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e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c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t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i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o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n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: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U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e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ections to logically group and organize your portfolio's content for easy navigation.</a:t>
            </a:r>
            <a:endParaRPr sz="1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Home: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A landing page that provides a brief introduction and overview of your portfolio.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Projects: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howcase your best work through case studies, highlighting your skills and process.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Skills: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L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i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t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and detail the abilities and expertise you possess relevant to your field.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Contact: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P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r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ovide clear and easy ways for visitors to reach you, such as an email or social media links.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Mobile/Desktop/Tablet: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D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e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sign your portfolio with a responsive layout that adapts seamlessly and functions well across all screen sizes and devices.</a:t>
            </a:r>
            <a:endParaRPr sz="1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00605" y="452673"/>
            <a:ext cx="10681335" cy="723901"/>
          </a:xfrm>
        </p:spPr>
        <p:txBody>
          <a:bodyPr/>
          <a:p>
            <a:r>
              <a:rPr dirty="0" lang="en-IN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FEATURES AND FUNCTIONALITY</a:t>
            </a:r>
            <a:endParaRPr dirty="0" lang="en-IN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400605" y="1318260"/>
            <a:ext cx="7791976" cy="5539740"/>
          </a:xfrm>
          <a:prstGeom prst="rect"/>
        </p:spPr>
        <p:txBody>
          <a:bodyPr rtlCol="0" wrap="square">
            <a:spAutoFit/>
          </a:bodyPr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Navigation BAR with smooth scrolling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Image Details/Hyperlinks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Interactive elements-Animations, Hover e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rts</a:t>
            </a:r>
            <a:r>
              <a:rPr b="1" sz="2800" lang="en-US">
                <a:solidFill>
                  <a:srgbClr val="000000"/>
                </a:solidFill>
              </a:rPr>
              <a:t>,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k</a:t>
            </a:r>
            <a:r>
              <a:rPr b="1" sz="2800" lang="en-US">
                <a:solidFill>
                  <a:srgbClr val="000000"/>
                </a:solidFill>
              </a:rPr>
              <a:t>ground 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olour change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Contact Form validation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Responsive design for differ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devices</a:t>
            </a:r>
            <a:endParaRPr b="1"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6942" b="6942"/>
          <a:stretch>
            <a:fillRect/>
          </a:stretch>
        </p:blipFill>
        <p:spPr>
          <a:xfrm rot="0">
            <a:off x="7229184" y="2973097"/>
            <a:ext cx="2279987" cy="228228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2024-03-24T03:07:22Z</dcterms:created>
  <dcterms:modified xsi:type="dcterms:W3CDTF">2025-08-27T14:56:57Z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9d2e7b16843d498ab00c9414f0ccfbd9</vt:lpwstr>
  </property>
</Properties>
</file>