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9" r:id="rId16"/>
    <p:sldId id="310" r:id="rId17"/>
    <p:sldId id="311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9" name="TextBox 13"/>
          <p:cNvSpPr txBox="1"/>
          <p:nvPr/>
        </p:nvSpPr>
        <p:spPr>
          <a:xfrm>
            <a:off x="1729336" y="3492904"/>
            <a:ext cx="10379707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i="1" lang="en-US"/>
              <a:t>STUDENT NAME: </a:t>
            </a:r>
            <a:r>
              <a:rPr dirty="0" sz="2400" i="1" lang="en-US"/>
              <a:t>J</a:t>
            </a:r>
            <a:r>
              <a:rPr dirty="0" sz="2400" i="1" lang="en-US"/>
              <a:t>.</a:t>
            </a:r>
            <a:r>
              <a:rPr dirty="0" sz="2400" i="1" lang="en-US"/>
              <a:t>D</a:t>
            </a:r>
            <a:r>
              <a:rPr dirty="0" sz="2400" i="1" lang="en-US"/>
              <a:t>e</a:t>
            </a:r>
            <a:r>
              <a:rPr dirty="0" sz="2400" i="1" lang="en-US"/>
              <a:t>v</a:t>
            </a:r>
            <a:r>
              <a:rPr dirty="0" sz="2400" i="1" lang="en-US"/>
              <a:t>i</a:t>
            </a:r>
            <a:endParaRPr altLang="en-US" lang="zh-CN"/>
          </a:p>
          <a:p>
            <a:r>
              <a:rPr dirty="0" sz="2400" i="1" lang="en-US"/>
              <a:t>REGISTER NO A</a:t>
            </a:r>
            <a:r>
              <a:rPr dirty="0" sz="2400" i="1" lang="en-US"/>
              <a:t>n</a:t>
            </a:r>
            <a:r>
              <a:rPr dirty="0" sz="2400" i="1" lang="en-US"/>
              <a:t>d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N</a:t>
            </a:r>
            <a:r>
              <a:rPr dirty="0" sz="2400" i="1" lang="en-US"/>
              <a:t>M</a:t>
            </a:r>
            <a:r>
              <a:rPr dirty="0" sz="2400" i="1" lang="en-US"/>
              <a:t>I</a:t>
            </a:r>
            <a:r>
              <a:rPr dirty="0" sz="2400" i="1" lang="en-US"/>
              <a:t>D</a:t>
            </a:r>
            <a:r>
              <a:rPr dirty="0" sz="2400" i="1" lang="en-US"/>
              <a:t>:</a:t>
            </a:r>
            <a:r>
              <a:rPr dirty="0" sz="2400" i="1" lang="en-US"/>
              <a:t>D4763DB649879BFA967439477038C827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DEPARTMENT: BSc COMPUTER SCIENCE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COLLEGE: </a:t>
            </a:r>
            <a:r>
              <a:rPr dirty="0" sz="2400" i="1" lang="en-US"/>
              <a:t>S</a:t>
            </a:r>
            <a:r>
              <a:rPr dirty="0" sz="2400" i="1" lang="en-US"/>
              <a:t>.</a:t>
            </a:r>
            <a:r>
              <a:rPr dirty="0" sz="2400" i="1" lang="en-US"/>
              <a:t>S</a:t>
            </a:r>
            <a:r>
              <a:rPr dirty="0" sz="2400" i="1" lang="en-US"/>
              <a:t>.</a:t>
            </a:r>
            <a:r>
              <a:rPr dirty="0" sz="2400" i="1" lang="en-US"/>
              <a:t>S</a:t>
            </a:r>
            <a:r>
              <a:rPr dirty="0" sz="2400" i="1" lang="en-US"/>
              <a:t> </a:t>
            </a:r>
            <a:r>
              <a:rPr dirty="0" sz="2400" i="1" lang="en-US"/>
              <a:t>C</a:t>
            </a:r>
            <a:r>
              <a:rPr dirty="0" sz="2400" i="1" lang="en-US"/>
              <a:t>O</a:t>
            </a:r>
            <a:r>
              <a:rPr dirty="0" sz="2400" i="1" lang="en-US"/>
              <a:t>L</a:t>
            </a:r>
            <a:r>
              <a:rPr dirty="0" sz="2400" i="1" lang="en-US"/>
              <a:t>L</a:t>
            </a:r>
            <a:r>
              <a:rPr dirty="0" sz="2400" i="1" lang="en-US"/>
              <a:t>E</a:t>
            </a:r>
            <a:r>
              <a:rPr dirty="0" sz="2400" i="1" lang="en-US"/>
              <a:t>G</a:t>
            </a:r>
            <a:r>
              <a:rPr dirty="0" sz="2400" i="1" lang="en-US"/>
              <a:t>E</a:t>
            </a:r>
            <a:r>
              <a:rPr dirty="0" sz="2400" i="1" lang="en-US"/>
              <a:t> </a:t>
            </a:r>
            <a:r>
              <a:rPr dirty="0" sz="2400" i="1" lang="en-US"/>
              <a:t>F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 </a:t>
            </a:r>
            <a:r>
              <a:rPr dirty="0" sz="2400" i="1" lang="en-US"/>
              <a:t>W</a:t>
            </a:r>
            <a:r>
              <a:rPr dirty="0" sz="2400" i="1" lang="en-US"/>
              <a:t>O</a:t>
            </a:r>
            <a:r>
              <a:rPr dirty="0" sz="2400" i="1" lang="en-US"/>
              <a:t>M</a:t>
            </a:r>
            <a:r>
              <a:rPr dirty="0" sz="2400" i="1" lang="en-US"/>
              <a:t>E</a:t>
            </a:r>
            <a:r>
              <a:rPr dirty="0" sz="2400" i="1" lang="en-US"/>
              <a:t>N</a:t>
            </a:r>
            <a:r>
              <a:rPr dirty="0" sz="2400" i="1" lang="en-US"/>
              <a:t> </a:t>
            </a:r>
            <a:r>
              <a:rPr dirty="0" sz="2400" i="1" lang="en-US"/>
              <a:t>A</a:t>
            </a:r>
            <a:r>
              <a:rPr dirty="0" sz="2400" i="1" lang="en-US"/>
              <a:t>R</a:t>
            </a:r>
            <a:r>
              <a:rPr dirty="0" sz="2400" i="1" lang="en-US"/>
              <a:t>N</a:t>
            </a:r>
            <a:r>
              <a:rPr dirty="0" sz="2400" i="1" lang="en-US"/>
              <a:t>I</a:t>
            </a:r>
            <a:r>
              <a:rPr dirty="0" sz="2400" i="1" lang="en-US"/>
              <a:t>/</a:t>
            </a:r>
            <a:endParaRPr altLang="en-US" lang="zh-CN"/>
          </a:p>
          <a:p>
            <a:r>
              <a:rPr dirty="0" sz="2400" i="1" lang="en-US"/>
              <a:t>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708" name="TextBox 2"/>
          <p:cNvSpPr txBox="1"/>
          <p:nvPr/>
        </p:nvSpPr>
        <p:spPr>
          <a:xfrm>
            <a:off x="2057400" y="1752600"/>
            <a:ext cx="78486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17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12" name="TextBox 9"/>
          <p:cNvSpPr txBox="1"/>
          <p:nvPr/>
        </p:nvSpPr>
        <p:spPr>
          <a:xfrm>
            <a:off x="3295115" y="1649968"/>
            <a:ext cx="3536325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13" name="TextBox 11"/>
          <p:cNvSpPr txBox="1"/>
          <p:nvPr/>
        </p:nvSpPr>
        <p:spPr>
          <a:xfrm>
            <a:off x="3295115" y="2133600"/>
            <a:ext cx="4773236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10760" y="2006187"/>
            <a:ext cx="2351848" cy="2187904"/>
          </a:xfrm>
          <a:prstGeom prst="rect"/>
        </p:spPr>
      </p:pic>
      <p:sp>
        <p:nvSpPr>
          <p:cNvPr id="1048728" name=""/>
          <p:cNvSpPr txBox="1"/>
          <p:nvPr/>
        </p:nvSpPr>
        <p:spPr>
          <a:xfrm>
            <a:off x="2034136" y="3973829"/>
            <a:ext cx="1015786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Hello and welcome! I'm J. Devi a passionate web developer, creative designer, and a dedicated state-level handball player.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This portfolio is a reflection of my joumey in both technology and sports. Here, I find information about my background, technical skills, academic projects, and my achievements in handball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604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605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2"/>
          <p:cNvSpPr txBox="1"/>
          <p:nvPr/>
        </p:nvSpPr>
        <p:spPr>
          <a:xfrm>
            <a:off x="457200" y="762000"/>
            <a:ext cx="3815081" cy="891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5400" lang="en-US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</a:t>
            </a:r>
            <a:r>
              <a:rPr b="1" dirty="0" sz="5400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Link</a:t>
            </a:r>
            <a:endParaRPr b="1" dirty="0" sz="5400" lang="en-IN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15" name="TextBox 3"/>
          <p:cNvSpPr txBox="1"/>
          <p:nvPr/>
        </p:nvSpPr>
        <p:spPr>
          <a:xfrm>
            <a:off x="1219200" y="2436912"/>
            <a:ext cx="8534400" cy="10772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https://github.com/keerthanaRagu/TNSDC-FWD-Digitalportfolio.git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41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2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8" name="TextBox 8"/>
          <p:cNvSpPr txBox="1"/>
          <p:nvPr/>
        </p:nvSpPr>
        <p:spPr>
          <a:xfrm>
            <a:off x="1324132" y="1881659"/>
            <a:ext cx="8153400" cy="19202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79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80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6" name="TextBox 6"/>
          <p:cNvSpPr txBox="1"/>
          <p:nvPr/>
        </p:nvSpPr>
        <p:spPr>
          <a:xfrm>
            <a:off x="953175" y="1939585"/>
            <a:ext cx="10509469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87" name="TextBox 8"/>
          <p:cNvSpPr txBox="1"/>
          <p:nvPr/>
        </p:nvSpPr>
        <p:spPr>
          <a:xfrm>
            <a:off x="953175" y="3277855"/>
            <a:ext cx="7885331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88" name="TextBox 9"/>
          <p:cNvSpPr txBox="1"/>
          <p:nvPr/>
        </p:nvSpPr>
        <p:spPr>
          <a:xfrm>
            <a:off x="953175" y="4478184"/>
            <a:ext cx="5315367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2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4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700" name="TextBox 9"/>
          <p:cNvSpPr txBox="1"/>
          <p:nvPr/>
        </p:nvSpPr>
        <p:spPr>
          <a:xfrm>
            <a:off x="1604522" y="2739047"/>
            <a:ext cx="8664893" cy="19202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701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703" name="TextBox 14"/>
          <p:cNvSpPr txBox="1"/>
          <p:nvPr/>
        </p:nvSpPr>
        <p:spPr>
          <a:xfrm>
            <a:off x="838200" y="1616110"/>
            <a:ext cx="8542020" cy="1615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704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705" name="TextBox 16"/>
          <p:cNvSpPr txBox="1"/>
          <p:nvPr/>
        </p:nvSpPr>
        <p:spPr>
          <a:xfrm>
            <a:off x="890954" y="4534004"/>
            <a:ext cx="7620000" cy="10058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706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2024-03-28T17:07:22Z</dcterms:created>
  <dcterms:modified xsi:type="dcterms:W3CDTF">2025-09-03T09:48:29Z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6d921f3c230046e6b21c5382631cfd64</vt:lpwstr>
  </property>
</Properties>
</file>