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sldIdLst>
    <p:sldId id="256" r:id="rId2"/>
    <p:sldId id="257" r:id="rId3"/>
    <p:sldId id="266" r:id="rId4"/>
    <p:sldId id="258" r:id="rId5"/>
    <p:sldId id="261" r:id="rId6"/>
    <p:sldId id="259"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875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0094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63747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9910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252002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17666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39910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443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smtClean="0"/>
              <a:t>3/16/2019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2373488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558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3/16/2019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3028285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2918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6502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9000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2836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1344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3/16/2019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9920697"/>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PROJECT UBS</a:t>
            </a:r>
            <a:br>
              <a:rPr lang="en-US" dirty="0"/>
            </a:br>
            <a:r>
              <a:rPr lang="en-US" dirty="0"/>
              <a:t>ULTRASONIC BLIND STICK</a:t>
            </a:r>
            <a:endParaRPr lang="en-IN" dirty="0"/>
          </a:p>
        </p:txBody>
      </p:sp>
      <p:sp>
        <p:nvSpPr>
          <p:cNvPr id="3" name="Subtitle 2"/>
          <p:cNvSpPr>
            <a:spLocks noGrp="1"/>
          </p:cNvSpPr>
          <p:nvPr>
            <p:ph type="subTitle" idx="1"/>
          </p:nvPr>
        </p:nvSpPr>
        <p:spPr>
          <a:xfrm>
            <a:off x="680322" y="4427090"/>
            <a:ext cx="8144134" cy="1117687"/>
          </a:xfrm>
        </p:spPr>
        <p:txBody>
          <a:bodyPr/>
          <a:lstStyle/>
          <a:p>
            <a:r>
              <a:rPr lang="en-US" dirty="0"/>
              <a:t>                               </a:t>
            </a:r>
          </a:p>
          <a:p>
            <a:r>
              <a:rPr lang="en-US" dirty="0"/>
              <a:t>                                </a:t>
            </a:r>
            <a:endParaRPr lang="en-IN" dirty="0"/>
          </a:p>
        </p:txBody>
      </p:sp>
    </p:spTree>
    <p:extLst>
      <p:ext uri="{BB962C8B-B14F-4D97-AF65-F5344CB8AC3E}">
        <p14:creationId xmlns:p14="http://schemas.microsoft.com/office/powerpoint/2010/main" val="1257129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Team Members</a:t>
            </a:r>
            <a:br>
              <a:rPr lang="en-US" dirty="0"/>
            </a:br>
            <a:br>
              <a:rPr lang="en-US" dirty="0"/>
            </a:br>
            <a:endParaRPr lang="en-IN" dirty="0"/>
          </a:p>
        </p:txBody>
      </p:sp>
      <p:sp>
        <p:nvSpPr>
          <p:cNvPr id="3" name="Content Placeholder 2"/>
          <p:cNvSpPr>
            <a:spLocks noGrp="1"/>
          </p:cNvSpPr>
          <p:nvPr>
            <p:ph idx="1"/>
          </p:nvPr>
        </p:nvSpPr>
        <p:spPr/>
        <p:txBody>
          <a:bodyPr/>
          <a:lstStyle/>
          <a:p>
            <a:r>
              <a:rPr lang="en-US" dirty="0"/>
              <a:t>Devansh Kaushik</a:t>
            </a:r>
          </a:p>
          <a:p>
            <a:r>
              <a:rPr lang="en-US" dirty="0"/>
              <a:t>Bhawna Dey</a:t>
            </a:r>
          </a:p>
          <a:p>
            <a:r>
              <a:rPr lang="en-US" dirty="0"/>
              <a:t>Honey Gupta </a:t>
            </a:r>
          </a:p>
          <a:p>
            <a:r>
              <a:rPr lang="en-US" dirty="0"/>
              <a:t>Nandini Ahuja</a:t>
            </a:r>
            <a:endParaRPr lang="en-IN" dirty="0"/>
          </a:p>
        </p:txBody>
      </p:sp>
    </p:spTree>
    <p:extLst>
      <p:ext uri="{BB962C8B-B14F-4D97-AF65-F5344CB8AC3E}">
        <p14:creationId xmlns:p14="http://schemas.microsoft.com/office/powerpoint/2010/main" val="3896130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endParaRPr lang="en-IN" dirty="0"/>
          </a:p>
        </p:txBody>
      </p:sp>
      <p:sp>
        <p:nvSpPr>
          <p:cNvPr id="3" name="Content Placeholder 2"/>
          <p:cNvSpPr>
            <a:spLocks noGrp="1"/>
          </p:cNvSpPr>
          <p:nvPr>
            <p:ph idx="1"/>
          </p:nvPr>
        </p:nvSpPr>
        <p:spPr/>
        <p:txBody>
          <a:bodyPr/>
          <a:lstStyle/>
          <a:p>
            <a:r>
              <a:rPr lang="en-US" dirty="0"/>
              <a:t>According to the WHO, about 285 million people are estimated to be visually impaired and 39 million are blind worldwide. </a:t>
            </a:r>
          </a:p>
          <a:p>
            <a:r>
              <a:rPr lang="en-US" dirty="0"/>
              <a:t>The blind stick , well known in the world as ‘White Cane’, specifically designed for assisting the visually impaired  these are longer and thinner and allow the user to "feel" the path ahead, but for a really small range.</a:t>
            </a:r>
          </a:p>
          <a:p>
            <a:r>
              <a:rPr lang="en-US" dirty="0"/>
              <a:t> Is there any better alternative which can solve this trouble?</a:t>
            </a:r>
          </a:p>
          <a:p>
            <a:endParaRPr lang="en-IN" dirty="0"/>
          </a:p>
        </p:txBody>
      </p:sp>
    </p:spTree>
    <p:extLst>
      <p:ext uri="{BB962C8B-B14F-4D97-AF65-F5344CB8AC3E}">
        <p14:creationId xmlns:p14="http://schemas.microsoft.com/office/powerpoint/2010/main" val="562812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299FE-5605-4325-8D01-AE0B5B31F11C}"/>
              </a:ext>
            </a:extLst>
          </p:cNvPr>
          <p:cNvSpPr>
            <a:spLocks noGrp="1"/>
          </p:cNvSpPr>
          <p:nvPr>
            <p:ph type="title"/>
          </p:nvPr>
        </p:nvSpPr>
        <p:spPr/>
        <p:txBody>
          <a:bodyPr/>
          <a:lstStyle/>
          <a:p>
            <a:r>
              <a:rPr lang="en-IN" dirty="0"/>
              <a:t>What is an Ultrasonic Blind Stick??</a:t>
            </a:r>
          </a:p>
        </p:txBody>
      </p:sp>
      <p:sp>
        <p:nvSpPr>
          <p:cNvPr id="3" name="Content Placeholder 2">
            <a:extLst>
              <a:ext uri="{FF2B5EF4-FFF2-40B4-BE49-F238E27FC236}">
                <a16:creationId xmlns:a16="http://schemas.microsoft.com/office/drawing/2014/main" id="{60F4FF77-6097-45D0-8EE4-EF32BD9B7930}"/>
              </a:ext>
            </a:extLst>
          </p:cNvPr>
          <p:cNvSpPr>
            <a:spLocks noGrp="1"/>
          </p:cNvSpPr>
          <p:nvPr>
            <p:ph idx="1"/>
          </p:nvPr>
        </p:nvSpPr>
        <p:spPr>
          <a:xfrm>
            <a:off x="2592925" y="1631273"/>
            <a:ext cx="4504046" cy="3777622"/>
          </a:xfrm>
        </p:spPr>
        <p:txBody>
          <a:bodyPr/>
          <a:lstStyle/>
          <a:p>
            <a:r>
              <a:rPr lang="en-US" dirty="0"/>
              <a:t>The UBS is an advanced design integrated with ultrasonic sensor along with buzzer and haptic sensing. </a:t>
            </a:r>
          </a:p>
          <a:p>
            <a:r>
              <a:rPr lang="en-US" dirty="0"/>
              <a:t>Our proposed project first uses ultrasonic sensors to detect obstacles ahead using ultrasonic waves and calculates distance .</a:t>
            </a:r>
          </a:p>
          <a:p>
            <a:endParaRPr lang="en-IN" dirty="0"/>
          </a:p>
        </p:txBody>
      </p:sp>
      <p:pic>
        <p:nvPicPr>
          <p:cNvPr id="5" name="Picture 4">
            <a:extLst>
              <a:ext uri="{FF2B5EF4-FFF2-40B4-BE49-F238E27FC236}">
                <a16:creationId xmlns:a16="http://schemas.microsoft.com/office/drawing/2014/main" id="{A588E90F-AE58-4942-90A7-844D74BEC15E}"/>
              </a:ext>
            </a:extLst>
          </p:cNvPr>
          <p:cNvPicPr>
            <a:picLocks noChangeAspect="1"/>
          </p:cNvPicPr>
          <p:nvPr/>
        </p:nvPicPr>
        <p:blipFill>
          <a:blip r:embed="rId2"/>
          <a:stretch>
            <a:fillRect/>
          </a:stretch>
        </p:blipFill>
        <p:spPr>
          <a:xfrm>
            <a:off x="7707929" y="1631273"/>
            <a:ext cx="3796683" cy="2847512"/>
          </a:xfrm>
          <a:prstGeom prst="rect">
            <a:avLst/>
          </a:prstGeom>
        </p:spPr>
      </p:pic>
    </p:spTree>
    <p:extLst>
      <p:ext uri="{BB962C8B-B14F-4D97-AF65-F5344CB8AC3E}">
        <p14:creationId xmlns:p14="http://schemas.microsoft.com/office/powerpoint/2010/main" val="3926571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34096"/>
            <a:ext cx="9601196" cy="1551903"/>
          </a:xfrm>
        </p:spPr>
        <p:txBody>
          <a:bodyPr>
            <a:normAutofit fontScale="90000"/>
          </a:bodyPr>
          <a:lstStyle/>
          <a:p>
            <a:br>
              <a:rPr lang="en-US" dirty="0"/>
            </a:br>
            <a:r>
              <a:rPr lang="en-US" dirty="0"/>
              <a:t>            Objective of this Project</a:t>
            </a:r>
            <a:br>
              <a:rPr lang="en-US" dirty="0"/>
            </a:br>
            <a:br>
              <a:rPr lang="en-US" dirty="0"/>
            </a:br>
            <a:endParaRPr lang="en-IN" dirty="0"/>
          </a:p>
        </p:txBody>
      </p:sp>
      <p:sp>
        <p:nvSpPr>
          <p:cNvPr id="3" name="Content Placeholder 2"/>
          <p:cNvSpPr>
            <a:spLocks noGrp="1"/>
          </p:cNvSpPr>
          <p:nvPr>
            <p:ph idx="1"/>
          </p:nvPr>
        </p:nvSpPr>
        <p:spPr>
          <a:xfrm>
            <a:off x="2589212" y="2133600"/>
            <a:ext cx="6918772" cy="3777622"/>
          </a:xfrm>
        </p:spPr>
        <p:txBody>
          <a:bodyPr/>
          <a:lstStyle/>
          <a:p>
            <a:r>
              <a:rPr lang="en-US" dirty="0"/>
              <a:t>The main objective of this project is to help blind people to walk with ease and to be warned whenever their walking path is obstructed with other objects, people or other similar odds. As a warning signal, a buzzer is connected in the circuit, whose frequency of beep changes according to the distance of object.</a:t>
            </a:r>
          </a:p>
          <a:p>
            <a:endParaRPr lang="en-US" dirty="0"/>
          </a:p>
          <a:p>
            <a:r>
              <a:rPr lang="en-US" dirty="0"/>
              <a:t> The closer the distance of obstruction, the more will be the buzzer beep frequency. We can say that the beep frequency is inversely proportional to the distance.</a:t>
            </a:r>
            <a:endParaRPr lang="en-IN" dirty="0"/>
          </a:p>
          <a:p>
            <a:endParaRPr lang="en-IN" dirty="0"/>
          </a:p>
        </p:txBody>
      </p:sp>
      <p:pic>
        <p:nvPicPr>
          <p:cNvPr id="4" name="Picture 3">
            <a:extLst>
              <a:ext uri="{FF2B5EF4-FFF2-40B4-BE49-F238E27FC236}">
                <a16:creationId xmlns:a16="http://schemas.microsoft.com/office/drawing/2014/main" id="{521B5695-7018-43F4-96B4-76FE0CFF1B31}"/>
              </a:ext>
            </a:extLst>
          </p:cNvPr>
          <p:cNvPicPr>
            <a:picLocks noChangeAspect="1"/>
          </p:cNvPicPr>
          <p:nvPr/>
        </p:nvPicPr>
        <p:blipFill>
          <a:blip r:embed="rId2"/>
          <a:stretch>
            <a:fillRect/>
          </a:stretch>
        </p:blipFill>
        <p:spPr>
          <a:xfrm>
            <a:off x="9536653" y="2133600"/>
            <a:ext cx="2353692" cy="3138256"/>
          </a:xfrm>
          <a:prstGeom prst="rect">
            <a:avLst/>
          </a:prstGeom>
        </p:spPr>
      </p:pic>
    </p:spTree>
    <p:extLst>
      <p:ext uri="{BB962C8B-B14F-4D97-AF65-F5344CB8AC3E}">
        <p14:creationId xmlns:p14="http://schemas.microsoft.com/office/powerpoint/2010/main" val="717247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9412" y="592428"/>
            <a:ext cx="6353175" cy="5628068"/>
          </a:xfrm>
          <a:prstGeom prst="rect">
            <a:avLst/>
          </a:prstGeom>
        </p:spPr>
      </p:pic>
    </p:spTree>
    <p:extLst>
      <p:ext uri="{BB962C8B-B14F-4D97-AF65-F5344CB8AC3E}">
        <p14:creationId xmlns:p14="http://schemas.microsoft.com/office/powerpoint/2010/main" val="1977505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Ultrasonic Sensor</a:t>
            </a:r>
            <a:endParaRPr lang="en-IN" dirty="0"/>
          </a:p>
        </p:txBody>
      </p:sp>
      <p:sp>
        <p:nvSpPr>
          <p:cNvPr id="3" name="Content Placeholder 2"/>
          <p:cNvSpPr>
            <a:spLocks noGrp="1"/>
          </p:cNvSpPr>
          <p:nvPr>
            <p:ph idx="1"/>
          </p:nvPr>
        </p:nvSpPr>
        <p:spPr>
          <a:xfrm>
            <a:off x="2589212" y="2133600"/>
            <a:ext cx="6821118" cy="3777622"/>
          </a:xfrm>
        </p:spPr>
        <p:txBody>
          <a:bodyPr>
            <a:normAutofit fontScale="92500" lnSpcReduction="10000"/>
          </a:bodyPr>
          <a:lstStyle/>
          <a:p>
            <a:r>
              <a:rPr lang="en-US" dirty="0"/>
              <a:t>The main component used for this device is the ultrasonic sensor.  The ultrasonic sensor transmits a high frequency sound pulse and then calculates the time to receive the signal of the sound echo to reflect back. The sensor has 2 tasks.</a:t>
            </a:r>
          </a:p>
          <a:p>
            <a:r>
              <a:rPr lang="en-US" dirty="0"/>
              <a:t>One of them acts as the transmitter and transmits the ultrasonic waves. </a:t>
            </a:r>
          </a:p>
          <a:p>
            <a:r>
              <a:rPr lang="en-US" dirty="0"/>
              <a:t>The other one acts as a receiver (mostly a small microphone) and receives the echoed sound signal.  </a:t>
            </a:r>
          </a:p>
          <a:p>
            <a:r>
              <a:rPr lang="en-US" dirty="0"/>
              <a:t>The sensor is calibrated according to the speed of the sound in air. With this calibrated input, the time difference between the transmission and reception of sound pulse is determined to calculate the distance of the object.</a:t>
            </a:r>
            <a:endParaRPr lang="en-IN" dirty="0"/>
          </a:p>
        </p:txBody>
      </p:sp>
      <p:pic>
        <p:nvPicPr>
          <p:cNvPr id="6" name="Picture 5">
            <a:extLst>
              <a:ext uri="{FF2B5EF4-FFF2-40B4-BE49-F238E27FC236}">
                <a16:creationId xmlns:a16="http://schemas.microsoft.com/office/drawing/2014/main" id="{EBAD1EE8-6F4E-45CB-99F5-0324B848B04B}"/>
              </a:ext>
            </a:extLst>
          </p:cNvPr>
          <p:cNvPicPr>
            <a:picLocks noChangeAspect="1"/>
          </p:cNvPicPr>
          <p:nvPr/>
        </p:nvPicPr>
        <p:blipFill>
          <a:blip r:embed="rId2"/>
          <a:stretch>
            <a:fillRect/>
          </a:stretch>
        </p:blipFill>
        <p:spPr>
          <a:xfrm>
            <a:off x="9516538" y="2357437"/>
            <a:ext cx="2143125" cy="2143125"/>
          </a:xfrm>
          <a:prstGeom prst="rect">
            <a:avLst/>
          </a:prstGeom>
        </p:spPr>
      </p:pic>
    </p:spTree>
    <p:extLst>
      <p:ext uri="{BB962C8B-B14F-4D97-AF65-F5344CB8AC3E}">
        <p14:creationId xmlns:p14="http://schemas.microsoft.com/office/powerpoint/2010/main" val="3413806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Haptic Sensor</a:t>
            </a:r>
            <a:endParaRPr lang="en-IN" dirty="0"/>
          </a:p>
        </p:txBody>
      </p:sp>
      <p:sp>
        <p:nvSpPr>
          <p:cNvPr id="3" name="Content Placeholder 2"/>
          <p:cNvSpPr>
            <a:spLocks noGrp="1"/>
          </p:cNvSpPr>
          <p:nvPr>
            <p:ph idx="1"/>
          </p:nvPr>
        </p:nvSpPr>
        <p:spPr>
          <a:xfrm>
            <a:off x="2589212" y="2133600"/>
            <a:ext cx="6306213" cy="3777622"/>
          </a:xfrm>
        </p:spPr>
        <p:txBody>
          <a:bodyPr/>
          <a:lstStyle/>
          <a:p>
            <a:r>
              <a:rPr lang="en-US" dirty="0"/>
              <a:t>The Vibration Sensor Detector is designed for the security practice.</a:t>
            </a:r>
          </a:p>
          <a:p>
            <a:r>
              <a:rPr lang="en-US" dirty="0"/>
              <a:t>Vibration sensors are sensors for measuring, displaying, and analyzing linear velocity, displacement and proximity, or acceleration.</a:t>
            </a:r>
            <a:endParaRPr lang="en-IN" dirty="0"/>
          </a:p>
        </p:txBody>
      </p:sp>
      <p:pic>
        <p:nvPicPr>
          <p:cNvPr id="5" name="Picture 4">
            <a:extLst>
              <a:ext uri="{FF2B5EF4-FFF2-40B4-BE49-F238E27FC236}">
                <a16:creationId xmlns:a16="http://schemas.microsoft.com/office/drawing/2014/main" id="{99A7BF5C-63FF-40DE-841A-8BF9DCE86D46}"/>
              </a:ext>
            </a:extLst>
          </p:cNvPr>
          <p:cNvPicPr>
            <a:picLocks noChangeAspect="1"/>
          </p:cNvPicPr>
          <p:nvPr/>
        </p:nvPicPr>
        <p:blipFill>
          <a:blip r:embed="rId2"/>
          <a:stretch>
            <a:fillRect/>
          </a:stretch>
        </p:blipFill>
        <p:spPr>
          <a:xfrm>
            <a:off x="9059662" y="2237913"/>
            <a:ext cx="2133600" cy="2133600"/>
          </a:xfrm>
          <a:prstGeom prst="rect">
            <a:avLst/>
          </a:prstGeom>
        </p:spPr>
      </p:pic>
    </p:spTree>
    <p:extLst>
      <p:ext uri="{BB962C8B-B14F-4D97-AF65-F5344CB8AC3E}">
        <p14:creationId xmlns:p14="http://schemas.microsoft.com/office/powerpoint/2010/main" val="3192958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Piezo Buzzer</a:t>
            </a:r>
            <a:endParaRPr lang="en-IN" dirty="0"/>
          </a:p>
        </p:txBody>
      </p:sp>
      <p:sp>
        <p:nvSpPr>
          <p:cNvPr id="3" name="Content Placeholder 2"/>
          <p:cNvSpPr>
            <a:spLocks noGrp="1"/>
          </p:cNvSpPr>
          <p:nvPr>
            <p:ph idx="1"/>
          </p:nvPr>
        </p:nvSpPr>
        <p:spPr>
          <a:xfrm>
            <a:off x="2242983" y="1973802"/>
            <a:ext cx="6581421" cy="3777622"/>
          </a:xfrm>
        </p:spPr>
        <p:txBody>
          <a:bodyPr/>
          <a:lstStyle/>
          <a:p>
            <a:r>
              <a:rPr lang="en-US" dirty="0"/>
              <a:t>The </a:t>
            </a:r>
            <a:r>
              <a:rPr lang="en-US" b="1" dirty="0"/>
              <a:t>piezo buzzer</a:t>
            </a:r>
            <a:r>
              <a:rPr lang="en-US" dirty="0"/>
              <a:t> produces sound based on reverse of the piezoelectric effect. </a:t>
            </a:r>
          </a:p>
          <a:p>
            <a:r>
              <a:rPr lang="en-US" dirty="0"/>
              <a:t>The generation of pressure variation or strain by the application of electric potential across a piezoelectric material is the underlying principle. </a:t>
            </a:r>
          </a:p>
          <a:p>
            <a:r>
              <a:rPr lang="en-US" dirty="0"/>
              <a:t>These buzzers can be used alert a user of an event corresponding to a switching action, counter signal or sensor input. The buzzer produces a same noisy sound irrespective of the voltage variation applied to it. </a:t>
            </a:r>
            <a:endParaRPr lang="en-IN" dirty="0"/>
          </a:p>
        </p:txBody>
      </p:sp>
      <p:pic>
        <p:nvPicPr>
          <p:cNvPr id="5" name="Picture 4">
            <a:extLst>
              <a:ext uri="{FF2B5EF4-FFF2-40B4-BE49-F238E27FC236}">
                <a16:creationId xmlns:a16="http://schemas.microsoft.com/office/drawing/2014/main" id="{AC0470B8-7B67-4E27-AFE6-A5C5DCDF3CF8}"/>
              </a:ext>
            </a:extLst>
          </p:cNvPr>
          <p:cNvPicPr>
            <a:picLocks noChangeAspect="1"/>
          </p:cNvPicPr>
          <p:nvPr/>
        </p:nvPicPr>
        <p:blipFill>
          <a:blip r:embed="rId2"/>
          <a:stretch>
            <a:fillRect/>
          </a:stretch>
        </p:blipFill>
        <p:spPr>
          <a:xfrm>
            <a:off x="9146774" y="2266441"/>
            <a:ext cx="2705100" cy="1685925"/>
          </a:xfrm>
          <a:prstGeom prst="rect">
            <a:avLst/>
          </a:prstGeom>
        </p:spPr>
      </p:pic>
    </p:spTree>
    <p:extLst>
      <p:ext uri="{BB962C8B-B14F-4D97-AF65-F5344CB8AC3E}">
        <p14:creationId xmlns:p14="http://schemas.microsoft.com/office/powerpoint/2010/main" val="1907077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a:t>
            </a:r>
            <a:endParaRPr lang="en-IN" dirty="0"/>
          </a:p>
        </p:txBody>
      </p:sp>
      <p:sp>
        <p:nvSpPr>
          <p:cNvPr id="3" name="Content Placeholder 2"/>
          <p:cNvSpPr>
            <a:spLocks noGrp="1"/>
          </p:cNvSpPr>
          <p:nvPr>
            <p:ph idx="1"/>
          </p:nvPr>
        </p:nvSpPr>
        <p:spPr>
          <a:xfrm>
            <a:off x="2589212" y="1734105"/>
            <a:ext cx="8915400" cy="3777622"/>
          </a:xfrm>
        </p:spPr>
        <p:txBody>
          <a:bodyPr>
            <a:normAutofit fontScale="92500" lnSpcReduction="10000"/>
          </a:bodyPr>
          <a:lstStyle/>
          <a:p>
            <a:r>
              <a:rPr lang="en-US" dirty="0"/>
              <a:t>Our proposed project first uses ultrasonic sensors to detect obstacles ahead using ultrasonic waves. </a:t>
            </a:r>
          </a:p>
          <a:p>
            <a:r>
              <a:rPr lang="en-US" dirty="0"/>
              <a:t>On sensing obstacles the sensor passes this data to the arduino. The arduino then processes this data and calculates if the obstacle is close enough. If the obstacle is not that close the circuit does nothing. </a:t>
            </a:r>
          </a:p>
          <a:p>
            <a:r>
              <a:rPr lang="en-US" dirty="0"/>
              <a:t>If the obstacle is close it sends a signal to sound a buzzer. </a:t>
            </a:r>
          </a:p>
          <a:p>
            <a:r>
              <a:rPr lang="en-US" dirty="0"/>
              <a:t>When the distance reaches for a value greater than the benchmark value then the buzzers sounds with greater intensity.</a:t>
            </a:r>
          </a:p>
          <a:p>
            <a:r>
              <a:rPr lang="en-US" dirty="0"/>
              <a:t>When the distance reaches for a value less than the benchmark value then the buzzers sounds with lower intensity.</a:t>
            </a:r>
          </a:p>
          <a:p>
            <a:endParaRPr lang="en-US" dirty="0"/>
          </a:p>
          <a:p>
            <a:pPr marL="0" indent="0" algn="ctr">
              <a:buNone/>
            </a:pPr>
            <a:r>
              <a:rPr lang="en-IN" sz="2200" i="1" dirty="0"/>
              <a:t>Demo Video</a:t>
            </a:r>
            <a:r>
              <a:rPr lang="en-IN" sz="2200" dirty="0"/>
              <a:t>: </a:t>
            </a:r>
            <a:r>
              <a:rPr lang="en-IN" sz="2200" i="1" u="sng" dirty="0">
                <a:solidFill>
                  <a:srgbClr val="00B0F0"/>
                </a:solidFill>
              </a:rPr>
              <a:t>https://youtu.be/lkO0qN2vHMQ</a:t>
            </a:r>
          </a:p>
        </p:txBody>
      </p:sp>
    </p:spTree>
    <p:extLst>
      <p:ext uri="{BB962C8B-B14F-4D97-AF65-F5344CB8AC3E}">
        <p14:creationId xmlns:p14="http://schemas.microsoft.com/office/powerpoint/2010/main" val="409414215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0</TotalTime>
  <Words>312</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Wisp</vt:lpstr>
      <vt:lpstr>PROJECT UBS ULTRASONIC BLIND STICK</vt:lpstr>
      <vt:lpstr>Problem Statement</vt:lpstr>
      <vt:lpstr>What is an Ultrasonic Blind Stick??</vt:lpstr>
      <vt:lpstr>             Objective of this Project  </vt:lpstr>
      <vt:lpstr>PowerPoint Presentation</vt:lpstr>
      <vt:lpstr>Ultrasonic Sensor</vt:lpstr>
      <vt:lpstr>Haptic Sensor</vt:lpstr>
      <vt:lpstr>Piezo Buzzer</vt:lpstr>
      <vt:lpstr>Working</vt:lpstr>
      <vt:lpstr>Team Members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ULTRASONIC BLIND STICK</dc:title>
  <dc:creator>Bhawna Dey</dc:creator>
  <cp:lastModifiedBy>Devansh Kaushik</cp:lastModifiedBy>
  <cp:revision>20</cp:revision>
  <dcterms:created xsi:type="dcterms:W3CDTF">2019-03-15T19:00:49Z</dcterms:created>
  <dcterms:modified xsi:type="dcterms:W3CDTF">2019-03-16T06:20:38Z</dcterms:modified>
</cp:coreProperties>
</file>