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6076950" cy="3419475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slide" Target="slides/slide59.xml"/>
  <Relationship Id="rId62" Type="http://schemas.openxmlformats.org/officeDocument/2006/relationships/slide" Target="slides/slide60.xml"/>
  <Relationship Id="rId63" Type="http://schemas.openxmlformats.org/officeDocument/2006/relationships/slide" Target="slides/slide61.xml"/>
  <Relationship Id="rId64" Type="http://schemas.openxmlformats.org/officeDocument/2006/relationships/slide" Target="slides/slide62.xml"/>
  <Relationship Id="rId65" Type="http://schemas.openxmlformats.org/officeDocument/2006/relationships/presProps" Target="presProps.xml"/>
  <Relationship Id="rId66" Type="http://schemas.openxmlformats.org/officeDocument/2006/relationships/viewProps" Target="viewProps.xml"/>
  <Relationship Id="rId6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03744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b2d24c5f6413c0be626ba947564f306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9ed65c5e5a47d76a3e8cacdc1625d32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5e73a20ac27491526ef5d8d3ab0273d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c2343854180b27f2af22c0382bcaa0b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a0f7b52d6d2cfeb95027a9e26bb128e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c319e1523609056772fae40a69e4be1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33f1efea72bbe19a5c9ce2e991551c1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44141e32e35dfbee9205bd742d9c283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32654a74e6c2a41e24403c924571980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69c96993deb358a2cd3489c0346a851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e972a96ce11a43b52d55aad5b38ee51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c117ce0cd4cc74223ffe0251feeffab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eec1a89646f0f57572323dff5e453e5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0d9087b40aa45462bf91d023ae1bb4e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013860a766fe0ad3cfd30bcd2871727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82267a580c553c3b85f444987b0769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7ab1975a227ff63c589546dc79004b2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7e2383d962cbc4e07e08ee8895298ee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d524f6db6b1d8eefdc1aabd088857ac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3c49c6fe04061c58115b3520a79def9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c9a08306b92fb484e4e2b8a2ff573b1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8238263df2ed66a2f54517d8d081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cfd09ac4dcf433dcc6fd0b826b84a6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eefed9d02523e49a6aff5d3ce172ae7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72fa8ec0e4e1967b5b4ef014e264317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41212faddece489e4c3677412b5782632.jp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39470baadfdbf62c45e08d64edc0afc33.jp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1b991b75f6e140472183953ec5b0c834.jp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2bb430afe3d1cead69aed2f6bf289235.jp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d21820d0b9b9e3e33f55dddf59d0f8336.jp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27543c568133f047c172e24ab734ccb37.jp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b8809147579c2bb659d5f780e18f36f38.jp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b4fe418cca6f948c529915d6ac6222839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639befd541770af168fd6094d45c9c54.jp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fad28d6d3327da3725944f073d5d56e40.jp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bf4f2fb62daab76b2498ddbc96c789841.jp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e056cbdbedffd871cc50e665e3d726c42.jp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c0f41d80f77a3b06d69fd036faac4a743.jp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c805fc71d74d59fb88debd35ad83b8044.jp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bfbab4fa47dd1f7e937571581ce56d345.jp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8b0b3c67344435ccb9c9bbabe82dd3646.jp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923af37999d6628046e4c8d1b947c9547.jp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f4a334246ed12f7c96abbc0d1b8ed5c48.jp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b9185bcebfa85e4a3a0f6040bb57efa49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1e618bdae4e713d8707644c803aa3295.jp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493a52457a37657ee25f2633f41357a50.jp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d48ceabac0ce4321a244d29af609bb651.jp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389e83a19c4f8109afd7f011db52a3d52.jp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41ee7817d383ad14381da2d209ede8953.jp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184f6e200a2c48afe491745394bb6e854.jp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c61db5dd885d9c7a547a54d1dc9c64555.jp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9c175b8907d980fae70a3765822c94a56.jp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0344ba05b3f5bfb446a6d10beddbdf557.jp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b8a3ac0c3c716fb3d1530e70898bc5558.jpg"/>
</Relationships>

</file>

<file path=ppt/slides/_rels/slide5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b69909c37b36918bc36482032eaa3f459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405f0b9550657e54ae0bf6e662b40836.jpg"/>
</Relationships>

</file>

<file path=ppt/slides/_rels/slide6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cd0cefdbb48b1af83009a5ce2eac14b60.jpg"/>
</Relationships>

</file>

<file path=ppt/slides/_rels/slide6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8a083971a7ca14d52ff603df4ad538f61.jpg"/>
</Relationships>

</file>

<file path=ppt/slides/_rels/slide6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5ed97881c3ff054ab3145f67771316c62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f1f456ac9742988b69ed03c3692ed97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725b4414ee705b7ebd6398e4b1cb28c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f8ce9cd5dd184c02d4e66d4ea3253c6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heme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2022-12-18T10:10:04Z</dcterms:created>
  <dcterms:modified xsi:type="dcterms:W3CDTF">2022-12-18T10:10:04Z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