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360374479" r:id="rId1"/>
  </p:sldMasterIdLst>
  <p:notesMasterIdLst>
    <p:notesMasterId r:id="rId46"/>
  </p:notesMasterIdLst>
  <p:sldIdLst>
    <p:sldId id="319" r:id="rId2"/>
    <p:sldId id="317" r:id="rId3"/>
    <p:sldId id="318" r:id="rId4"/>
    <p:sldId id="320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14" r:id="rId22"/>
    <p:sldId id="315" r:id="rId23"/>
    <p:sldId id="286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7" r:id="rId41"/>
    <p:sldId id="310" r:id="rId42"/>
    <p:sldId id="311" r:id="rId43"/>
    <p:sldId id="313" r:id="rId44"/>
    <p:sldId id="316" r:id="rId45"/>
  </p:sldIdLst>
  <p:sldSz cx="6076950" cy="34194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2" autoAdjust="0"/>
  </p:normalViewPr>
  <p:slideViewPr>
    <p:cSldViewPr>
      <p:cViewPr>
        <p:scale>
          <a:sx n="110" d="100"/>
          <a:sy n="110" d="100"/>
        </p:scale>
        <p:origin x="-605" y="-259"/>
      </p:cViewPr>
      <p:guideLst>
        <p:guide orient="horz" pos="1077"/>
        <p:guide pos="1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4C6B-4ED2-4AF7-804F-89F4D605FBC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D6BEC-8759-455E-A575-BA9A0542CA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6BEC-8759-455E-A575-BA9A0542CA0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54489" y="683895"/>
            <a:ext cx="5218074" cy="911860"/>
          </a:xfrm>
          <a:ln>
            <a:noFill/>
          </a:ln>
        </p:spPr>
        <p:txBody>
          <a:bodyPr vert="horz" tIns="0" rIns="1085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3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54489" y="1609784"/>
            <a:ext cx="5220100" cy="873866"/>
          </a:xfrm>
        </p:spPr>
        <p:txBody>
          <a:bodyPr lIns="0" rIns="10852"/>
          <a:lstStyle>
            <a:lvl1pPr marL="0" marR="27130" indent="0" algn="r">
              <a:buNone/>
              <a:defRPr>
                <a:solidFill>
                  <a:schemeClr val="tx1"/>
                </a:solidFill>
              </a:defRPr>
            </a:lvl1pPr>
            <a:lvl2pPr marL="271302" indent="0" algn="ctr">
              <a:buNone/>
            </a:lvl2pPr>
            <a:lvl3pPr marL="542605" indent="0" algn="ctr">
              <a:buNone/>
            </a:lvl3pPr>
            <a:lvl4pPr marL="813907" indent="0" algn="ctr">
              <a:buNone/>
            </a:lvl4pPr>
            <a:lvl5pPr marL="1085210" indent="0" algn="ctr">
              <a:buNone/>
            </a:lvl5pPr>
            <a:lvl6pPr marL="1356512" indent="0" algn="ctr">
              <a:buNone/>
            </a:lvl6pPr>
            <a:lvl7pPr marL="1627815" indent="0" algn="ctr">
              <a:buNone/>
            </a:lvl7pPr>
            <a:lvl8pPr marL="1899117" indent="0" algn="ctr">
              <a:buNone/>
            </a:lvl8pPr>
            <a:lvl9pPr marL="217042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5789" y="455931"/>
            <a:ext cx="1367314" cy="259864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847" y="455931"/>
            <a:ext cx="4000659" cy="259864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63" y="656539"/>
            <a:ext cx="5165408" cy="67933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3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63" y="1348576"/>
            <a:ext cx="5165408" cy="752759"/>
          </a:xfrm>
        </p:spPr>
        <p:txBody>
          <a:bodyPr lIns="27130" rIns="27130" anchor="t"/>
          <a:lstStyle>
            <a:lvl1pPr marL="0" indent="0">
              <a:buNone/>
              <a:defRPr sz="1300">
                <a:solidFill>
                  <a:schemeClr val="tx1"/>
                </a:solidFill>
              </a:defRPr>
            </a:lvl1pPr>
            <a:lvl2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8" y="351066"/>
            <a:ext cx="5469255" cy="569913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848" y="957375"/>
            <a:ext cx="2683986" cy="2211261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9116" y="957375"/>
            <a:ext cx="2683986" cy="2211261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8" y="351066"/>
            <a:ext cx="5469255" cy="569913"/>
          </a:xfrm>
        </p:spPr>
        <p:txBody>
          <a:bodyPr tIns="2713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847" y="925047"/>
            <a:ext cx="2685042" cy="328760"/>
          </a:xfrm>
        </p:spPr>
        <p:txBody>
          <a:bodyPr lIns="27130" tIns="0" rIns="27130" bIns="0" anchor="ctr">
            <a:noAutofit/>
          </a:bodyPr>
          <a:lstStyle>
            <a:lvl1pPr marL="0" indent="0">
              <a:buNone/>
              <a:defRPr sz="1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200" b="1"/>
            </a:lvl2pPr>
            <a:lvl3pPr>
              <a:buNone/>
              <a:defRPr sz="1100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087007" y="927296"/>
            <a:ext cx="2686096" cy="326512"/>
          </a:xfrm>
        </p:spPr>
        <p:txBody>
          <a:bodyPr lIns="27130" tIns="0" rIns="27130" bIns="0" anchor="ctr"/>
          <a:lstStyle>
            <a:lvl1pPr marL="0" indent="0">
              <a:buNone/>
              <a:defRPr sz="1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200" b="1"/>
            </a:lvl2pPr>
            <a:lvl3pPr>
              <a:buNone/>
              <a:defRPr sz="1100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3847" y="1253807"/>
            <a:ext cx="2685042" cy="1917519"/>
          </a:xfrm>
        </p:spPr>
        <p:txBody>
          <a:bodyPr tIns="0"/>
          <a:lstStyle>
            <a:lvl1pPr>
              <a:defRPr sz="13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7007" y="1253807"/>
            <a:ext cx="2686096" cy="1917519"/>
          </a:xfrm>
        </p:spPr>
        <p:txBody>
          <a:bodyPr tIns="0"/>
          <a:lstStyle>
            <a:lvl1pPr>
              <a:defRPr sz="13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8" y="351066"/>
            <a:ext cx="5519896" cy="569913"/>
          </a:xfrm>
        </p:spPr>
        <p:txBody>
          <a:bodyPr vert="horz" tIns="2713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71" y="256462"/>
            <a:ext cx="1823085" cy="579411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5771" y="835872"/>
            <a:ext cx="1823085" cy="2279650"/>
          </a:xfrm>
        </p:spPr>
        <p:txBody>
          <a:bodyPr lIns="10852" rIns="10852"/>
          <a:lstStyle>
            <a:lvl1pPr marL="0" indent="0" algn="l">
              <a:buNone/>
              <a:defRPr sz="800"/>
            </a:lvl1pPr>
            <a:lvl2pPr indent="0" algn="l">
              <a:buNone/>
              <a:defRPr sz="700"/>
            </a:lvl2pPr>
            <a:lvl3pPr indent="0" algn="l">
              <a:buNone/>
              <a:defRPr sz="600"/>
            </a:lvl3pPr>
            <a:lvl4pPr indent="0" algn="l">
              <a:buNone/>
              <a:defRPr sz="500"/>
            </a:lvl4pPr>
            <a:lvl5pPr indent="0" algn="l">
              <a:buNone/>
              <a:defRPr sz="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75919" y="835872"/>
            <a:ext cx="3397184" cy="2279650"/>
          </a:xfrm>
        </p:spPr>
        <p:txBody>
          <a:bodyPr tIns="0"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103907" y="552500"/>
            <a:ext cx="3494246" cy="205168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260" tIns="27130" rIns="54260" bIns="2713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5319414" y="2672440"/>
            <a:ext cx="103308" cy="7750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260" tIns="27130" rIns="54260" bIns="2713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30" y="586864"/>
            <a:ext cx="1470622" cy="789112"/>
          </a:xfrm>
        </p:spPr>
        <p:txBody>
          <a:bodyPr vert="horz" lIns="27130" tIns="27130" rIns="27130" bIns="27130" anchor="b"/>
          <a:lstStyle>
            <a:lvl1pPr algn="l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130" y="1410464"/>
            <a:ext cx="1468596" cy="1086633"/>
          </a:xfrm>
        </p:spPr>
        <p:txBody>
          <a:bodyPr lIns="37982" rIns="27130" bIns="27130" anchor="t"/>
          <a:lstStyle>
            <a:lvl1pPr marL="0" indent="0" algn="l">
              <a:spcBef>
                <a:spcPts val="148"/>
              </a:spcBef>
              <a:buFontTx/>
              <a:buNone/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67973" y="3169347"/>
            <a:ext cx="405130" cy="18205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316600" y="598093"/>
            <a:ext cx="3068860" cy="1960499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9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6330" y="2900221"/>
            <a:ext cx="6089610" cy="5192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260" tIns="27130" rIns="54260" bIns="2713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911872" y="3101274"/>
            <a:ext cx="3165078" cy="31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260" tIns="27130" rIns="54260" bIns="2713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6330" y="-3562"/>
            <a:ext cx="6089610" cy="5192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260" tIns="27130" rIns="54260" bIns="2713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911872" y="-3562"/>
            <a:ext cx="3165078" cy="31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260" tIns="27130" rIns="54260" bIns="2713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03848" y="351066"/>
            <a:ext cx="5469255" cy="569913"/>
          </a:xfrm>
          <a:prstGeom prst="rect">
            <a:avLst/>
          </a:prstGeom>
        </p:spPr>
        <p:txBody>
          <a:bodyPr vert="horz" lIns="0" tIns="2713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03848" y="965052"/>
            <a:ext cx="5469255" cy="2188464"/>
          </a:xfrm>
          <a:prstGeom prst="rect">
            <a:avLst/>
          </a:prstGeom>
        </p:spPr>
        <p:txBody>
          <a:bodyPr vert="horz" lIns="54260" tIns="27130" rIns="54260" bIns="2713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03848" y="3169347"/>
            <a:ext cx="1417955" cy="18205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12/19/2022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772444" y="3169347"/>
            <a:ext cx="2228215" cy="18205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266690" y="3169347"/>
            <a:ext cx="506413" cy="18205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2638" y="100923"/>
            <a:ext cx="6101239" cy="32371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360374480" r:id="rId1"/>
    <p:sldLayoutId id="2360374481" r:id="rId2"/>
    <p:sldLayoutId id="2360374482" r:id="rId3"/>
    <p:sldLayoutId id="2360374483" r:id="rId4"/>
    <p:sldLayoutId id="2360374484" r:id="rId5"/>
    <p:sldLayoutId id="2360374485" r:id="rId6"/>
    <p:sldLayoutId id="2360374486" r:id="rId7"/>
    <p:sldLayoutId id="2360374487" r:id="rId8"/>
    <p:sldLayoutId id="2360374488" r:id="rId9"/>
    <p:sldLayoutId id="2360374489" r:id="rId10"/>
    <p:sldLayoutId id="2360374490" r:id="rId11"/>
    <p:sldLayoutId id="2360374491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62781" indent="-16278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9823" indent="-14650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605" indent="-14650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" indent="-124799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168" indent="-124799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0949" indent="-124799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139470" indent="-108521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302252" indent="-108521" algn="l" rtl="0" eaLnBrk="1" latinLnBrk="0" hangingPunct="1">
        <a:spcBef>
          <a:spcPct val="20000"/>
        </a:spcBef>
        <a:buClr>
          <a:schemeClr val="tx2"/>
        </a:buClr>
        <a:buChar char="•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033" indent="-108521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713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426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139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852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3565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6278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991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1704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8211" y="1138233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ea typeface="Gadugi" pitchFamily="34" charset="0"/>
                <a:cs typeface="Times New Roman" pitchFamily="18" charset="0"/>
              </a:rPr>
              <a:t>   INTERNSHIP  REPORT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ea typeface="Gadugi" pitchFamily="34" charset="0"/>
                <a:cs typeface="Times New Roman" pitchFamily="18" charset="0"/>
              </a:rPr>
              <a:t>                        ON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ea typeface="Gadugi" pitchFamily="34" charset="0"/>
                <a:cs typeface="Times New Roman" pitchFamily="18" charset="0"/>
              </a:rPr>
              <a:t>             DATA SCIENCE  </a:t>
            </a:r>
            <a:endParaRPr lang="en-US" sz="2000" b="1" dirty="0">
              <a:solidFill>
                <a:srgbClr val="7030A0"/>
              </a:solidFill>
              <a:latin typeface="Times New Roman" pitchFamily="18" charset="0"/>
              <a:ea typeface="Gadugi" pitchFamily="34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C2BF2C-AC11-6C2F-284C-E7DFF6EC3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67818"/>
            <a:ext cx="6076950" cy="498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393" y="2209803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 of  computer  science  and  Engineering</a:t>
            </a: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6" y="2709869"/>
            <a:ext cx="573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 </a:t>
            </a:r>
            <a:r>
              <a:rPr lang="en-US" sz="1600" i="1" dirty="0" smtClean="0">
                <a:solidFill>
                  <a:srgbClr val="333300"/>
                </a:solidFill>
                <a:latin typeface="Times New Roman" pitchFamily="18" charset="0"/>
                <a:cs typeface="Times New Roman" pitchFamily="18" charset="0"/>
              </a:rPr>
              <a:t>SK.T.MASTANVALI (20AR1A0584</a:t>
            </a:r>
            <a:r>
              <a:rPr lang="en-US" dirty="0" smtClean="0">
                <a:solidFill>
                  <a:srgbClr val="333300"/>
                </a:solidFill>
              </a:rPr>
              <a:t>)</a:t>
            </a:r>
            <a:endParaRPr lang="en-US" dirty="0">
              <a:solidFill>
                <a:srgbClr val="3333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0C2BF2C-AC11-6C2F-284C-E7DFF6EC3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076950" cy="571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9979" y="995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2D677C0-CDF0-524E-DCC5-6A6CFBF31E0B}"/>
              </a:ext>
            </a:extLst>
          </p:cNvPr>
          <p:cNvSpPr txBox="1">
            <a:spLocks/>
          </p:cNvSpPr>
          <p:nvPr/>
        </p:nvSpPr>
        <p:spPr>
          <a:xfrm>
            <a:off x="552450" y="1601034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38167"/>
            <a:ext cx="6076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 Internship program submitted in the partial fulfillment of the academic requirements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or the Internship program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en-US" sz="1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SCIENCE</a:t>
            </a:r>
          </a:p>
          <a:p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                                 Computer Science And Engineering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    Head </a:t>
            </a: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Department   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Principal</a:t>
            </a:r>
          </a:p>
          <a:p>
            <a:r>
              <a:rPr lang="en-IN" sz="1200" dirty="0" smtClean="0">
                <a:solidFill>
                  <a:srgbClr val="FF0000"/>
                </a:solidFill>
              </a:rPr>
              <a:t>K.PRASADA </a:t>
            </a:r>
            <a:r>
              <a:rPr lang="en-IN" sz="1200" dirty="0" smtClean="0">
                <a:solidFill>
                  <a:srgbClr val="FF0000"/>
                </a:solidFill>
              </a:rPr>
              <a:t>RAO, </a:t>
            </a:r>
            <a:r>
              <a:rPr lang="en-IN" sz="1200" dirty="0" err="1" smtClean="0">
                <a:solidFill>
                  <a:srgbClr val="FF0000"/>
                </a:solidFill>
              </a:rPr>
              <a:t>M.Tech</a:t>
            </a:r>
            <a:r>
              <a:rPr lang="en-IN" sz="1200" dirty="0" smtClean="0">
                <a:solidFill>
                  <a:srgbClr val="FF0000"/>
                </a:solidFill>
              </a:rPr>
              <a:t>, PH.D</a:t>
            </a:r>
            <a:r>
              <a:rPr lang="en-IN" sz="1200" dirty="0" smtClean="0">
                <a:solidFill>
                  <a:srgbClr val="FF0000"/>
                </a:solidFill>
              </a:rPr>
              <a:t>.  </a:t>
            </a:r>
            <a:r>
              <a:rPr lang="en-IN" sz="1200" dirty="0" smtClean="0">
                <a:solidFill>
                  <a:srgbClr val="FF0000"/>
                </a:solidFill>
              </a:rPr>
              <a:t>                   </a:t>
            </a:r>
            <a:r>
              <a:rPr lang="en-IN" sz="1200" dirty="0" smtClean="0"/>
              <a:t>     </a:t>
            </a:r>
            <a:r>
              <a:rPr lang="en-IN" sz="1200" dirty="0" smtClean="0">
                <a:solidFill>
                  <a:srgbClr val="FF0000"/>
                </a:solidFill>
              </a:rPr>
              <a:t>Dr .A. SUDHIR BABU, </a:t>
            </a:r>
            <a:r>
              <a:rPr lang="en-IN" sz="1200" dirty="0" err="1" smtClean="0">
                <a:solidFill>
                  <a:srgbClr val="FF0000"/>
                </a:solidFill>
              </a:rPr>
              <a:t>M.Tech</a:t>
            </a:r>
            <a:r>
              <a:rPr lang="en-IN" sz="1200" dirty="0" smtClean="0">
                <a:solidFill>
                  <a:srgbClr val="FF0000"/>
                </a:solidFill>
              </a:rPr>
              <a:t>, PH.D</a:t>
            </a:r>
            <a:r>
              <a:rPr lang="en-IN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1200" dirty="0" smtClean="0">
                <a:solidFill>
                  <a:srgbClr val="FF0000"/>
                </a:solidFill>
              </a:rPr>
              <a:t>            </a:t>
            </a:r>
            <a:r>
              <a:rPr lang="en-IN" sz="1200" dirty="0" smtClean="0">
                <a:solidFill>
                  <a:srgbClr val="002060"/>
                </a:solidFill>
              </a:rPr>
              <a:t>Professor</a:t>
            </a:r>
            <a:r>
              <a:rPr lang="en-IN" sz="1200" dirty="0" smtClean="0">
                <a:solidFill>
                  <a:srgbClr val="FF0000"/>
                </a:solidFill>
              </a:rPr>
              <a:t>                                                                 </a:t>
            </a:r>
            <a:r>
              <a:rPr lang="en-IN" sz="1200" dirty="0" smtClean="0">
                <a:solidFill>
                  <a:srgbClr val="FF0000"/>
                </a:solidFill>
              </a:rPr>
              <a:t>     </a:t>
            </a:r>
            <a:r>
              <a:rPr lang="en-IN" sz="1200" dirty="0" err="1" smtClean="0">
                <a:solidFill>
                  <a:srgbClr val="002060"/>
                </a:solidFill>
              </a:rPr>
              <a:t>Professor</a:t>
            </a:r>
            <a:endParaRPr lang="en-IN" sz="1200" dirty="0" smtClean="0">
              <a:solidFill>
                <a:srgbClr val="002060"/>
              </a:solidFill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2-12-19 at 12.19.0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"/>
            <a:ext cx="607695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403152"/>
                </a:solidFill>
                <a:effectLst/>
                <a:latin typeface="Lucida Calligraphy" pitchFamily="66" charset="0"/>
                <a:ea typeface="Calibri" pitchFamily="34" charset="0"/>
                <a:cs typeface="Times New Roman" pitchFamily="18" charset="0"/>
              </a:rPr>
              <a:t>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 smtClean="0">
              <a:solidFill>
                <a:srgbClr val="403152"/>
              </a:solidFill>
              <a:latin typeface="Lucida Calligraphy" pitchFamily="66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403152"/>
              </a:solidFill>
              <a:effectLst/>
              <a:latin typeface="Lucida Calligraphy" pitchFamily="66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403152"/>
                </a:solidFill>
                <a:latin typeface="Lucida Calligraphy" pitchFamily="66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403152"/>
                </a:solidFill>
                <a:latin typeface="Lucida Calligraphy" pitchFamily="66" charset="0"/>
                <a:ea typeface="Calibri" pitchFamily="34" charset="0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403152"/>
                </a:solidFill>
                <a:latin typeface="Lucida Calligraphy" pitchFamily="66" charset="0"/>
                <a:ea typeface="Calibri" pitchFamily="34" charset="0"/>
                <a:cs typeface="Times New Roman" pitchFamily="18" charset="0"/>
              </a:rPr>
              <a:t>     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403152"/>
                </a:solidFill>
                <a:effectLst/>
                <a:latin typeface="Lucida Calligraphy" pitchFamily="66" charset="0"/>
                <a:ea typeface="Calibri" pitchFamily="34" charset="0"/>
                <a:cs typeface="Times New Roman" pitchFamily="18" charset="0"/>
              </a:rPr>
              <a:t>THANK YOU!!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82</Words>
  <Application>Microsoft Office PowerPoint</Application>
  <PresentationFormat>Custom</PresentationFormat>
  <Paragraphs>25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Admin</cp:lastModifiedBy>
  <cp:revision>9</cp:revision>
  <dcterms:created xsi:type="dcterms:W3CDTF">2022-12-18T10:10:04Z</dcterms:created>
  <dcterms:modified xsi:type="dcterms:W3CDTF">2022-12-19T06:50:26Z</dcterms:modified>
</cp:coreProperties>
</file>