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4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9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4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6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1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23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0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7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5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35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931C-F2E5-4F04-A6DA-DDB4A87AE87A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8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Rental Mobil “DevInKa”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132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	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177"/>
            <a:ext cx="6572250" cy="3990975"/>
          </a:xfrm>
        </p:spPr>
      </p:pic>
    </p:spTree>
    <p:extLst>
      <p:ext uri="{BB962C8B-B14F-4D97-AF65-F5344CB8AC3E}">
        <p14:creationId xmlns:p14="http://schemas.microsoft.com/office/powerpoint/2010/main" val="334851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penyedia layanan di bidang transportasi, </a:t>
            </a:r>
            <a:r>
              <a:rPr lang="id-ID" dirty="0" smtClean="0"/>
              <a:t>prosedur </a:t>
            </a:r>
            <a:r>
              <a:rPr lang="id-ID" dirty="0" smtClean="0"/>
              <a:t>pemesanan </a:t>
            </a:r>
            <a:r>
              <a:rPr lang="id-ID" dirty="0" smtClean="0"/>
              <a:t>dapat melalui </a:t>
            </a:r>
            <a:r>
              <a:rPr lang="id-ID" dirty="0" smtClean="0"/>
              <a:t>web, sehingga memudahkan customer untuk mendapatkan informasi tentang DevInKa Transport.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071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Pemesanan Online</a:t>
            </a:r>
          </a:p>
          <a:p>
            <a:r>
              <a:rPr lang="id-ID" dirty="0" smtClean="0"/>
              <a:t>Web yang responsive sehingga mempermudah penggunaan</a:t>
            </a:r>
          </a:p>
          <a:p>
            <a:r>
              <a:rPr lang="id-ID" dirty="0" smtClean="0"/>
              <a:t>User Interface yang </a:t>
            </a:r>
            <a:r>
              <a:rPr lang="id-ID" dirty="0" smtClean="0"/>
              <a:t>friendly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494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Karyawan</a:t>
            </a:r>
          </a:p>
          <a:p>
            <a:pPr lvl="1">
              <a:buFontTx/>
              <a:buChar char="-"/>
            </a:pPr>
            <a:r>
              <a:rPr lang="id-ID" dirty="0" smtClean="0"/>
              <a:t>Karyawan dapat log in melalui web</a:t>
            </a:r>
          </a:p>
          <a:p>
            <a:pPr lvl="1">
              <a:buFontTx/>
              <a:buChar char="-"/>
            </a:pPr>
            <a:r>
              <a:rPr lang="id-ID" dirty="0" smtClean="0"/>
              <a:t>Karyawan dapat mengecek data pada web</a:t>
            </a:r>
          </a:p>
          <a:p>
            <a:pPr lvl="1">
              <a:buFontTx/>
              <a:buChar char="-"/>
            </a:pPr>
            <a:r>
              <a:rPr lang="id-ID" dirty="0" smtClean="0"/>
              <a:t>Karyawan dapat memproses pemesanan mobil oleh customer melalui web</a:t>
            </a:r>
          </a:p>
          <a:p>
            <a:pPr lvl="1">
              <a:buFontTx/>
              <a:buChar char="-"/>
            </a:pPr>
            <a:r>
              <a:rPr lang="id-ID" dirty="0" smtClean="0"/>
              <a:t>Karyawan dapat melakukan pembatalan pemesanan mobil </a:t>
            </a:r>
          </a:p>
          <a:p>
            <a:pPr marL="45720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50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Customer</a:t>
            </a:r>
          </a:p>
          <a:p>
            <a:pPr lvl="1">
              <a:buFontTx/>
              <a:buChar char="-"/>
            </a:pPr>
            <a:r>
              <a:rPr lang="id-ID" dirty="0" smtClean="0"/>
              <a:t>Customer dapat mendaftar sebagai member atau hanya sebagai pengunjung</a:t>
            </a:r>
          </a:p>
          <a:p>
            <a:pPr lvl="1">
              <a:buFontTx/>
              <a:buChar char="-"/>
            </a:pPr>
            <a:r>
              <a:rPr lang="id-ID" dirty="0" smtClean="0"/>
              <a:t>Customer login terlebih dahulu sebelum melakukan pemesanan</a:t>
            </a:r>
          </a:p>
          <a:p>
            <a:pPr lvl="1">
              <a:buFontTx/>
              <a:buChar char="-"/>
            </a:pPr>
            <a:r>
              <a:rPr lang="id-ID" dirty="0" smtClean="0"/>
              <a:t>Customer mengisi data-data yang diperlukan untuk melanjutkan proses pemesanan</a:t>
            </a:r>
          </a:p>
          <a:p>
            <a:pPr lvl="1">
              <a:buFontTx/>
              <a:buChar char="-"/>
            </a:pPr>
            <a:r>
              <a:rPr lang="id-ID" dirty="0" smtClean="0"/>
              <a:t>Customer dapat memilih mobil yang diinginkan</a:t>
            </a:r>
          </a:p>
          <a:p>
            <a:pPr lvl="1">
              <a:buFontTx/>
              <a:buChar char="-"/>
            </a:pPr>
            <a:r>
              <a:rPr lang="id-ID" dirty="0" smtClean="0"/>
              <a:t>Customer dapat melakukan pembayaran melalui transfer atau dapat mengunjungi kantor pada saat jam kerja untuk pembayaran cash</a:t>
            </a:r>
          </a:p>
          <a:p>
            <a:pPr lvl="1">
              <a:buFontTx/>
              <a:buChar char="-"/>
            </a:pPr>
            <a:r>
              <a:rPr lang="id-ID" dirty="0" smtClean="0"/>
              <a:t>Customer mendapatkan nomor teknisi apabila mendapati kerusakan saat perjalanan</a:t>
            </a:r>
          </a:p>
        </p:txBody>
      </p:sp>
    </p:spTree>
    <p:extLst>
      <p:ext uri="{BB962C8B-B14F-4D97-AF65-F5344CB8AC3E}">
        <p14:creationId xmlns:p14="http://schemas.microsoft.com/office/powerpoint/2010/main" val="257286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" t="-2328" r="-5020" b="-4945"/>
          <a:stretch/>
        </p:blipFill>
        <p:spPr>
          <a:xfrm>
            <a:off x="838200" y="2119363"/>
            <a:ext cx="812292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50031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Tampilan Beranda/Home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066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243"/>
            <a:ext cx="4284762" cy="30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id-ID" dirty="0" smtClean="0"/>
              <a:t>Table customer</a:t>
            </a:r>
          </a:p>
          <a:p>
            <a:pPr marL="0" indent="0">
              <a:buNone/>
            </a:pPr>
            <a:r>
              <a:rPr lang="id-ID" dirty="0" smtClean="0"/>
              <a:t>						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Table karyawan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" y="523657"/>
            <a:ext cx="5229225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" y="3555782"/>
            <a:ext cx="5229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674"/>
            <a:ext cx="10515600" cy="4351338"/>
          </a:xfrm>
        </p:spPr>
        <p:txBody>
          <a:bodyPr/>
          <a:lstStyle/>
          <a:p>
            <a:r>
              <a:rPr lang="id-ID" dirty="0" smtClean="0"/>
              <a:t>Table mobil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Table Sewa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" y="752112"/>
            <a:ext cx="553402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6" y="3821611"/>
            <a:ext cx="553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Rental Mobil “DevInKa”</vt:lpstr>
      <vt:lpstr>Deskripsi</vt:lpstr>
      <vt:lpstr>Fitur</vt:lpstr>
      <vt:lpstr>PowerPoint Presentation</vt:lpstr>
      <vt:lpstr>PowerPoint Presentation</vt:lpstr>
      <vt:lpstr>Tampilan</vt:lpstr>
      <vt:lpstr>Database </vt:lpstr>
      <vt:lpstr>PowerPoint Presentation</vt:lpstr>
      <vt:lpstr>PowerPoint Presentation</vt:lpstr>
      <vt:lpstr>ERD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Mobil “DevInKa”</dc:title>
  <dc:creator>Indra Wirawan</dc:creator>
  <cp:lastModifiedBy>Indra Wirawan</cp:lastModifiedBy>
  <cp:revision>9</cp:revision>
  <dcterms:created xsi:type="dcterms:W3CDTF">2017-09-24T18:11:34Z</dcterms:created>
  <dcterms:modified xsi:type="dcterms:W3CDTF">2017-09-25T03:29:37Z</dcterms:modified>
</cp:coreProperties>
</file>