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9144" r:id="rId3"/>
    <p:sldMasterId id="2147484802" r:id="rId4"/>
    <p:sldMasterId id="2147484804" r:id="rId5"/>
    <p:sldMasterId id="2147493611" r:id="rId6"/>
  </p:sldMasterIdLst>
  <p:notesMasterIdLst>
    <p:notesMasterId r:id="rId24"/>
  </p:notesMasterIdLst>
  <p:sldIdLst>
    <p:sldId id="387" r:id="rId7"/>
    <p:sldId id="389" r:id="rId8"/>
    <p:sldId id="371" r:id="rId9"/>
    <p:sldId id="390" r:id="rId10"/>
    <p:sldId id="391" r:id="rId11"/>
    <p:sldId id="392" r:id="rId12"/>
    <p:sldId id="393" r:id="rId13"/>
    <p:sldId id="394" r:id="rId14"/>
    <p:sldId id="395" r:id="rId15"/>
    <p:sldId id="396" r:id="rId16"/>
    <p:sldId id="397" r:id="rId17"/>
    <p:sldId id="398" r:id="rId18"/>
    <p:sldId id="399" r:id="rId19"/>
    <p:sldId id="400" r:id="rId20"/>
    <p:sldId id="401" r:id="rId21"/>
    <p:sldId id="386" r:id="rId22"/>
    <p:sldId id="372" r:id="rId23"/>
  </p:sldIdLst>
  <p:sldSz cx="9144000" cy="5143500" type="screen16x9"/>
  <p:notesSz cx="6858000" cy="9144000"/>
  <p:defaultTextStyle>
    <a:defPPr>
      <a:defRPr lang="ru-RU"/>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3049">
          <p15:clr>
            <a:srgbClr val="A4A3A4"/>
          </p15:clr>
        </p15:guide>
        <p15:guide id="2" pos="3651">
          <p15:clr>
            <a:srgbClr val="A4A3A4"/>
          </p15:clr>
        </p15:guide>
        <p15:guide id="3" pos="5488">
          <p15:clr>
            <a:srgbClr val="A4A3A4"/>
          </p15:clr>
        </p15:guide>
        <p15:guide id="4" pos="56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839BBF"/>
    <a:srgbClr val="4D6A95"/>
    <a:srgbClr val="384D6C"/>
    <a:srgbClr val="667787"/>
    <a:srgbClr val="FF00FF"/>
    <a:srgbClr val="0073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96" d="100"/>
          <a:sy n="96" d="100"/>
        </p:scale>
        <p:origin x="660" y="78"/>
      </p:cViewPr>
      <p:guideLst>
        <p:guide orient="horz" pos="3049"/>
        <p:guide pos="3651"/>
        <p:guide pos="5488"/>
        <p:guide pos="5692"/>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slideMaster" Target="slideMasters/slideMaster1.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4.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2.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buSzPct val="100000"/>
              <a:defRPr>
                <a:latin typeface="Calibri" panose="020F0502020204030204" pitchFamily="34" charset="0"/>
                <a:ea typeface="MS PGothic" panose="020B0600070205080204" pitchFamily="34" charset="-128"/>
                <a:cs typeface="+mn-cs"/>
              </a:defRPr>
            </a:lvl1pPr>
          </a:lstStyle>
          <a:p>
            <a:pPr>
              <a:defRPr/>
            </a:pPr>
            <a:endParaRPr lang="ru-RU"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buSzPct val="100000"/>
              <a:defRPr>
                <a:latin typeface="Calibri" panose="020F0502020204030204" pitchFamily="34" charset="0"/>
                <a:ea typeface="MS PGothic" panose="020B0600070205080204" pitchFamily="34" charset="-128"/>
                <a:cs typeface="+mn-cs"/>
              </a:defRPr>
            </a:lvl1pPr>
          </a:lstStyle>
          <a:p>
            <a:pPr>
              <a:defRPr/>
            </a:pPr>
            <a:endParaRPr lang="ru-RU" altLang="en-US"/>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noProof="0"/>
              <a:t>Click to edit Master text styles</a:t>
            </a:r>
          </a:p>
          <a:p>
            <a:pPr lvl="1"/>
            <a:r>
              <a:rPr lang="ru-RU" altLang="en-US" noProof="0"/>
              <a:t>Second level</a:t>
            </a:r>
          </a:p>
          <a:p>
            <a:pPr lvl="2"/>
            <a:r>
              <a:rPr lang="ru-RU" altLang="en-US" noProof="0"/>
              <a:t>Third level</a:t>
            </a:r>
          </a:p>
          <a:p>
            <a:pPr lvl="3"/>
            <a:r>
              <a:rPr lang="ru-RU" altLang="en-US" noProof="0"/>
              <a:t>Fourth level</a:t>
            </a:r>
          </a:p>
          <a:p>
            <a:pPr lvl="4"/>
            <a:r>
              <a:rPr lang="ru-RU" alt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buSzPct val="100000"/>
              <a:defRPr>
                <a:latin typeface="Calibri" panose="020F0502020204030204" pitchFamily="34" charset="0"/>
                <a:ea typeface="MS PGothic" panose="020B0600070205080204" pitchFamily="34" charset="-128"/>
                <a:cs typeface="+mn-cs"/>
              </a:defRPr>
            </a:lvl1pPr>
          </a:lstStyle>
          <a:p>
            <a:pPr>
              <a:defRPr/>
            </a:pPr>
            <a:endParaRPr lang="ru-RU" alt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buSzPct val="100000"/>
              <a:defRPr/>
            </a:lvl1pPr>
          </a:lstStyle>
          <a:p>
            <a:pPr>
              <a:defRPr/>
            </a:pPr>
            <a:fld id="{F51E6659-E59D-4257-96B5-BA8218156FCE}" type="slidenum">
              <a:rPr lang="ru-RU" altLang="en-US"/>
              <a:pPr>
                <a:defRPr/>
              </a:pPr>
              <a:t>‹#›</a:t>
            </a:fld>
            <a:endParaRPr lang="ru-RU" altLang="en-US"/>
          </a:p>
        </p:txBody>
      </p:sp>
    </p:spTree>
    <p:extLst>
      <p:ext uri="{BB962C8B-B14F-4D97-AF65-F5344CB8AC3E}">
        <p14:creationId xmlns:p14="http://schemas.microsoft.com/office/powerpoint/2010/main" val="42597146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buSzPct val="100000"/>
      <a:buFont typeface="Calibri" panose="020F0502020204030204" pitchFamily="34" charset="0"/>
      <a:buChar char="•"/>
      <a:defRPr sz="1200" kern="1200">
        <a:solidFill>
          <a:schemeClr val="tx1"/>
        </a:solidFill>
        <a:latin typeface="Calibri" panose="020F0502020204030204" pitchFamily="34" charset="0"/>
        <a:ea typeface="MS PGothic" panose="020B0600070205080204" pitchFamily="34" charset="-128"/>
        <a:cs typeface="ＭＳ Ｐゴシック" charset="0"/>
      </a:defRPr>
    </a:lvl1pPr>
    <a:lvl2pPr marL="457200" algn="l" rtl="0" eaLnBrk="0" fontAlgn="base" hangingPunct="0">
      <a:spcBef>
        <a:spcPct val="30000"/>
      </a:spcBef>
      <a:spcAft>
        <a:spcPct val="0"/>
      </a:spcAft>
      <a:buSzPct val="100000"/>
      <a:buFont typeface="Calibri" panose="020F0502020204030204" pitchFamily="34" charset="0"/>
      <a:buChar char="•"/>
      <a:defRPr sz="1200" kern="1200">
        <a:solidFill>
          <a:schemeClr val="tx1"/>
        </a:solidFill>
        <a:latin typeface="Calibri" panose="020F0502020204030204" pitchFamily="34" charset="0"/>
        <a:ea typeface="MS PGothic" panose="020B0600070205080204" pitchFamily="34" charset="-128"/>
        <a:cs typeface="+mn-cs"/>
      </a:defRPr>
    </a:lvl2pPr>
    <a:lvl3pPr marL="914400" algn="l" rtl="0" eaLnBrk="0" fontAlgn="base" hangingPunct="0">
      <a:spcBef>
        <a:spcPct val="30000"/>
      </a:spcBef>
      <a:spcAft>
        <a:spcPct val="0"/>
      </a:spcAft>
      <a:buSzPct val="100000"/>
      <a:buFont typeface="Calibri" panose="020F0502020204030204" pitchFamily="34" charset="0"/>
      <a:buChar char="•"/>
      <a:defRPr sz="1200" kern="1200">
        <a:solidFill>
          <a:schemeClr val="tx1"/>
        </a:solidFill>
        <a:latin typeface="Calibri" panose="020F0502020204030204" pitchFamily="34" charset="0"/>
        <a:ea typeface="MS PGothic" panose="020B0600070205080204" pitchFamily="34" charset="-128"/>
        <a:cs typeface="+mn-cs"/>
      </a:defRPr>
    </a:lvl3pPr>
    <a:lvl4pPr marL="1371600" algn="l" rtl="0" eaLnBrk="0" fontAlgn="base" hangingPunct="0">
      <a:spcBef>
        <a:spcPct val="30000"/>
      </a:spcBef>
      <a:spcAft>
        <a:spcPct val="0"/>
      </a:spcAft>
      <a:buSzPct val="100000"/>
      <a:buFont typeface="Calibri" panose="020F0502020204030204" pitchFamily="34" charset="0"/>
      <a:buChar char="•"/>
      <a:defRPr sz="1200" kern="1200">
        <a:solidFill>
          <a:schemeClr val="tx1"/>
        </a:solidFill>
        <a:latin typeface="Calibri" panose="020F0502020204030204" pitchFamily="34" charset="0"/>
        <a:ea typeface="MS PGothic" panose="020B0600070205080204" pitchFamily="34" charset="-128"/>
        <a:cs typeface="+mn-cs"/>
      </a:defRPr>
    </a:lvl4pPr>
    <a:lvl5pPr marL="1828800" algn="l" rtl="0" eaLnBrk="0" fontAlgn="base" hangingPunct="0">
      <a:spcBef>
        <a:spcPct val="30000"/>
      </a:spcBef>
      <a:spcAft>
        <a:spcPct val="0"/>
      </a:spcAft>
      <a:buSzPct val="100000"/>
      <a:buFont typeface="Calibri" panose="020F0502020204030204" pitchFamily="34" charset="0"/>
      <a:buChar char="•"/>
      <a:defRPr sz="1200"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7143245"/>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Rectangle 9"/>
          <p:cNvSpPr/>
          <p:nvPr userDrawn="1"/>
        </p:nvSpPr>
        <p:spPr>
          <a:xfrm>
            <a:off x="0" y="-79375"/>
            <a:ext cx="9144000" cy="5578475"/>
          </a:xfrm>
          <a:prstGeom prst="rect">
            <a:avLst/>
          </a:prstGeom>
          <a:solidFill>
            <a:srgbClr val="0073AE"/>
          </a:solidFill>
          <a:ln w="9525">
            <a:noFill/>
            <a:miter lim="800000"/>
            <a:headEnd/>
            <a:tailE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dirty="0">
              <a:noFill/>
            </a:endParaRPr>
          </a:p>
        </p:txBody>
      </p:sp>
    </p:spTree>
    <p:extLst>
      <p:ext uri="{BB962C8B-B14F-4D97-AF65-F5344CB8AC3E}">
        <p14:creationId xmlns:p14="http://schemas.microsoft.com/office/powerpoint/2010/main" val="4185382716"/>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4013" y="965200"/>
            <a:ext cx="4094162" cy="3001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0575" y="965200"/>
            <a:ext cx="4095750" cy="3001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3"/>
          <p:cNvSpPr>
            <a:spLocks noGrp="1" noChangeArrowheads="1"/>
          </p:cNvSpPr>
          <p:nvPr>
            <p:ph type="sldNum" sz="quarter" idx="10"/>
          </p:nvPr>
        </p:nvSpPr>
        <p:spPr>
          <a:xfrm>
            <a:off x="8599488" y="4899025"/>
            <a:ext cx="533400" cy="273050"/>
          </a:xfrm>
        </p:spPr>
        <p:txBody>
          <a:bodyPr/>
          <a:lstStyle>
            <a:lvl1pPr>
              <a:defRPr/>
            </a:lvl1pPr>
          </a:lstStyle>
          <a:p>
            <a:pPr>
              <a:defRPr/>
            </a:pPr>
            <a:fld id="{47C84163-B720-49E3-8C57-4A3A488B7966}" type="slidenum">
              <a:rPr lang="fr-FR" altLang="en-US"/>
              <a:pPr>
                <a:defRPr/>
              </a:pPr>
              <a:t>‹#›</a:t>
            </a:fld>
            <a:endParaRPr lang="fr-FR" altLang="en-US" dirty="0"/>
          </a:p>
        </p:txBody>
      </p:sp>
    </p:spTree>
    <p:extLst>
      <p:ext uri="{BB962C8B-B14F-4D97-AF65-F5344CB8AC3E}">
        <p14:creationId xmlns:p14="http://schemas.microsoft.com/office/powerpoint/2010/main" val="32843546"/>
      </p:ext>
    </p:extLst>
  </p:cSld>
  <p:clrMapOvr>
    <a:masterClrMapping/>
  </p:clrMapOvr>
  <p:transition spd="slow">
    <p:cu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123"/>
          <p:cNvSpPr>
            <a:spLocks noGrp="1" noChangeArrowheads="1"/>
          </p:cNvSpPr>
          <p:nvPr>
            <p:ph type="sldNum" sz="quarter" idx="10"/>
          </p:nvPr>
        </p:nvSpPr>
        <p:spPr>
          <a:xfrm>
            <a:off x="8602663" y="4900613"/>
            <a:ext cx="533400" cy="273050"/>
          </a:xfrm>
        </p:spPr>
        <p:txBody>
          <a:bodyPr/>
          <a:lstStyle>
            <a:lvl1pPr>
              <a:defRPr/>
            </a:lvl1pPr>
          </a:lstStyle>
          <a:p>
            <a:pPr>
              <a:defRPr/>
            </a:pPr>
            <a:fld id="{F0A11F3B-3084-4379-B23A-20B10F01D367}" type="slidenum">
              <a:rPr lang="fr-FR" altLang="en-US"/>
              <a:pPr>
                <a:defRPr/>
              </a:pPr>
              <a:t>‹#›</a:t>
            </a:fld>
            <a:endParaRPr lang="fr-FR" altLang="en-US" dirty="0"/>
          </a:p>
        </p:txBody>
      </p:sp>
    </p:spTree>
    <p:extLst>
      <p:ext uri="{BB962C8B-B14F-4D97-AF65-F5344CB8AC3E}">
        <p14:creationId xmlns:p14="http://schemas.microsoft.com/office/powerpoint/2010/main" val="1934321856"/>
      </p:ext>
    </p:extLst>
  </p:cSld>
  <p:clrMapOvr>
    <a:masterClrMapping/>
  </p:clrMapOvr>
  <p:transition spd="slow">
    <p:cu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597900" y="4897438"/>
            <a:ext cx="533400" cy="273050"/>
          </a:xfrm>
        </p:spPr>
        <p:txBody>
          <a:bodyPr/>
          <a:lstStyle>
            <a:lvl1pPr>
              <a:defRPr/>
            </a:lvl1pPr>
          </a:lstStyle>
          <a:p>
            <a:pPr>
              <a:defRPr/>
            </a:pPr>
            <a:fld id="{B009CF3D-F7D7-41C5-81EB-E28C64D1D736}" type="slidenum">
              <a:rPr lang="fr-FR" altLang="en-US"/>
              <a:pPr>
                <a:defRPr/>
              </a:pPr>
              <a:t>‹#›</a:t>
            </a:fld>
            <a:endParaRPr lang="fr-FR" altLang="en-US" dirty="0"/>
          </a:p>
        </p:txBody>
      </p:sp>
    </p:spTree>
    <p:extLst>
      <p:ext uri="{BB962C8B-B14F-4D97-AF65-F5344CB8AC3E}">
        <p14:creationId xmlns:p14="http://schemas.microsoft.com/office/powerpoint/2010/main" val="2128138193"/>
      </p:ext>
    </p:extLst>
  </p:cSld>
  <p:clrMapOvr>
    <a:masterClrMapping/>
  </p:clrMapOvr>
  <p:transition spd="slow">
    <p:cu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3"/>
          <p:cNvSpPr>
            <a:spLocks noGrp="1" noChangeArrowheads="1"/>
          </p:cNvSpPr>
          <p:nvPr>
            <p:ph type="sldNum" sz="quarter" idx="10"/>
          </p:nvPr>
        </p:nvSpPr>
        <p:spPr>
          <a:xfrm>
            <a:off x="8599488" y="4902200"/>
            <a:ext cx="533400" cy="273050"/>
          </a:xfrm>
        </p:spPr>
        <p:txBody>
          <a:bodyPr/>
          <a:lstStyle>
            <a:lvl1pPr>
              <a:defRPr/>
            </a:lvl1pPr>
          </a:lstStyle>
          <a:p>
            <a:pPr>
              <a:defRPr/>
            </a:pPr>
            <a:fld id="{9C327C8B-BA3C-48D8-A1BA-394BDF02CD8A}" type="slidenum">
              <a:rPr lang="fr-FR" altLang="en-US"/>
              <a:pPr>
                <a:defRPr/>
              </a:pPr>
              <a:t>‹#›</a:t>
            </a:fld>
            <a:endParaRPr lang="fr-FR" altLang="en-US" dirty="0"/>
          </a:p>
        </p:txBody>
      </p:sp>
    </p:spTree>
    <p:extLst>
      <p:ext uri="{BB962C8B-B14F-4D97-AF65-F5344CB8AC3E}">
        <p14:creationId xmlns:p14="http://schemas.microsoft.com/office/powerpoint/2010/main" val="2577233188"/>
      </p:ext>
    </p:extLst>
  </p:cSld>
  <p:clrMapOvr>
    <a:masterClrMapping/>
  </p:clrMapOvr>
  <p:transition spd="slow">
    <p:cu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23"/>
          <p:cNvSpPr>
            <a:spLocks noGrp="1" noChangeArrowheads="1"/>
          </p:cNvSpPr>
          <p:nvPr>
            <p:ph type="sldNum" sz="quarter" idx="10"/>
          </p:nvPr>
        </p:nvSpPr>
        <p:spPr>
          <a:xfrm>
            <a:off x="8599488" y="4899025"/>
            <a:ext cx="533400" cy="273050"/>
          </a:xfrm>
        </p:spPr>
        <p:txBody>
          <a:bodyPr/>
          <a:lstStyle>
            <a:lvl1pPr>
              <a:defRPr/>
            </a:lvl1pPr>
          </a:lstStyle>
          <a:p>
            <a:pPr>
              <a:defRPr/>
            </a:pPr>
            <a:fld id="{330BAE14-B164-4297-A04E-7FB7516F5424}" type="slidenum">
              <a:rPr lang="fr-FR" altLang="en-US"/>
              <a:pPr>
                <a:defRPr/>
              </a:pPr>
              <a:t>‹#›</a:t>
            </a:fld>
            <a:endParaRPr lang="fr-FR" altLang="en-US" dirty="0"/>
          </a:p>
        </p:txBody>
      </p:sp>
    </p:spTree>
    <p:extLst>
      <p:ext uri="{BB962C8B-B14F-4D97-AF65-F5344CB8AC3E}">
        <p14:creationId xmlns:p14="http://schemas.microsoft.com/office/powerpoint/2010/main" val="638243561"/>
      </p:ext>
    </p:extLst>
  </p:cSld>
  <p:clrMapOvr>
    <a:masterClrMapping/>
  </p:clrMapOvr>
  <p:transition spd="slow">
    <p:cu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4013" y="965200"/>
            <a:ext cx="4094162" cy="3001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0575" y="965200"/>
            <a:ext cx="4095750" cy="3001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3"/>
          <p:cNvSpPr>
            <a:spLocks noGrp="1" noChangeArrowheads="1"/>
          </p:cNvSpPr>
          <p:nvPr>
            <p:ph type="sldNum" sz="quarter" idx="10"/>
          </p:nvPr>
        </p:nvSpPr>
        <p:spPr>
          <a:xfrm>
            <a:off x="8599488" y="4899025"/>
            <a:ext cx="533400" cy="273050"/>
          </a:xfrm>
        </p:spPr>
        <p:txBody>
          <a:bodyPr/>
          <a:lstStyle>
            <a:lvl1pPr>
              <a:defRPr/>
            </a:lvl1pPr>
          </a:lstStyle>
          <a:p>
            <a:pPr>
              <a:defRPr/>
            </a:pPr>
            <a:fld id="{47C84163-B720-49E3-8C57-4A3A488B7966}" type="slidenum">
              <a:rPr lang="fr-FR" altLang="en-US"/>
              <a:pPr>
                <a:defRPr/>
              </a:pPr>
              <a:t>‹#›</a:t>
            </a:fld>
            <a:endParaRPr lang="fr-FR" altLang="en-US" dirty="0"/>
          </a:p>
        </p:txBody>
      </p:sp>
    </p:spTree>
    <p:extLst>
      <p:ext uri="{BB962C8B-B14F-4D97-AF65-F5344CB8AC3E}">
        <p14:creationId xmlns:p14="http://schemas.microsoft.com/office/powerpoint/2010/main" val="3383858452"/>
      </p:ext>
    </p:extLst>
  </p:cSld>
  <p:clrMapOvr>
    <a:masterClrMapping/>
  </p:clrMapOvr>
  <p:transition spd="slow">
    <p:cu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123"/>
          <p:cNvSpPr>
            <a:spLocks noGrp="1" noChangeArrowheads="1"/>
          </p:cNvSpPr>
          <p:nvPr>
            <p:ph type="sldNum" sz="quarter" idx="10"/>
          </p:nvPr>
        </p:nvSpPr>
        <p:spPr>
          <a:xfrm>
            <a:off x="8602663" y="4900613"/>
            <a:ext cx="533400" cy="273050"/>
          </a:xfrm>
        </p:spPr>
        <p:txBody>
          <a:bodyPr/>
          <a:lstStyle>
            <a:lvl1pPr>
              <a:defRPr/>
            </a:lvl1pPr>
          </a:lstStyle>
          <a:p>
            <a:pPr>
              <a:defRPr/>
            </a:pPr>
            <a:fld id="{F0A11F3B-3084-4379-B23A-20B10F01D367}" type="slidenum">
              <a:rPr lang="fr-FR" altLang="en-US"/>
              <a:pPr>
                <a:defRPr/>
              </a:pPr>
              <a:t>‹#›</a:t>
            </a:fld>
            <a:endParaRPr lang="fr-FR" altLang="en-US" dirty="0"/>
          </a:p>
        </p:txBody>
      </p:sp>
    </p:spTree>
    <p:extLst>
      <p:ext uri="{BB962C8B-B14F-4D97-AF65-F5344CB8AC3E}">
        <p14:creationId xmlns:p14="http://schemas.microsoft.com/office/powerpoint/2010/main" val="4264925944"/>
      </p:ext>
    </p:extLst>
  </p:cSld>
  <p:clrMapOvr>
    <a:masterClrMapping/>
  </p:clrMapOvr>
  <p:transition spd="slow">
    <p:cu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597900" y="4897438"/>
            <a:ext cx="533400" cy="273050"/>
          </a:xfrm>
        </p:spPr>
        <p:txBody>
          <a:bodyPr/>
          <a:lstStyle>
            <a:lvl1pPr>
              <a:defRPr/>
            </a:lvl1pPr>
          </a:lstStyle>
          <a:p>
            <a:pPr>
              <a:defRPr/>
            </a:pPr>
            <a:fld id="{B009CF3D-F7D7-41C5-81EB-E28C64D1D736}" type="slidenum">
              <a:rPr lang="fr-FR" altLang="en-US"/>
              <a:pPr>
                <a:defRPr/>
              </a:pPr>
              <a:t>‹#›</a:t>
            </a:fld>
            <a:endParaRPr lang="fr-FR" altLang="en-US" dirty="0"/>
          </a:p>
        </p:txBody>
      </p:sp>
    </p:spTree>
    <p:extLst>
      <p:ext uri="{BB962C8B-B14F-4D97-AF65-F5344CB8AC3E}">
        <p14:creationId xmlns:p14="http://schemas.microsoft.com/office/powerpoint/2010/main" val="1673284452"/>
      </p:ext>
    </p:extLst>
  </p:cSld>
  <p:clrMapOvr>
    <a:masterClrMapping/>
  </p:clrMapOvr>
  <p:transition spd="slow">
    <p:cu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3"/>
          <p:cNvSpPr>
            <a:spLocks noGrp="1" noChangeArrowheads="1"/>
          </p:cNvSpPr>
          <p:nvPr>
            <p:ph type="sldNum" sz="quarter" idx="10"/>
          </p:nvPr>
        </p:nvSpPr>
        <p:spPr>
          <a:xfrm>
            <a:off x="8599488" y="4902200"/>
            <a:ext cx="533400" cy="273050"/>
          </a:xfrm>
        </p:spPr>
        <p:txBody>
          <a:bodyPr/>
          <a:lstStyle>
            <a:lvl1pPr>
              <a:defRPr/>
            </a:lvl1pPr>
          </a:lstStyle>
          <a:p>
            <a:pPr>
              <a:defRPr/>
            </a:pPr>
            <a:fld id="{9C327C8B-BA3C-48D8-A1BA-394BDF02CD8A}" type="slidenum">
              <a:rPr lang="fr-FR" altLang="en-US"/>
              <a:pPr>
                <a:defRPr/>
              </a:pPr>
              <a:t>‹#›</a:t>
            </a:fld>
            <a:endParaRPr lang="fr-FR" altLang="en-US" dirty="0"/>
          </a:p>
        </p:txBody>
      </p:sp>
    </p:spTree>
    <p:extLst>
      <p:ext uri="{BB962C8B-B14F-4D97-AF65-F5344CB8AC3E}">
        <p14:creationId xmlns:p14="http://schemas.microsoft.com/office/powerpoint/2010/main" val="14506431"/>
      </p:ext>
    </p:extLst>
  </p:cSld>
  <p:clrMapOvr>
    <a:masterClrMapping/>
  </p:clrMapOvr>
  <p:transition spd="slow">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a:xfrm>
            <a:off x="0" y="4416425"/>
            <a:ext cx="9144000" cy="1128713"/>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Tree>
    <p:extLst>
      <p:ext uri="{BB962C8B-B14F-4D97-AF65-F5344CB8AC3E}">
        <p14:creationId xmlns:p14="http://schemas.microsoft.com/office/powerpoint/2010/main" val="3401942931"/>
      </p:ext>
    </p:extLst>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23"/>
          <p:cNvSpPr>
            <a:spLocks noGrp="1" noChangeArrowheads="1"/>
          </p:cNvSpPr>
          <p:nvPr>
            <p:ph type="sldNum" sz="quarter" idx="10"/>
          </p:nvPr>
        </p:nvSpPr>
        <p:spPr>
          <a:xfrm>
            <a:off x="8599488" y="4899025"/>
            <a:ext cx="533400" cy="273050"/>
          </a:xfrm>
        </p:spPr>
        <p:txBody>
          <a:bodyPr/>
          <a:lstStyle>
            <a:lvl1pPr>
              <a:defRPr/>
            </a:lvl1pPr>
          </a:lstStyle>
          <a:p>
            <a:pPr>
              <a:defRPr/>
            </a:pPr>
            <a:fld id="{330BAE14-B164-4297-A04E-7FB7516F5424}" type="slidenum">
              <a:rPr lang="fr-FR" altLang="en-US"/>
              <a:pPr>
                <a:defRPr/>
              </a:pPr>
              <a:t>‹#›</a:t>
            </a:fld>
            <a:endParaRPr lang="fr-FR" altLang="en-US" dirty="0"/>
          </a:p>
        </p:txBody>
      </p:sp>
    </p:spTree>
    <p:extLst>
      <p:ext uri="{BB962C8B-B14F-4D97-AF65-F5344CB8AC3E}">
        <p14:creationId xmlns:p14="http://schemas.microsoft.com/office/powerpoint/2010/main" val="2528610172"/>
      </p:ext>
    </p:extLst>
  </p:cSld>
  <p:clrMapOvr>
    <a:masterClrMapping/>
  </p:clrMapOvr>
  <p:transition spd="slow">
    <p:cu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Rectangle 1"/>
          <p:cNvSpPr/>
          <p:nvPr userDrawn="1"/>
        </p:nvSpPr>
        <p:spPr>
          <a:xfrm>
            <a:off x="0" y="4416425"/>
            <a:ext cx="9144000" cy="1128713"/>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Tree>
    <p:extLst>
      <p:ext uri="{BB962C8B-B14F-4D97-AF65-F5344CB8AC3E}">
        <p14:creationId xmlns:p14="http://schemas.microsoft.com/office/powerpoint/2010/main" val="2585485578"/>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784D7C0D-31E8-4CBC-A519-CBC226EBAD24}" type="datetimeFigureOut">
              <a:rPr lang="en-US" smtClean="0"/>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F0A11F3B-3084-4379-B23A-20B10F01D367}" type="slidenum">
              <a:rPr lang="fr-FR" altLang="en-US" smtClean="0"/>
              <a:pPr>
                <a:defRPr/>
              </a:pPr>
              <a:t>‹#›</a:t>
            </a:fld>
            <a:endParaRPr lang="fr-FR" altLang="en-US" dirty="0"/>
          </a:p>
        </p:txBody>
      </p:sp>
    </p:spTree>
    <p:extLst>
      <p:ext uri="{BB962C8B-B14F-4D97-AF65-F5344CB8AC3E}">
        <p14:creationId xmlns:p14="http://schemas.microsoft.com/office/powerpoint/2010/main" val="3434168071"/>
      </p:ext>
    </p:extLst>
  </p:cSld>
  <p:clrMapOvr>
    <a:masterClrMapping/>
  </p:clrMapOvr>
  <p:transition spd="slow">
    <p:cu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4D7C0D-31E8-4CBC-A519-CBC226EBAD24}" type="datetimeFigureOut">
              <a:rPr lang="en-US" smtClean="0"/>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9C327C8B-BA3C-48D8-A1BA-394BDF02CD8A}" type="slidenum">
              <a:rPr lang="fr-FR" altLang="en-US" smtClean="0"/>
              <a:pPr>
                <a:defRPr/>
              </a:pPr>
              <a:t>‹#›</a:t>
            </a:fld>
            <a:endParaRPr lang="fr-FR" altLang="en-US" dirty="0"/>
          </a:p>
        </p:txBody>
      </p:sp>
    </p:spTree>
    <p:extLst>
      <p:ext uri="{BB962C8B-B14F-4D97-AF65-F5344CB8AC3E}">
        <p14:creationId xmlns:p14="http://schemas.microsoft.com/office/powerpoint/2010/main" val="3377486993"/>
      </p:ext>
    </p:extLst>
  </p:cSld>
  <p:clrMapOvr>
    <a:masterClrMapping/>
  </p:clrMapOvr>
  <p:transition spd="slow">
    <p:cu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4D7C0D-31E8-4CBC-A519-CBC226EBAD24}" type="datetimeFigureOut">
              <a:rPr lang="en-US" smtClean="0"/>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7739F3D2-A61A-4EE2-9F9C-D52C28F86B2C}" type="slidenum">
              <a:rPr lang="en-US" altLang="en-US" smtClean="0"/>
              <a:pPr>
                <a:defRPr/>
              </a:pPr>
              <a:t>‹#›</a:t>
            </a:fld>
            <a:endParaRPr lang="en-US" altLang="en-US" dirty="0"/>
          </a:p>
        </p:txBody>
      </p:sp>
    </p:spTree>
    <p:extLst>
      <p:ext uri="{BB962C8B-B14F-4D97-AF65-F5344CB8AC3E}">
        <p14:creationId xmlns:p14="http://schemas.microsoft.com/office/powerpoint/2010/main" val="2539427063"/>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84D7C0D-31E8-4CBC-A519-CBC226EBAD24}" type="datetimeFigureOut">
              <a:rPr lang="en-US" smtClean="0"/>
              <a:t>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47C84163-B720-49E3-8C57-4A3A488B7966}" type="slidenum">
              <a:rPr lang="fr-FR" altLang="en-US" smtClean="0"/>
              <a:pPr>
                <a:defRPr/>
              </a:pPr>
              <a:t>‹#›</a:t>
            </a:fld>
            <a:endParaRPr lang="fr-FR" altLang="en-US" dirty="0"/>
          </a:p>
        </p:txBody>
      </p:sp>
    </p:spTree>
    <p:extLst>
      <p:ext uri="{BB962C8B-B14F-4D97-AF65-F5344CB8AC3E}">
        <p14:creationId xmlns:p14="http://schemas.microsoft.com/office/powerpoint/2010/main" val="2988276873"/>
      </p:ext>
    </p:extLst>
  </p:cSld>
  <p:clrMapOvr>
    <a:masterClrMapping/>
  </p:clrMapOvr>
  <p:transition spd="slow">
    <p:cut/>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84D7C0D-31E8-4CBC-A519-CBC226EBAD24}" type="datetimeFigureOut">
              <a:rPr lang="en-US" smtClean="0"/>
              <a:t>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defRPr/>
            </a:pPr>
            <a:fld id="{7739F3D2-A61A-4EE2-9F9C-D52C28F86B2C}" type="slidenum">
              <a:rPr lang="en-US" altLang="en-US" smtClean="0"/>
              <a:pPr>
                <a:defRPr/>
              </a:pPr>
              <a:t>‹#›</a:t>
            </a:fld>
            <a:endParaRPr lang="en-US" altLang="en-US" dirty="0"/>
          </a:p>
        </p:txBody>
      </p:sp>
    </p:spTree>
    <p:extLst>
      <p:ext uri="{BB962C8B-B14F-4D97-AF65-F5344CB8AC3E}">
        <p14:creationId xmlns:p14="http://schemas.microsoft.com/office/powerpoint/2010/main" val="1127983672"/>
      </p:ext>
    </p:extLst>
  </p:cSld>
  <p:clrMapOvr>
    <a:masterClrMapping/>
  </p:clrMapOvr>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84D7C0D-31E8-4CBC-A519-CBC226EBAD24}" type="datetimeFigureOut">
              <a:rPr lang="en-US" smtClean="0"/>
              <a:t>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defRPr/>
            </a:pPr>
            <a:fld id="{330BAE14-B164-4297-A04E-7FB7516F5424}" type="slidenum">
              <a:rPr lang="fr-FR" altLang="en-US" smtClean="0"/>
              <a:pPr>
                <a:defRPr/>
              </a:pPr>
              <a:t>‹#›</a:t>
            </a:fld>
            <a:endParaRPr lang="fr-FR" altLang="en-US" dirty="0"/>
          </a:p>
        </p:txBody>
      </p:sp>
    </p:spTree>
    <p:extLst>
      <p:ext uri="{BB962C8B-B14F-4D97-AF65-F5344CB8AC3E}">
        <p14:creationId xmlns:p14="http://schemas.microsoft.com/office/powerpoint/2010/main" val="4061692598"/>
      </p:ext>
    </p:extLst>
  </p:cSld>
  <p:clrMapOvr>
    <a:masterClrMapping/>
  </p:clrMapOvr>
  <p:transition spd="slow">
    <p:cut/>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4D7C0D-31E8-4CBC-A519-CBC226EBAD24}" type="datetimeFigureOut">
              <a:rPr lang="en-US" smtClean="0"/>
              <a:t>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B009CF3D-F7D7-41C5-81EB-E28C64D1D736}" type="slidenum">
              <a:rPr lang="fr-FR" altLang="en-US" smtClean="0"/>
              <a:pPr>
                <a:defRPr/>
              </a:pPr>
              <a:t>‹#›</a:t>
            </a:fld>
            <a:endParaRPr lang="fr-FR" altLang="en-US" dirty="0"/>
          </a:p>
        </p:txBody>
      </p:sp>
    </p:spTree>
    <p:extLst>
      <p:ext uri="{BB962C8B-B14F-4D97-AF65-F5344CB8AC3E}">
        <p14:creationId xmlns:p14="http://schemas.microsoft.com/office/powerpoint/2010/main" val="4141852574"/>
      </p:ext>
    </p:extLst>
  </p:cSld>
  <p:clrMapOvr>
    <a:masterClrMapping/>
  </p:clrMapOvr>
  <p:transition spd="slow">
    <p:cut/>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84D7C0D-31E8-4CBC-A519-CBC226EBAD24}" type="datetimeFigureOut">
              <a:rPr lang="en-US" smtClean="0"/>
              <a:t>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7739F3D2-A61A-4EE2-9F9C-D52C28F86B2C}" type="slidenum">
              <a:rPr lang="en-US" altLang="en-US" smtClean="0"/>
              <a:pPr>
                <a:defRPr/>
              </a:pPr>
              <a:t>‹#›</a:t>
            </a:fld>
            <a:endParaRPr lang="en-US" altLang="en-US" dirty="0"/>
          </a:p>
        </p:txBody>
      </p:sp>
    </p:spTree>
    <p:extLst>
      <p:ext uri="{BB962C8B-B14F-4D97-AF65-F5344CB8AC3E}">
        <p14:creationId xmlns:p14="http://schemas.microsoft.com/office/powerpoint/2010/main" val="3340010616"/>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Rectangle 9"/>
          <p:cNvSpPr/>
          <p:nvPr userDrawn="1"/>
        </p:nvSpPr>
        <p:spPr>
          <a:xfrm>
            <a:off x="0" y="-79375"/>
            <a:ext cx="9144000" cy="5578475"/>
          </a:xfrm>
          <a:prstGeom prst="rect">
            <a:avLst/>
          </a:prstGeom>
          <a:solidFill>
            <a:srgbClr val="0073AE"/>
          </a:solidFill>
          <a:ln w="9525">
            <a:noFill/>
            <a:miter lim="800000"/>
            <a:headEnd/>
            <a:tailE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dirty="0">
              <a:noFill/>
            </a:endParaRPr>
          </a:p>
        </p:txBody>
      </p:sp>
    </p:spTree>
    <p:extLst>
      <p:ext uri="{BB962C8B-B14F-4D97-AF65-F5344CB8AC3E}">
        <p14:creationId xmlns:p14="http://schemas.microsoft.com/office/powerpoint/2010/main" val="3583017064"/>
      </p:ext>
    </p:extLst>
  </p:cSld>
  <p:clrMapOvr>
    <a:masterClrMapping/>
  </p:clrMapOvr>
  <p:transition spd="slow"/>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84D7C0D-31E8-4CBC-A519-CBC226EBAD24}" type="datetimeFigureOut">
              <a:rPr lang="en-US" smtClean="0"/>
              <a:t>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7739F3D2-A61A-4EE2-9F9C-D52C28F86B2C}" type="slidenum">
              <a:rPr lang="en-US" altLang="en-US" smtClean="0"/>
              <a:pPr>
                <a:defRPr/>
              </a:pPr>
              <a:t>‹#›</a:t>
            </a:fld>
            <a:endParaRPr lang="en-US" altLang="en-US" dirty="0"/>
          </a:p>
        </p:txBody>
      </p:sp>
    </p:spTree>
    <p:extLst>
      <p:ext uri="{BB962C8B-B14F-4D97-AF65-F5344CB8AC3E}">
        <p14:creationId xmlns:p14="http://schemas.microsoft.com/office/powerpoint/2010/main" val="1383828731"/>
      </p:ext>
    </p:extLst>
  </p:cSld>
  <p:clrMapOvr>
    <a:masterClrMapping/>
  </p:clrMapOvr>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4D7C0D-31E8-4CBC-A519-CBC226EBAD24}" type="datetimeFigureOut">
              <a:rPr lang="en-US" smtClean="0"/>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7739F3D2-A61A-4EE2-9F9C-D52C28F86B2C}" type="slidenum">
              <a:rPr lang="en-US" altLang="en-US" smtClean="0"/>
              <a:pPr>
                <a:defRPr/>
              </a:pPr>
              <a:t>‹#›</a:t>
            </a:fld>
            <a:endParaRPr lang="en-US" altLang="en-US" dirty="0"/>
          </a:p>
        </p:txBody>
      </p:sp>
    </p:spTree>
    <p:extLst>
      <p:ext uri="{BB962C8B-B14F-4D97-AF65-F5344CB8AC3E}">
        <p14:creationId xmlns:p14="http://schemas.microsoft.com/office/powerpoint/2010/main" val="816452522"/>
      </p:ext>
    </p:extLst>
  </p:cSld>
  <p:clrMapOvr>
    <a:masterClrMapping/>
  </p:clrMapOvr>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4D7C0D-31E8-4CBC-A519-CBC226EBAD24}" type="datetimeFigureOut">
              <a:rPr lang="en-US" smtClean="0"/>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7739F3D2-A61A-4EE2-9F9C-D52C28F86B2C}" type="slidenum">
              <a:rPr lang="en-US" altLang="en-US" smtClean="0"/>
              <a:pPr>
                <a:defRPr/>
              </a:pPr>
              <a:t>‹#›</a:t>
            </a:fld>
            <a:endParaRPr lang="en-US" altLang="en-US" dirty="0"/>
          </a:p>
        </p:txBody>
      </p:sp>
    </p:spTree>
    <p:extLst>
      <p:ext uri="{BB962C8B-B14F-4D97-AF65-F5344CB8AC3E}">
        <p14:creationId xmlns:p14="http://schemas.microsoft.com/office/powerpoint/2010/main" val="1068056135"/>
      </p:ext>
    </p:extLst>
  </p:cSld>
  <p:clrMapOvr>
    <a:masterClrMapping/>
  </p:clrMapOvr>
  <p:hf hdr="0" dt="0"/>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Rectangle 1"/>
          <p:cNvSpPr/>
          <p:nvPr userDrawn="1"/>
        </p:nvSpPr>
        <p:spPr>
          <a:xfrm>
            <a:off x="0" y="4416425"/>
            <a:ext cx="9144000" cy="1128713"/>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Tree>
    <p:extLst>
      <p:ext uri="{BB962C8B-B14F-4D97-AF65-F5344CB8AC3E}">
        <p14:creationId xmlns:p14="http://schemas.microsoft.com/office/powerpoint/2010/main" val="909467577"/>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4013" y="965200"/>
            <a:ext cx="4094162" cy="3001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0575" y="965200"/>
            <a:ext cx="4095750" cy="3001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3"/>
          <p:cNvSpPr>
            <a:spLocks noGrp="1" noChangeArrowheads="1"/>
          </p:cNvSpPr>
          <p:nvPr>
            <p:ph type="sldNum" sz="quarter" idx="10"/>
          </p:nvPr>
        </p:nvSpPr>
        <p:spPr>
          <a:xfrm>
            <a:off x="8599488" y="4899025"/>
            <a:ext cx="533400" cy="273050"/>
          </a:xfrm>
        </p:spPr>
        <p:txBody>
          <a:bodyPr/>
          <a:lstStyle>
            <a:lvl1pPr>
              <a:defRPr/>
            </a:lvl1pPr>
          </a:lstStyle>
          <a:p>
            <a:pPr>
              <a:defRPr/>
            </a:pPr>
            <a:fld id="{47C84163-B720-49E3-8C57-4A3A488B7966}" type="slidenum">
              <a:rPr lang="fr-FR" altLang="en-US"/>
              <a:pPr>
                <a:defRPr/>
              </a:pPr>
              <a:t>‹#›</a:t>
            </a:fld>
            <a:endParaRPr lang="fr-FR" altLang="en-US" dirty="0"/>
          </a:p>
        </p:txBody>
      </p:sp>
    </p:spTree>
    <p:extLst>
      <p:ext uri="{BB962C8B-B14F-4D97-AF65-F5344CB8AC3E}">
        <p14:creationId xmlns:p14="http://schemas.microsoft.com/office/powerpoint/2010/main" val="3364751621"/>
      </p:ext>
    </p:extLst>
  </p:cSld>
  <p:clrMapOvr>
    <a:masterClrMapping/>
  </p:clrMapOvr>
  <p:transition spd="slow">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123"/>
          <p:cNvSpPr>
            <a:spLocks noGrp="1" noChangeArrowheads="1"/>
          </p:cNvSpPr>
          <p:nvPr>
            <p:ph type="sldNum" sz="quarter" idx="10"/>
          </p:nvPr>
        </p:nvSpPr>
        <p:spPr>
          <a:xfrm>
            <a:off x="8602663" y="4900613"/>
            <a:ext cx="533400" cy="273050"/>
          </a:xfrm>
        </p:spPr>
        <p:txBody>
          <a:bodyPr/>
          <a:lstStyle>
            <a:lvl1pPr>
              <a:defRPr/>
            </a:lvl1pPr>
          </a:lstStyle>
          <a:p>
            <a:pPr>
              <a:defRPr/>
            </a:pPr>
            <a:fld id="{F0A11F3B-3084-4379-B23A-20B10F01D367}" type="slidenum">
              <a:rPr lang="fr-FR" altLang="en-US"/>
              <a:pPr>
                <a:defRPr/>
              </a:pPr>
              <a:t>‹#›</a:t>
            </a:fld>
            <a:endParaRPr lang="fr-FR" altLang="en-US" dirty="0"/>
          </a:p>
        </p:txBody>
      </p:sp>
    </p:spTree>
    <p:extLst>
      <p:ext uri="{BB962C8B-B14F-4D97-AF65-F5344CB8AC3E}">
        <p14:creationId xmlns:p14="http://schemas.microsoft.com/office/powerpoint/2010/main" val="645631155"/>
      </p:ext>
    </p:extLst>
  </p:cSld>
  <p:clrMapOvr>
    <a:masterClrMapping/>
  </p:clrMapOvr>
  <p:transition spd="slow">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597900" y="4897438"/>
            <a:ext cx="533400" cy="273050"/>
          </a:xfrm>
        </p:spPr>
        <p:txBody>
          <a:bodyPr/>
          <a:lstStyle>
            <a:lvl1pPr>
              <a:defRPr/>
            </a:lvl1pPr>
          </a:lstStyle>
          <a:p>
            <a:pPr>
              <a:defRPr/>
            </a:pPr>
            <a:fld id="{B009CF3D-F7D7-41C5-81EB-E28C64D1D736}" type="slidenum">
              <a:rPr lang="fr-FR" altLang="en-US"/>
              <a:pPr>
                <a:defRPr/>
              </a:pPr>
              <a:t>‹#›</a:t>
            </a:fld>
            <a:endParaRPr lang="fr-FR" altLang="en-US" dirty="0"/>
          </a:p>
        </p:txBody>
      </p:sp>
    </p:spTree>
    <p:extLst>
      <p:ext uri="{BB962C8B-B14F-4D97-AF65-F5344CB8AC3E}">
        <p14:creationId xmlns:p14="http://schemas.microsoft.com/office/powerpoint/2010/main" val="1431971909"/>
      </p:ext>
    </p:extLst>
  </p:cSld>
  <p:clrMapOvr>
    <a:masterClrMapping/>
  </p:clrMapOvr>
  <p:transition spd="slow">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3"/>
          <p:cNvSpPr>
            <a:spLocks noGrp="1" noChangeArrowheads="1"/>
          </p:cNvSpPr>
          <p:nvPr>
            <p:ph type="sldNum" sz="quarter" idx="10"/>
          </p:nvPr>
        </p:nvSpPr>
        <p:spPr>
          <a:xfrm>
            <a:off x="8599488" y="4902200"/>
            <a:ext cx="533400" cy="273050"/>
          </a:xfrm>
        </p:spPr>
        <p:txBody>
          <a:bodyPr/>
          <a:lstStyle>
            <a:lvl1pPr>
              <a:defRPr/>
            </a:lvl1pPr>
          </a:lstStyle>
          <a:p>
            <a:pPr>
              <a:defRPr/>
            </a:pPr>
            <a:fld id="{9C327C8B-BA3C-48D8-A1BA-394BDF02CD8A}" type="slidenum">
              <a:rPr lang="fr-FR" altLang="en-US"/>
              <a:pPr>
                <a:defRPr/>
              </a:pPr>
              <a:t>‹#›</a:t>
            </a:fld>
            <a:endParaRPr lang="fr-FR" altLang="en-US" dirty="0"/>
          </a:p>
        </p:txBody>
      </p:sp>
    </p:spTree>
    <p:extLst>
      <p:ext uri="{BB962C8B-B14F-4D97-AF65-F5344CB8AC3E}">
        <p14:creationId xmlns:p14="http://schemas.microsoft.com/office/powerpoint/2010/main" val="346633262"/>
      </p:ext>
    </p:extLst>
  </p:cSld>
  <p:clrMapOvr>
    <a:masterClrMapping/>
  </p:clrMapOvr>
  <p:transition spd="slow">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23"/>
          <p:cNvSpPr>
            <a:spLocks noGrp="1" noChangeArrowheads="1"/>
          </p:cNvSpPr>
          <p:nvPr>
            <p:ph type="sldNum" sz="quarter" idx="10"/>
          </p:nvPr>
        </p:nvSpPr>
        <p:spPr>
          <a:xfrm>
            <a:off x="8599488" y="4899025"/>
            <a:ext cx="533400" cy="273050"/>
          </a:xfrm>
        </p:spPr>
        <p:txBody>
          <a:bodyPr/>
          <a:lstStyle>
            <a:lvl1pPr>
              <a:defRPr/>
            </a:lvl1pPr>
          </a:lstStyle>
          <a:p>
            <a:pPr>
              <a:defRPr/>
            </a:pPr>
            <a:fld id="{330BAE14-B164-4297-A04E-7FB7516F5424}" type="slidenum">
              <a:rPr lang="fr-FR" altLang="en-US"/>
              <a:pPr>
                <a:defRPr/>
              </a:pPr>
              <a:t>‹#›</a:t>
            </a:fld>
            <a:endParaRPr lang="fr-FR" altLang="en-US" dirty="0"/>
          </a:p>
        </p:txBody>
      </p:sp>
    </p:spTree>
    <p:extLst>
      <p:ext uri="{BB962C8B-B14F-4D97-AF65-F5344CB8AC3E}">
        <p14:creationId xmlns:p14="http://schemas.microsoft.com/office/powerpoint/2010/main" val="830693556"/>
      </p:ext>
    </p:extLst>
  </p:cSld>
  <p:clrMapOvr>
    <a:masterClrMapping/>
  </p:clrMapOvr>
  <p:transition spd="slow">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a:xfrm>
            <a:off x="0" y="4416425"/>
            <a:ext cx="9144000" cy="1128713"/>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Tree>
    <p:extLst>
      <p:ext uri="{BB962C8B-B14F-4D97-AF65-F5344CB8AC3E}">
        <p14:creationId xmlns:p14="http://schemas.microsoft.com/office/powerpoint/2010/main" val="2765836257"/>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image" Target="../media/image2.png"/><Relationship Id="rId4" Type="http://schemas.openxmlformats.org/officeDocument/2006/relationships/slideLayout" Target="../slideLayouts/slideLayout12.xml"/><Relationship Id="rId9"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slideLayout" Target="../slideLayouts/slideLayout18.xml"/><Relationship Id="rId7"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4.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14288"/>
            <a:ext cx="9148763" cy="5183188"/>
          </a:xfrm>
          <a:prstGeom prst="rect">
            <a:avLst/>
          </a:prstGeom>
          <a:solidFill>
            <a:srgbClr val="0073AE"/>
          </a:solidFill>
          <a:ln w="9525">
            <a:noFill/>
            <a:miter lim="800000"/>
            <a:headEnd/>
            <a:tailE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fontAlgn="auto" hangingPunct="1">
              <a:spcBef>
                <a:spcPts val="0"/>
              </a:spcBef>
              <a:spcAft>
                <a:spcPts val="0"/>
              </a:spcAft>
              <a:defRPr/>
            </a:pPr>
            <a:endParaRPr lang="en-US" dirty="0">
              <a:noFill/>
            </a:endParaRPr>
          </a:p>
        </p:txBody>
      </p:sp>
      <p:pic>
        <p:nvPicPr>
          <p:cNvPr id="4099" name="Picture 2" descr="Bottom.jp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0" y="4567238"/>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TextBox 8"/>
          <p:cNvSpPr txBox="1">
            <a:spLocks noChangeArrowheads="1"/>
          </p:cNvSpPr>
          <p:nvPr/>
        </p:nvSpPr>
        <p:spPr bwMode="auto">
          <a:xfrm>
            <a:off x="522288" y="4325938"/>
            <a:ext cx="9159875" cy="200025"/>
          </a:xfrm>
          <a:prstGeom prst="rect">
            <a:avLst/>
          </a:prstGeom>
          <a:noFill/>
          <a:ln>
            <a:noFill/>
          </a:ln>
          <a:extLst/>
        </p:spPr>
        <p:txBody>
          <a:bodyPr>
            <a:spAutoFit/>
          </a:bodyPr>
          <a:lstStyle>
            <a:lvl1pPr>
              <a:defRPr sz="2400">
                <a:solidFill>
                  <a:schemeClr val="tx1"/>
                </a:solidFill>
                <a:latin typeface="Calibri" panose="020F0502020204030204" pitchFamily="34" charset="0"/>
                <a:ea typeface="MS PGothic" panose="020B0600070205080204" pitchFamily="34" charset="-128"/>
              </a:defRPr>
            </a:lvl1pPr>
            <a:lvl2pPr marL="742950" indent="-285750">
              <a:defRPr sz="2400">
                <a:solidFill>
                  <a:schemeClr val="tx1"/>
                </a:solidFill>
                <a:latin typeface="Calibri" panose="020F0502020204030204" pitchFamily="34" charset="0"/>
                <a:ea typeface="MS PGothic" panose="020B0600070205080204" pitchFamily="34" charset="-128"/>
              </a:defRPr>
            </a:lvl2pPr>
            <a:lvl3pPr marL="1143000" indent="-228600">
              <a:defRPr sz="2400">
                <a:solidFill>
                  <a:schemeClr val="tx1"/>
                </a:solidFill>
                <a:latin typeface="Calibri" panose="020F0502020204030204" pitchFamily="34" charset="0"/>
                <a:ea typeface="MS PGothic" panose="020B0600070205080204" pitchFamily="34" charset="-128"/>
              </a:defRPr>
            </a:lvl3pPr>
            <a:lvl4pPr marL="1600200" indent="-228600">
              <a:defRPr sz="2400">
                <a:solidFill>
                  <a:schemeClr val="tx1"/>
                </a:solidFill>
                <a:latin typeface="Calibri" panose="020F0502020204030204" pitchFamily="34" charset="0"/>
                <a:ea typeface="MS PGothic" panose="020B0600070205080204" pitchFamily="34" charset="-128"/>
              </a:defRPr>
            </a:lvl4pPr>
            <a:lvl5pPr marL="2057400" indent="-22860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defRPr/>
            </a:pPr>
            <a:r>
              <a:rPr lang="en-US" altLang="en-US" sz="700" dirty="0">
                <a:solidFill>
                  <a:srgbClr val="FFFFFF"/>
                </a:solidFill>
              </a:rPr>
              <a:t>Copyright © 2015 HARMAN Connected Services. All rights reserved.  CONFIDENTIAL AND PROPRIETARY</a:t>
            </a:r>
          </a:p>
        </p:txBody>
      </p:sp>
      <p:sp>
        <p:nvSpPr>
          <p:cNvPr id="4101" name="Title Placeholder 1"/>
          <p:cNvSpPr>
            <a:spLocks noGrp="1"/>
          </p:cNvSpPr>
          <p:nvPr>
            <p:ph type="title"/>
          </p:nvPr>
        </p:nvSpPr>
        <p:spPr bwMode="auto">
          <a:xfrm>
            <a:off x="4581525" y="1162050"/>
            <a:ext cx="41465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sv-SE" altLang="en-US"/>
              <a:t>DOLOREM</a:t>
            </a:r>
            <a:endParaRPr lang="en-US" altLang="en-US"/>
          </a:p>
        </p:txBody>
      </p:sp>
    </p:spTree>
  </p:cSld>
  <p:clrMap bg1="lt1" tx1="dk1" bg2="lt2" tx2="dk2" accent1="accent1" accent2="accent2" accent3="accent3" accent4="accent4" accent5="accent5" accent6="accent6" hlink="hlink" folHlink="folHlink"/>
  <p:sldLayoutIdLst>
    <p:sldLayoutId id="2147493492" r:id="rId1"/>
    <p:sldLayoutId id="2147493515" r:id="rId2"/>
    <p:sldLayoutId id="2147493516" r:id="rId3"/>
    <p:sldLayoutId id="2147493529" r:id="rId4"/>
    <p:sldLayoutId id="2147493530" r:id="rId5"/>
    <p:sldLayoutId id="2147493531" r:id="rId6"/>
    <p:sldLayoutId id="2147493532" r:id="rId7"/>
    <p:sldLayoutId id="2147493533" r:id="rId8"/>
  </p:sldLayoutIdLst>
  <p:transition spd="slow"/>
  <p:hf hdr="0" dt="0"/>
  <p:txStyles>
    <p:titleStyle>
      <a:lvl1pPr algn="l" defTabSz="457200" rtl="0" eaLnBrk="0" fontAlgn="base" hangingPunct="0">
        <a:spcBef>
          <a:spcPct val="0"/>
        </a:spcBef>
        <a:spcAft>
          <a:spcPct val="0"/>
        </a:spcAft>
        <a:defRPr sz="4400" kern="1200">
          <a:solidFill>
            <a:schemeClr val="bg1"/>
          </a:solidFill>
          <a:latin typeface="+mj-lt"/>
          <a:ea typeface="MS PGothic" panose="020B0600070205080204" pitchFamily="34" charset="-128"/>
          <a:cs typeface="MS PGothic" charset="0"/>
        </a:defRPr>
      </a:lvl1pPr>
      <a:lvl2pPr algn="l" defTabSz="457200" rtl="0" eaLnBrk="0" fontAlgn="base" hangingPunct="0">
        <a:spcBef>
          <a:spcPct val="0"/>
        </a:spcBef>
        <a:spcAft>
          <a:spcPct val="0"/>
        </a:spcAft>
        <a:defRPr sz="4400">
          <a:solidFill>
            <a:schemeClr val="bg1"/>
          </a:solidFill>
          <a:latin typeface="Calibri" charset="0"/>
          <a:ea typeface="MS PGothic" panose="020B0600070205080204" pitchFamily="34" charset="-128"/>
          <a:cs typeface="MS PGothic" charset="0"/>
        </a:defRPr>
      </a:lvl2pPr>
      <a:lvl3pPr algn="l" defTabSz="457200" rtl="0" eaLnBrk="0" fontAlgn="base" hangingPunct="0">
        <a:spcBef>
          <a:spcPct val="0"/>
        </a:spcBef>
        <a:spcAft>
          <a:spcPct val="0"/>
        </a:spcAft>
        <a:defRPr sz="4400">
          <a:solidFill>
            <a:schemeClr val="bg1"/>
          </a:solidFill>
          <a:latin typeface="Calibri" charset="0"/>
          <a:ea typeface="MS PGothic" panose="020B0600070205080204" pitchFamily="34" charset="-128"/>
          <a:cs typeface="MS PGothic" charset="0"/>
        </a:defRPr>
      </a:lvl3pPr>
      <a:lvl4pPr algn="l" defTabSz="457200" rtl="0" eaLnBrk="0" fontAlgn="base" hangingPunct="0">
        <a:spcBef>
          <a:spcPct val="0"/>
        </a:spcBef>
        <a:spcAft>
          <a:spcPct val="0"/>
        </a:spcAft>
        <a:defRPr sz="4400">
          <a:solidFill>
            <a:schemeClr val="bg1"/>
          </a:solidFill>
          <a:latin typeface="Calibri" charset="0"/>
          <a:ea typeface="MS PGothic" panose="020B0600070205080204" pitchFamily="34" charset="-128"/>
          <a:cs typeface="MS PGothic" charset="0"/>
        </a:defRPr>
      </a:lvl4pPr>
      <a:lvl5pPr algn="l" defTabSz="457200" rtl="0" eaLnBrk="0" fontAlgn="base" hangingPunct="0">
        <a:spcBef>
          <a:spcPct val="0"/>
        </a:spcBef>
        <a:spcAft>
          <a:spcPct val="0"/>
        </a:spcAft>
        <a:defRPr sz="4400">
          <a:solidFill>
            <a:schemeClr val="bg1"/>
          </a:solidFill>
          <a:latin typeface="Calibri" charset="0"/>
          <a:ea typeface="MS PGothic" panose="020B0600070205080204" pitchFamily="34" charset="-128"/>
          <a:cs typeface="MS PGothic" charset="0"/>
        </a:defRPr>
      </a:lvl5pPr>
      <a:lvl6pPr marL="457200" algn="l" defTabSz="457200" rtl="0" fontAlgn="base">
        <a:spcBef>
          <a:spcPct val="0"/>
        </a:spcBef>
        <a:spcAft>
          <a:spcPct val="0"/>
        </a:spcAft>
        <a:defRPr sz="4400">
          <a:solidFill>
            <a:schemeClr val="bg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bg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bg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bg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MS PGothic"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S PGothic" charset="0"/>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S PGothic" charset="0"/>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charset="0"/>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14288"/>
            <a:ext cx="9148763" cy="5183188"/>
          </a:xfrm>
          <a:prstGeom prst="rect">
            <a:avLst/>
          </a:prstGeom>
          <a:solidFill>
            <a:schemeClr val="accent1"/>
          </a:solidFill>
          <a:ln w="9525">
            <a:noFill/>
            <a:miter lim="800000"/>
            <a:headEnd/>
            <a:tailE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fontAlgn="auto" hangingPunct="1">
              <a:spcBef>
                <a:spcPts val="0"/>
              </a:spcBef>
              <a:spcAft>
                <a:spcPts val="0"/>
              </a:spcAft>
              <a:defRPr/>
            </a:pPr>
            <a:endParaRPr lang="en-US" dirty="0">
              <a:noFill/>
            </a:endParaRPr>
          </a:p>
        </p:txBody>
      </p:sp>
      <p:pic>
        <p:nvPicPr>
          <p:cNvPr id="5123" name="Picture 2" descr="Bottom.jp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0" y="4567238"/>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TextBox 8"/>
          <p:cNvSpPr txBox="1">
            <a:spLocks noChangeArrowheads="1"/>
          </p:cNvSpPr>
          <p:nvPr/>
        </p:nvSpPr>
        <p:spPr bwMode="auto">
          <a:xfrm>
            <a:off x="544513" y="4348163"/>
            <a:ext cx="9159875" cy="200025"/>
          </a:xfrm>
          <a:prstGeom prst="rect">
            <a:avLst/>
          </a:prstGeom>
          <a:noFill/>
          <a:ln>
            <a:noFill/>
          </a:ln>
          <a:extLst/>
        </p:spPr>
        <p:txBody>
          <a:bodyPr>
            <a:spAutoFit/>
          </a:bodyPr>
          <a:lstStyle>
            <a:lvl1pPr>
              <a:defRPr sz="2400">
                <a:solidFill>
                  <a:schemeClr val="tx1"/>
                </a:solidFill>
                <a:latin typeface="Calibri" panose="020F0502020204030204" pitchFamily="34" charset="0"/>
                <a:ea typeface="MS PGothic" panose="020B0600070205080204" pitchFamily="34" charset="-128"/>
              </a:defRPr>
            </a:lvl1pPr>
            <a:lvl2pPr marL="742950" indent="-285750">
              <a:defRPr sz="2400">
                <a:solidFill>
                  <a:schemeClr val="tx1"/>
                </a:solidFill>
                <a:latin typeface="Calibri" panose="020F0502020204030204" pitchFamily="34" charset="0"/>
                <a:ea typeface="MS PGothic" panose="020B0600070205080204" pitchFamily="34" charset="-128"/>
              </a:defRPr>
            </a:lvl2pPr>
            <a:lvl3pPr marL="1143000" indent="-228600">
              <a:defRPr sz="2400">
                <a:solidFill>
                  <a:schemeClr val="tx1"/>
                </a:solidFill>
                <a:latin typeface="Calibri" panose="020F0502020204030204" pitchFamily="34" charset="0"/>
                <a:ea typeface="MS PGothic" panose="020B0600070205080204" pitchFamily="34" charset="-128"/>
              </a:defRPr>
            </a:lvl3pPr>
            <a:lvl4pPr marL="1600200" indent="-228600">
              <a:defRPr sz="2400">
                <a:solidFill>
                  <a:schemeClr val="tx1"/>
                </a:solidFill>
                <a:latin typeface="Calibri" panose="020F0502020204030204" pitchFamily="34" charset="0"/>
                <a:ea typeface="MS PGothic" panose="020B0600070205080204" pitchFamily="34" charset="-128"/>
              </a:defRPr>
            </a:lvl4pPr>
            <a:lvl5pPr marL="2057400" indent="-22860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defRPr/>
            </a:pPr>
            <a:r>
              <a:rPr lang="en-US" altLang="en-US" sz="700" dirty="0">
                <a:solidFill>
                  <a:srgbClr val="FFFFFF"/>
                </a:solidFill>
              </a:rPr>
              <a:t>Copyright © 2015 HARMAN Connected Services. All rights reserved.  CONFIDENTIAL AND PROPRIETARY</a:t>
            </a:r>
          </a:p>
        </p:txBody>
      </p:sp>
      <p:sp>
        <p:nvSpPr>
          <p:cNvPr id="5125" name="Title Placeholder 1"/>
          <p:cNvSpPr>
            <a:spLocks noGrp="1"/>
          </p:cNvSpPr>
          <p:nvPr>
            <p:ph type="title"/>
          </p:nvPr>
        </p:nvSpPr>
        <p:spPr bwMode="auto">
          <a:xfrm>
            <a:off x="4581525" y="1885950"/>
            <a:ext cx="41465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sv-SE" altLang="en-US"/>
              <a:t>DOLOREM</a:t>
            </a:r>
            <a:endParaRPr lang="en-US" altLang="en-US"/>
          </a:p>
        </p:txBody>
      </p:sp>
      <p:pic>
        <p:nvPicPr>
          <p:cNvPr id="5126" name="Picture 1" descr="Part.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4763" y="-7938"/>
            <a:ext cx="8413751" cy="264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517" r:id="rId1"/>
    <p:sldLayoutId id="2147493518" r:id="rId2"/>
    <p:sldLayoutId id="2147493524" r:id="rId3"/>
    <p:sldLayoutId id="2147493525" r:id="rId4"/>
    <p:sldLayoutId id="2147493526" r:id="rId5"/>
    <p:sldLayoutId id="2147493527" r:id="rId6"/>
    <p:sldLayoutId id="2147493528" r:id="rId7"/>
  </p:sldLayoutIdLst>
  <p:transition spd="slow"/>
  <p:hf hdr="0" dt="0"/>
  <p:txStyles>
    <p:titleStyle>
      <a:lvl1pPr algn="l" defTabSz="457200" rtl="0" eaLnBrk="0" fontAlgn="base" hangingPunct="0">
        <a:spcBef>
          <a:spcPct val="0"/>
        </a:spcBef>
        <a:spcAft>
          <a:spcPct val="0"/>
        </a:spcAft>
        <a:defRPr sz="4400" kern="1200">
          <a:solidFill>
            <a:schemeClr val="bg1"/>
          </a:solidFill>
          <a:latin typeface="+mj-lt"/>
          <a:ea typeface="MS PGothic" panose="020B0600070205080204" pitchFamily="34" charset="-128"/>
          <a:cs typeface="MS PGothic" charset="0"/>
        </a:defRPr>
      </a:lvl1pPr>
      <a:lvl2pPr algn="l" defTabSz="457200" rtl="0" eaLnBrk="0" fontAlgn="base" hangingPunct="0">
        <a:spcBef>
          <a:spcPct val="0"/>
        </a:spcBef>
        <a:spcAft>
          <a:spcPct val="0"/>
        </a:spcAft>
        <a:defRPr sz="4400">
          <a:solidFill>
            <a:schemeClr val="bg1"/>
          </a:solidFill>
          <a:latin typeface="Calibri" charset="0"/>
          <a:ea typeface="MS PGothic" panose="020B0600070205080204" pitchFamily="34" charset="-128"/>
          <a:cs typeface="MS PGothic" charset="0"/>
        </a:defRPr>
      </a:lvl2pPr>
      <a:lvl3pPr algn="l" defTabSz="457200" rtl="0" eaLnBrk="0" fontAlgn="base" hangingPunct="0">
        <a:spcBef>
          <a:spcPct val="0"/>
        </a:spcBef>
        <a:spcAft>
          <a:spcPct val="0"/>
        </a:spcAft>
        <a:defRPr sz="4400">
          <a:solidFill>
            <a:schemeClr val="bg1"/>
          </a:solidFill>
          <a:latin typeface="Calibri" charset="0"/>
          <a:ea typeface="MS PGothic" panose="020B0600070205080204" pitchFamily="34" charset="-128"/>
          <a:cs typeface="MS PGothic" charset="0"/>
        </a:defRPr>
      </a:lvl3pPr>
      <a:lvl4pPr algn="l" defTabSz="457200" rtl="0" eaLnBrk="0" fontAlgn="base" hangingPunct="0">
        <a:spcBef>
          <a:spcPct val="0"/>
        </a:spcBef>
        <a:spcAft>
          <a:spcPct val="0"/>
        </a:spcAft>
        <a:defRPr sz="4400">
          <a:solidFill>
            <a:schemeClr val="bg1"/>
          </a:solidFill>
          <a:latin typeface="Calibri" charset="0"/>
          <a:ea typeface="MS PGothic" panose="020B0600070205080204" pitchFamily="34" charset="-128"/>
          <a:cs typeface="MS PGothic" charset="0"/>
        </a:defRPr>
      </a:lvl4pPr>
      <a:lvl5pPr algn="l" defTabSz="457200" rtl="0" eaLnBrk="0" fontAlgn="base" hangingPunct="0">
        <a:spcBef>
          <a:spcPct val="0"/>
        </a:spcBef>
        <a:spcAft>
          <a:spcPct val="0"/>
        </a:spcAft>
        <a:defRPr sz="4400">
          <a:solidFill>
            <a:schemeClr val="bg1"/>
          </a:solidFill>
          <a:latin typeface="Calibri" charset="0"/>
          <a:ea typeface="MS PGothic" panose="020B0600070205080204" pitchFamily="34" charset="-128"/>
          <a:cs typeface="MS PGothic" charset="0"/>
        </a:defRPr>
      </a:lvl5pPr>
      <a:lvl6pPr marL="457200" algn="l" defTabSz="457200" rtl="0" fontAlgn="base">
        <a:spcBef>
          <a:spcPct val="0"/>
        </a:spcBef>
        <a:spcAft>
          <a:spcPct val="0"/>
        </a:spcAft>
        <a:defRPr sz="4400">
          <a:solidFill>
            <a:schemeClr val="bg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bg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bg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bg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MS PGothic"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S PGothic" charset="0"/>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S PGothic" charset="0"/>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charset="0"/>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354013" y="965200"/>
            <a:ext cx="8342312" cy="3001963"/>
          </a:xfrm>
          <a:prstGeom prst="rect">
            <a:avLst/>
          </a:prstGeom>
        </p:spPr>
        <p:txBody>
          <a:bodyPr vert="horz" lIns="91440" tIns="45720" rIns="91440" bIns="45720" numCol="2" spcCol="360000" rtlCol="0">
            <a:normAutofit/>
          </a:bodyPr>
          <a:lstStyle/>
          <a:p>
            <a:pPr lvl="0"/>
            <a:r>
              <a:rPr lang="sv-SE" dirty="0" err="1"/>
              <a:t>Click</a:t>
            </a:r>
            <a:r>
              <a:rPr lang="sv-SE" dirty="0"/>
              <a:t> </a:t>
            </a:r>
            <a:r>
              <a:rPr lang="sv-SE" dirty="0" err="1"/>
              <a:t>to</a:t>
            </a:r>
            <a:r>
              <a:rPr lang="sv-SE" dirty="0"/>
              <a:t> </a:t>
            </a:r>
            <a:r>
              <a:rPr lang="sv-SE" dirty="0" err="1"/>
              <a:t>edit</a:t>
            </a:r>
            <a:r>
              <a:rPr lang="sv-SE" dirty="0"/>
              <a:t> Master text </a:t>
            </a:r>
            <a:r>
              <a:rPr lang="sv-SE" dirty="0" err="1"/>
              <a:t>styles</a:t>
            </a:r>
            <a:endParaRPr lang="sv-SE" dirty="0"/>
          </a:p>
          <a:p>
            <a:pPr lvl="1"/>
            <a:r>
              <a:rPr lang="sv-SE" dirty="0"/>
              <a:t>Second </a:t>
            </a:r>
            <a:r>
              <a:rPr lang="sv-SE" dirty="0" err="1"/>
              <a:t>level</a:t>
            </a:r>
            <a:endParaRPr lang="sv-SE" dirty="0"/>
          </a:p>
          <a:p>
            <a:pPr lvl="2"/>
            <a:r>
              <a:rPr lang="sv-SE" dirty="0" err="1"/>
              <a:t>Third</a:t>
            </a:r>
            <a:r>
              <a:rPr lang="sv-SE" dirty="0"/>
              <a:t> </a:t>
            </a:r>
            <a:r>
              <a:rPr lang="sv-SE" dirty="0" err="1"/>
              <a:t>level</a:t>
            </a:r>
            <a:endParaRPr lang="sv-SE" dirty="0"/>
          </a:p>
          <a:p>
            <a:pPr lvl="3"/>
            <a:r>
              <a:rPr lang="sv-SE" dirty="0" err="1"/>
              <a:t>Fourth</a:t>
            </a:r>
            <a:r>
              <a:rPr lang="sv-SE" dirty="0"/>
              <a:t> </a:t>
            </a:r>
            <a:r>
              <a:rPr lang="sv-SE" dirty="0" err="1"/>
              <a:t>level</a:t>
            </a:r>
            <a:endParaRPr lang="sv-SE" dirty="0"/>
          </a:p>
          <a:p>
            <a:pPr lvl="4"/>
            <a:r>
              <a:rPr lang="sv-SE" dirty="0" err="1"/>
              <a:t>Fifth</a:t>
            </a:r>
            <a:r>
              <a:rPr lang="sv-SE" dirty="0"/>
              <a:t> </a:t>
            </a:r>
            <a:r>
              <a:rPr lang="sv-SE" dirty="0" err="1"/>
              <a:t>level</a:t>
            </a:r>
            <a:endParaRPr lang="en-US" dirty="0"/>
          </a:p>
        </p:txBody>
      </p:sp>
      <p:sp>
        <p:nvSpPr>
          <p:cNvPr id="6147" name="Title Placeholder 2"/>
          <p:cNvSpPr>
            <a:spLocks noGrp="1"/>
          </p:cNvSpPr>
          <p:nvPr>
            <p:ph type="title"/>
          </p:nvPr>
        </p:nvSpPr>
        <p:spPr bwMode="auto">
          <a:xfrm>
            <a:off x="341313" y="88900"/>
            <a:ext cx="8355012"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sv-SE" altLang="en-US"/>
              <a:t>Click to edit Master title style</a:t>
            </a:r>
            <a:endParaRPr lang="en-US" altLang="en-US"/>
          </a:p>
        </p:txBody>
      </p:sp>
      <p:sp>
        <p:nvSpPr>
          <p:cNvPr id="10" name="Rectangle 9"/>
          <p:cNvSpPr/>
          <p:nvPr/>
        </p:nvSpPr>
        <p:spPr>
          <a:xfrm>
            <a:off x="0" y="4840288"/>
            <a:ext cx="9144000" cy="314325"/>
          </a:xfrm>
          <a:prstGeom prst="rect">
            <a:avLst/>
          </a:prstGeom>
          <a:solidFill>
            <a:srgbClr val="0073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sp>
        <p:nvSpPr>
          <p:cNvPr id="12" name="Slide Number Placeholder 5"/>
          <p:cNvSpPr>
            <a:spLocks noGrp="1"/>
          </p:cNvSpPr>
          <p:nvPr>
            <p:ph type="sldNum" sz="quarter" idx="4"/>
          </p:nvPr>
        </p:nvSpPr>
        <p:spPr>
          <a:xfrm>
            <a:off x="8778875" y="4873625"/>
            <a:ext cx="357188" cy="339725"/>
          </a:xfrm>
          <a:prstGeom prst="rect">
            <a:avLst/>
          </a:prstGeom>
          <a:ln>
            <a:noFill/>
          </a:ln>
        </p:spPr>
        <p:txBody>
          <a:bodyPr vert="horz" wrap="square" lIns="91440" tIns="45720" rIns="91440" bIns="45720" numCol="1" anchor="ctr" anchorCtr="0" compatLnSpc="1">
            <a:prstTxWarp prst="textNoShape">
              <a:avLst/>
            </a:prstTxWarp>
          </a:bodyPr>
          <a:lstStyle>
            <a:lvl1pPr algn="r" eaLnBrk="1" hangingPunct="1">
              <a:lnSpc>
                <a:spcPct val="70000"/>
              </a:lnSpc>
              <a:defRPr sz="800">
                <a:solidFill>
                  <a:srgbClr val="FFFFFF"/>
                </a:solidFill>
              </a:defRPr>
            </a:lvl1pPr>
          </a:lstStyle>
          <a:p>
            <a:pPr>
              <a:defRPr/>
            </a:pPr>
            <a:fld id="{7739F3D2-A61A-4EE2-9F9C-D52C28F86B2C}" type="slidenum">
              <a:rPr lang="en-US" altLang="en-US"/>
              <a:pPr>
                <a:defRPr/>
              </a:pPr>
              <a:t>‹#›</a:t>
            </a:fld>
            <a:endParaRPr lang="en-US" altLang="en-US" dirty="0"/>
          </a:p>
        </p:txBody>
      </p:sp>
      <p:pic>
        <p:nvPicPr>
          <p:cNvPr id="6150" name="Picture 6"/>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4938" y="4921250"/>
            <a:ext cx="62230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3" name="Rektangel 10"/>
          <p:cNvSpPr>
            <a:spLocks noChangeArrowheads="1"/>
          </p:cNvSpPr>
          <p:nvPr/>
        </p:nvSpPr>
        <p:spPr bwMode="auto">
          <a:xfrm>
            <a:off x="2262188" y="4953000"/>
            <a:ext cx="457200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panose="020F0502020204030204" pitchFamily="34" charset="0"/>
                <a:ea typeface="MS PGothic" panose="020B0600070205080204" pitchFamily="34" charset="-128"/>
              </a:defRPr>
            </a:lvl1pPr>
            <a:lvl2pPr marL="742950" indent="-285750">
              <a:defRPr sz="2400">
                <a:solidFill>
                  <a:schemeClr val="tx1"/>
                </a:solidFill>
                <a:latin typeface="Calibri" panose="020F0502020204030204" pitchFamily="34" charset="0"/>
                <a:ea typeface="MS PGothic" panose="020B0600070205080204" pitchFamily="34" charset="-128"/>
              </a:defRPr>
            </a:lvl2pPr>
            <a:lvl3pPr marL="1143000" indent="-228600">
              <a:defRPr sz="2400">
                <a:solidFill>
                  <a:schemeClr val="tx1"/>
                </a:solidFill>
                <a:latin typeface="Calibri" panose="020F0502020204030204" pitchFamily="34" charset="0"/>
                <a:ea typeface="MS PGothic" panose="020B0600070205080204" pitchFamily="34" charset="-128"/>
              </a:defRPr>
            </a:lvl3pPr>
            <a:lvl4pPr marL="1600200" indent="-228600">
              <a:defRPr sz="2400">
                <a:solidFill>
                  <a:schemeClr val="tx1"/>
                </a:solidFill>
                <a:latin typeface="Calibri" panose="020F0502020204030204" pitchFamily="34" charset="0"/>
                <a:ea typeface="MS PGothic" panose="020B0600070205080204" pitchFamily="34" charset="-128"/>
              </a:defRPr>
            </a:lvl4pPr>
            <a:lvl5pPr marL="2057400" indent="-22860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eaLnBrk="1" hangingPunct="1">
              <a:defRPr/>
            </a:pPr>
            <a:r>
              <a:rPr lang="en-US" altLang="en-US" sz="500" dirty="0">
                <a:solidFill>
                  <a:schemeClr val="bg1"/>
                </a:solidFill>
              </a:rPr>
              <a:t>Copyright © 2015 HARMAN Connected Services. All rights reserved.  CONFIDENTIAL AND PROPRIETARY</a:t>
            </a:r>
          </a:p>
        </p:txBody>
      </p:sp>
    </p:spTree>
  </p:cSld>
  <p:clrMap bg1="lt1" tx1="dk1" bg2="lt2" tx2="dk2" accent1="accent1" accent2="accent2" accent3="accent3" accent4="accent4" accent5="accent5" accent6="accent6" hlink="hlink" folHlink="folHlink"/>
  <p:sldLayoutIdLst>
    <p:sldLayoutId id="2147493519" r:id="rId1"/>
    <p:sldLayoutId id="2147493520" r:id="rId2"/>
    <p:sldLayoutId id="2147493521" r:id="rId3"/>
    <p:sldLayoutId id="2147493522" r:id="rId4"/>
    <p:sldLayoutId id="2147493523" r:id="rId5"/>
    <p:sldLayoutId id="2147493534" r:id="rId6"/>
  </p:sldLayoutIdLst>
  <p:transition spd="slow"/>
  <p:hf hdr="0" dt="0"/>
  <p:txStyles>
    <p:titleStyle>
      <a:lvl1pPr algn="l" defTabSz="457200" rtl="0" eaLnBrk="0" fontAlgn="base" hangingPunct="0">
        <a:spcBef>
          <a:spcPct val="0"/>
        </a:spcBef>
        <a:spcAft>
          <a:spcPct val="0"/>
        </a:spcAft>
        <a:defRPr sz="3300" kern="1200">
          <a:solidFill>
            <a:schemeClr val="tx1"/>
          </a:solidFill>
          <a:latin typeface="+mj-lt"/>
          <a:ea typeface="MS PGothic" panose="020B0600070205080204" pitchFamily="34" charset="-128"/>
          <a:cs typeface="MS PGothic" charset="0"/>
        </a:defRPr>
      </a:lvl1pPr>
      <a:lvl2pPr algn="l" defTabSz="457200" rtl="0" eaLnBrk="0" fontAlgn="base" hangingPunct="0">
        <a:spcBef>
          <a:spcPct val="0"/>
        </a:spcBef>
        <a:spcAft>
          <a:spcPct val="0"/>
        </a:spcAft>
        <a:defRPr sz="3300">
          <a:solidFill>
            <a:schemeClr val="tx1"/>
          </a:solidFill>
          <a:latin typeface="Calibri" charset="0"/>
          <a:ea typeface="MS PGothic" panose="020B0600070205080204" pitchFamily="34" charset="-128"/>
          <a:cs typeface="MS PGothic" charset="0"/>
        </a:defRPr>
      </a:lvl2pPr>
      <a:lvl3pPr algn="l" defTabSz="457200" rtl="0" eaLnBrk="0" fontAlgn="base" hangingPunct="0">
        <a:spcBef>
          <a:spcPct val="0"/>
        </a:spcBef>
        <a:spcAft>
          <a:spcPct val="0"/>
        </a:spcAft>
        <a:defRPr sz="3300">
          <a:solidFill>
            <a:schemeClr val="tx1"/>
          </a:solidFill>
          <a:latin typeface="Calibri" charset="0"/>
          <a:ea typeface="MS PGothic" panose="020B0600070205080204" pitchFamily="34" charset="-128"/>
          <a:cs typeface="MS PGothic" charset="0"/>
        </a:defRPr>
      </a:lvl3pPr>
      <a:lvl4pPr algn="l" defTabSz="457200" rtl="0" eaLnBrk="0" fontAlgn="base" hangingPunct="0">
        <a:spcBef>
          <a:spcPct val="0"/>
        </a:spcBef>
        <a:spcAft>
          <a:spcPct val="0"/>
        </a:spcAft>
        <a:defRPr sz="3300">
          <a:solidFill>
            <a:schemeClr val="tx1"/>
          </a:solidFill>
          <a:latin typeface="Calibri" charset="0"/>
          <a:ea typeface="MS PGothic" panose="020B0600070205080204" pitchFamily="34" charset="-128"/>
          <a:cs typeface="MS PGothic" charset="0"/>
        </a:defRPr>
      </a:lvl4pPr>
      <a:lvl5pPr algn="l" defTabSz="457200" rtl="0" eaLnBrk="0" fontAlgn="base" hangingPunct="0">
        <a:spcBef>
          <a:spcPct val="0"/>
        </a:spcBef>
        <a:spcAft>
          <a:spcPct val="0"/>
        </a:spcAft>
        <a:defRPr sz="3300">
          <a:solidFill>
            <a:schemeClr val="tx1"/>
          </a:solidFill>
          <a:latin typeface="Calibri" charset="0"/>
          <a:ea typeface="MS PGothic" panose="020B0600070205080204" pitchFamily="34" charset="-128"/>
          <a:cs typeface="MS PGothic" charset="0"/>
        </a:defRPr>
      </a:lvl5pPr>
      <a:lvl6pPr marL="457200" algn="l" defTabSz="457200" rtl="0" fontAlgn="base">
        <a:spcBef>
          <a:spcPct val="0"/>
        </a:spcBef>
        <a:spcAft>
          <a:spcPct val="0"/>
        </a:spcAft>
        <a:defRPr sz="33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33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33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3300">
          <a:solidFill>
            <a:schemeClr val="tx1"/>
          </a:solidFill>
          <a:latin typeface="Calibri" charset="0"/>
          <a:ea typeface="ＭＳ Ｐゴシック" charset="0"/>
          <a:cs typeface="ＭＳ Ｐゴシック" charset="0"/>
        </a:defRPr>
      </a:lvl9pPr>
    </p:titleStyle>
    <p:bodyStyle>
      <a:lvl1pPr marL="342900" indent="-522288" algn="l" defTabSz="457200" rtl="0" eaLnBrk="0" fontAlgn="base" hangingPunct="0">
        <a:spcBef>
          <a:spcPct val="0"/>
        </a:spcBef>
        <a:spcAft>
          <a:spcPct val="0"/>
        </a:spcAft>
        <a:buFont typeface="Arial" panose="020B0604020202020204" pitchFamily="34" charset="0"/>
        <a:buChar char="•"/>
        <a:defRPr sz="1400" kern="1200">
          <a:solidFill>
            <a:schemeClr val="tx1"/>
          </a:solidFill>
          <a:latin typeface="+mn-lt"/>
          <a:ea typeface="MS PGothic" panose="020B0600070205080204" pitchFamily="34" charset="-128"/>
          <a:cs typeface="MS PGothic" charset="0"/>
        </a:defRPr>
      </a:lvl1pPr>
      <a:lvl2pPr marL="742950" indent="-922338" algn="l" defTabSz="457200" rtl="0" eaLnBrk="0" fontAlgn="base" hangingPunct="0">
        <a:spcBef>
          <a:spcPct val="0"/>
        </a:spcBef>
        <a:spcAft>
          <a:spcPct val="0"/>
        </a:spcAft>
        <a:buFont typeface="Arial" panose="020B0604020202020204" pitchFamily="34" charset="0"/>
        <a:buChar char="•"/>
        <a:defRPr sz="1400" kern="1200">
          <a:solidFill>
            <a:schemeClr val="tx1"/>
          </a:solidFill>
          <a:latin typeface="+mn-lt"/>
          <a:ea typeface="MS PGothic" panose="020B0600070205080204" pitchFamily="34" charset="-128"/>
          <a:cs typeface="MS PGothic" charset="0"/>
        </a:defRPr>
      </a:lvl2pPr>
      <a:lvl3pPr marL="1143000" indent="-1322388" algn="l" defTabSz="457200" rtl="0" eaLnBrk="0" fontAlgn="base" hangingPunct="0">
        <a:spcBef>
          <a:spcPct val="0"/>
        </a:spcBef>
        <a:spcAft>
          <a:spcPct val="0"/>
        </a:spcAft>
        <a:buFont typeface="Arial" panose="020B0604020202020204" pitchFamily="34" charset="0"/>
        <a:buChar char="•"/>
        <a:defRPr sz="1400" kern="1200">
          <a:solidFill>
            <a:schemeClr val="tx1"/>
          </a:solidFill>
          <a:latin typeface="+mn-lt"/>
          <a:ea typeface="MS PGothic" panose="020B0600070205080204" pitchFamily="34" charset="-128"/>
          <a:cs typeface="MS PGothic" charset="0"/>
        </a:defRPr>
      </a:lvl3pPr>
      <a:lvl4pPr marL="1600200" indent="-1779588" algn="l" defTabSz="457200" rtl="0" eaLnBrk="0" fontAlgn="base" hangingPunct="0">
        <a:spcBef>
          <a:spcPct val="0"/>
        </a:spcBef>
        <a:spcAft>
          <a:spcPct val="0"/>
        </a:spcAft>
        <a:buFont typeface="Arial" panose="020B0604020202020204" pitchFamily="34" charset="0"/>
        <a:buChar char="•"/>
        <a:defRPr sz="1400" kern="1200">
          <a:solidFill>
            <a:schemeClr val="tx1"/>
          </a:solidFill>
          <a:latin typeface="+mn-lt"/>
          <a:ea typeface="MS PGothic" panose="020B0600070205080204" pitchFamily="34" charset="-128"/>
          <a:cs typeface="MS PGothic" charset="0"/>
        </a:defRPr>
      </a:lvl4pPr>
      <a:lvl5pPr marL="2057400" indent="-2236788" algn="l" defTabSz="457200" rtl="0" eaLnBrk="0" fontAlgn="base" hangingPunct="0">
        <a:spcBef>
          <a:spcPct val="0"/>
        </a:spcBef>
        <a:spcAft>
          <a:spcPct val="0"/>
        </a:spcAft>
        <a:buFont typeface="Arial" panose="020B0604020202020204" pitchFamily="34" charset="0"/>
        <a:buChar char="•"/>
        <a:defRPr sz="1400" kern="1200">
          <a:solidFill>
            <a:schemeClr val="tx1"/>
          </a:solidFill>
          <a:latin typeface="+mn-lt"/>
          <a:ea typeface="MS PGothic" panose="020B0600070205080204"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84D7C0D-31E8-4CBC-A519-CBC226EBAD24}" type="datetimeFigureOut">
              <a:rPr lang="en-US" smtClean="0"/>
              <a:t>3/1/2019</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485BFDD-3CEE-4F57-9B55-9ECEF98CFEA6}" type="slidenum">
              <a:rPr lang="en-US" smtClean="0"/>
              <a:t>‹#›</a:t>
            </a:fld>
            <a:endParaRPr lang="en-US"/>
          </a:p>
        </p:txBody>
      </p:sp>
    </p:spTree>
    <p:extLst>
      <p:ext uri="{BB962C8B-B14F-4D97-AF65-F5344CB8AC3E}">
        <p14:creationId xmlns:p14="http://schemas.microsoft.com/office/powerpoint/2010/main" val="3419023796"/>
      </p:ext>
    </p:extLst>
  </p:cSld>
  <p:clrMap bg1="lt1" tx1="dk1" bg2="lt2" tx2="dk2" accent1="accent1" accent2="accent2" accent3="accent3" accent4="accent4" accent5="accent5" accent6="accent6" hlink="hlink" folHlink="folHlink"/>
  <p:sldLayoutIdLst>
    <p:sldLayoutId id="2147493612" r:id="rId1"/>
    <p:sldLayoutId id="2147493613" r:id="rId2"/>
    <p:sldLayoutId id="2147493614" r:id="rId3"/>
    <p:sldLayoutId id="2147493615" r:id="rId4"/>
    <p:sldLayoutId id="2147493616" r:id="rId5"/>
    <p:sldLayoutId id="2147493617" r:id="rId6"/>
    <p:sldLayoutId id="2147493618" r:id="rId7"/>
    <p:sldLayoutId id="2147493619" r:id="rId8"/>
    <p:sldLayoutId id="2147493620" r:id="rId9"/>
    <p:sldLayoutId id="2147493621" r:id="rId10"/>
    <p:sldLayoutId id="2147493622" r:id="rId11"/>
    <p:sldLayoutId id="2147493623" r:id="rId12"/>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3.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zure.microsoft.com/en-us/global-infrastructure/services/?products=all" TargetMode="Externa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5.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package" Target="../embeddings/Microsoft_Visio_Drawing.vsd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01598" y="4838382"/>
            <a:ext cx="9024182" cy="610235"/>
            <a:chOff x="0" y="0"/>
            <a:chExt cx="5934075" cy="610235"/>
          </a:xfrm>
        </p:grpSpPr>
        <p:pic>
          <p:nvPicPr>
            <p:cNvPr id="9" name="Picture 8"/>
            <p:cNvPicPr/>
            <p:nvPr/>
          </p:nvPicPr>
          <p:blipFill>
            <a:blip r:embed="rId2"/>
            <a:stretch>
              <a:fillRect/>
            </a:stretch>
          </p:blipFill>
          <p:spPr>
            <a:xfrm>
              <a:off x="1" y="0"/>
              <a:ext cx="908148" cy="539630"/>
            </a:xfrm>
            <a:prstGeom prst="rect">
              <a:avLst/>
            </a:prstGeom>
          </p:spPr>
        </p:pic>
        <p:sp>
          <p:nvSpPr>
            <p:cNvPr id="10" name="Shape 11"/>
            <p:cNvSpPr/>
            <p:nvPr/>
          </p:nvSpPr>
          <p:spPr>
            <a:xfrm>
              <a:off x="0" y="600710"/>
              <a:ext cx="5934075" cy="9525"/>
            </a:xfrm>
            <a:custGeom>
              <a:avLst/>
              <a:gdLst/>
              <a:ahLst/>
              <a:cxnLst/>
              <a:rect l="0" t="0" r="0" b="0"/>
              <a:pathLst>
                <a:path w="5934075" h="9525">
                  <a:moveTo>
                    <a:pt x="5934075" y="0"/>
                  </a:moveTo>
                  <a:lnTo>
                    <a:pt x="0" y="9525"/>
                  </a:lnTo>
                </a:path>
              </a:pathLst>
            </a:custGeom>
            <a:ln w="28575" cap="flat">
              <a:miter lim="127000"/>
            </a:ln>
          </p:spPr>
          <p:style>
            <a:lnRef idx="1">
              <a:srgbClr val="0070C0"/>
            </a:lnRef>
            <a:fillRef idx="0">
              <a:srgbClr val="000000">
                <a:alpha val="0"/>
              </a:srgbClr>
            </a:fillRef>
            <a:effectRef idx="0">
              <a:scrgbClr r="0" g="0" b="0"/>
            </a:effectRef>
            <a:fontRef idx="none"/>
          </p:style>
          <p:txBody>
            <a:bodyPr/>
            <a:lstStyle/>
            <a:p>
              <a:endParaRPr lang="en-US"/>
            </a:p>
          </p:txBody>
        </p:sp>
      </p:grpSp>
      <p:sp>
        <p:nvSpPr>
          <p:cNvPr id="15" name="Rectangle 14">
            <a:extLst>
              <a:ext uri="{FF2B5EF4-FFF2-40B4-BE49-F238E27FC236}">
                <a16:creationId xmlns:a16="http://schemas.microsoft.com/office/drawing/2014/main" id="{D12663E8-E7F7-448A-A22D-7B8B10961882}"/>
              </a:ext>
            </a:extLst>
          </p:cNvPr>
          <p:cNvSpPr/>
          <p:nvPr/>
        </p:nvSpPr>
        <p:spPr>
          <a:xfrm>
            <a:off x="936471" y="1466911"/>
            <a:ext cx="7271057" cy="1992761"/>
          </a:xfrm>
          <a:prstGeom prst="rect">
            <a:avLst/>
          </a:prstGeom>
          <a:solidFill>
            <a:srgbClr val="FFFFFF">
              <a:alpha val="34902"/>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buFontTx/>
              <a:buNone/>
            </a:pPr>
            <a:r>
              <a:rPr lang="en-US" altLang="en-US" sz="3600" dirty="0">
                <a:solidFill>
                  <a:schemeClr val="bg1"/>
                </a:solidFill>
              </a:rPr>
              <a:t>High Availability &amp; Disaster recovery on Azure</a:t>
            </a:r>
            <a:endParaRPr lang="fr-FR" altLang="en-US" sz="3600" dirty="0">
              <a:solidFill>
                <a:schemeClr val="bg1"/>
              </a:solidFill>
            </a:endParaRPr>
          </a:p>
        </p:txBody>
      </p:sp>
    </p:spTree>
    <p:extLst>
      <p:ext uri="{BB962C8B-B14F-4D97-AF65-F5344CB8AC3E}">
        <p14:creationId xmlns:p14="http://schemas.microsoft.com/office/powerpoint/2010/main" val="2757612826"/>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304800" y="352430"/>
            <a:ext cx="8420100" cy="4181734"/>
          </a:xfrm>
        </p:spPr>
        <p:txBody>
          <a:bodyPr>
            <a:noAutofit/>
          </a:bodyPr>
          <a:lstStyle/>
          <a:p>
            <a:pPr marL="0" indent="0">
              <a:buNone/>
            </a:pPr>
            <a:r>
              <a:rPr lang="en-US" sz="1800" dirty="0"/>
              <a:t>Architecture overview of Azure components involved in Single LAMP stack deployment</a:t>
            </a:r>
          </a:p>
          <a:p>
            <a:pPr marL="0" indent="0">
              <a:buNone/>
            </a:pPr>
            <a:endParaRPr lang="en-US" sz="1800" dirty="0"/>
          </a:p>
          <a:p>
            <a:pPr marL="0" indent="0">
              <a:buNone/>
            </a:pPr>
            <a:r>
              <a:rPr lang="en-US" sz="1800" dirty="0"/>
              <a:t>								Identify different Tiers:</a:t>
            </a:r>
          </a:p>
          <a:p>
            <a:pPr marL="0" indent="0">
              <a:buNone/>
            </a:pPr>
            <a:r>
              <a:rPr lang="en-US" sz="1800" dirty="0"/>
              <a:t>								1. Web Tier</a:t>
            </a:r>
          </a:p>
          <a:p>
            <a:pPr marL="0" indent="0">
              <a:buNone/>
            </a:pPr>
            <a:r>
              <a:rPr lang="en-US" sz="1800" dirty="0"/>
              <a:t>								2. Data Tier</a:t>
            </a:r>
          </a:p>
          <a:p>
            <a:pPr marL="0" indent="0">
              <a:buNone/>
            </a:pPr>
            <a:r>
              <a:rPr lang="en-US" sz="1800" dirty="0"/>
              <a:t>								3. DB Tier</a:t>
            </a:r>
          </a:p>
          <a:p>
            <a:pPr marL="0" indent="0">
              <a:buNone/>
            </a:pPr>
            <a:r>
              <a:rPr lang="en-US" sz="1800" dirty="0"/>
              <a:t>								4. Network Tier</a:t>
            </a:r>
          </a:p>
          <a:p>
            <a:pPr marL="0" indent="0">
              <a:buNone/>
            </a:pPr>
            <a:r>
              <a:rPr lang="en-US" sz="1800" dirty="0"/>
              <a:t>								5. Deployment Tier								</a:t>
            </a:r>
          </a:p>
        </p:txBody>
      </p:sp>
      <p:sp>
        <p:nvSpPr>
          <p:cNvPr id="41986" name="Slide Number Placeholder 1"/>
          <p:cNvSpPr>
            <a:spLocks noGrp="1"/>
          </p:cNvSpPr>
          <p:nvPr>
            <p:ph type="sldNum" sz="quarter" idx="12"/>
          </p:nvPr>
        </p:nvSpPr>
        <p:spPr>
          <a:noFill/>
        </p:spPr>
        <p:txBody>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EC179834-9D9D-4E2B-9702-985D56937477}" type="slidenum">
              <a:rPr lang="fr-FR" altLang="en-US" smtClean="0">
                <a:solidFill>
                  <a:schemeClr val="bg1"/>
                </a:solidFill>
              </a:rPr>
              <a:pPr/>
              <a:t>10</a:t>
            </a:fld>
            <a:endParaRPr lang="fr-FR" altLang="en-US">
              <a:solidFill>
                <a:schemeClr val="bg1"/>
              </a:solidFill>
            </a:endParaRPr>
          </a:p>
        </p:txBody>
      </p:sp>
      <p:grpSp>
        <p:nvGrpSpPr>
          <p:cNvPr id="5" name="Group 4"/>
          <p:cNvGrpSpPr/>
          <p:nvPr/>
        </p:nvGrpSpPr>
        <p:grpSpPr>
          <a:xfrm>
            <a:off x="50450" y="4534163"/>
            <a:ext cx="9093550" cy="538217"/>
            <a:chOff x="0" y="72018"/>
            <a:chExt cx="5934075" cy="538217"/>
          </a:xfrm>
        </p:grpSpPr>
        <p:pic>
          <p:nvPicPr>
            <p:cNvPr id="8" name="Picture 7"/>
            <p:cNvPicPr/>
            <p:nvPr/>
          </p:nvPicPr>
          <p:blipFill>
            <a:blip r:embed="rId2"/>
            <a:stretch>
              <a:fillRect/>
            </a:stretch>
          </p:blipFill>
          <p:spPr>
            <a:xfrm>
              <a:off x="3" y="72018"/>
              <a:ext cx="897105" cy="441434"/>
            </a:xfrm>
            <a:prstGeom prst="rect">
              <a:avLst/>
            </a:prstGeom>
          </p:spPr>
        </p:pic>
        <p:sp>
          <p:nvSpPr>
            <p:cNvPr id="9" name="Shape 11"/>
            <p:cNvSpPr/>
            <p:nvPr/>
          </p:nvSpPr>
          <p:spPr>
            <a:xfrm>
              <a:off x="0" y="600710"/>
              <a:ext cx="5934075" cy="9525"/>
            </a:xfrm>
            <a:custGeom>
              <a:avLst/>
              <a:gdLst/>
              <a:ahLst/>
              <a:cxnLst/>
              <a:rect l="0" t="0" r="0" b="0"/>
              <a:pathLst>
                <a:path w="5934075" h="9525">
                  <a:moveTo>
                    <a:pt x="5934075" y="0"/>
                  </a:moveTo>
                  <a:lnTo>
                    <a:pt x="0" y="9525"/>
                  </a:lnTo>
                </a:path>
              </a:pathLst>
            </a:custGeom>
            <a:ln w="28575" cap="flat">
              <a:miter lim="127000"/>
            </a:ln>
          </p:spPr>
          <p:style>
            <a:lnRef idx="1">
              <a:srgbClr val="0070C0"/>
            </a:lnRef>
            <a:fillRef idx="0">
              <a:srgbClr val="000000">
                <a:alpha val="0"/>
              </a:srgbClr>
            </a:fillRef>
            <a:effectRef idx="0">
              <a:scrgbClr r="0" g="0" b="0"/>
            </a:effectRef>
            <a:fontRef idx="none"/>
          </p:style>
          <p:txBody>
            <a:bodyPr/>
            <a:lstStyle/>
            <a:p>
              <a:endParaRPr lang="en-US"/>
            </a:p>
          </p:txBody>
        </p:sp>
      </p:grpSp>
      <p:sp>
        <p:nvSpPr>
          <p:cNvPr id="2" name="Rectangle 2">
            <a:extLst>
              <a:ext uri="{FF2B5EF4-FFF2-40B4-BE49-F238E27FC236}">
                <a16:creationId xmlns:a16="http://schemas.microsoft.com/office/drawing/2014/main" id="{11ADDB14-CBC6-4C03-AE66-E6DD47FB736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 name="Picture 9">
            <a:extLst>
              <a:ext uri="{FF2B5EF4-FFF2-40B4-BE49-F238E27FC236}">
                <a16:creationId xmlns:a16="http://schemas.microsoft.com/office/drawing/2014/main" id="{322D6D14-3D4B-4DE7-87C8-DD10D178BEAB}"/>
              </a:ext>
            </a:extLst>
          </p:cNvPr>
          <p:cNvPicPr>
            <a:picLocks noChangeAspect="1"/>
          </p:cNvPicPr>
          <p:nvPr/>
        </p:nvPicPr>
        <p:blipFill>
          <a:blip r:embed="rId3"/>
          <a:stretch>
            <a:fillRect/>
          </a:stretch>
        </p:blipFill>
        <p:spPr>
          <a:xfrm>
            <a:off x="493447" y="840594"/>
            <a:ext cx="5251370" cy="3878092"/>
          </a:xfrm>
          <a:prstGeom prst="rect">
            <a:avLst/>
          </a:prstGeom>
        </p:spPr>
      </p:pic>
    </p:spTree>
    <p:extLst>
      <p:ext uri="{BB962C8B-B14F-4D97-AF65-F5344CB8AC3E}">
        <p14:creationId xmlns:p14="http://schemas.microsoft.com/office/powerpoint/2010/main" val="281214424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304800" y="352430"/>
            <a:ext cx="8420100" cy="4181734"/>
          </a:xfrm>
        </p:spPr>
        <p:txBody>
          <a:bodyPr>
            <a:noAutofit/>
          </a:bodyPr>
          <a:lstStyle/>
          <a:p>
            <a:pPr marL="0" indent="0">
              <a:buNone/>
            </a:pPr>
            <a:r>
              <a:rPr lang="en-US" sz="1800" dirty="0"/>
              <a:t>Architecture overview of Azure components involved to achieve Redundancy for LAMP stack deployment</a:t>
            </a:r>
          </a:p>
          <a:p>
            <a:pPr marL="0" indent="0">
              <a:buNone/>
            </a:pPr>
            <a:r>
              <a:rPr lang="en-US" sz="1800" dirty="0"/>
              <a:t>								</a:t>
            </a:r>
          </a:p>
        </p:txBody>
      </p:sp>
      <p:sp>
        <p:nvSpPr>
          <p:cNvPr id="41986" name="Slide Number Placeholder 1"/>
          <p:cNvSpPr>
            <a:spLocks noGrp="1"/>
          </p:cNvSpPr>
          <p:nvPr>
            <p:ph type="sldNum" sz="quarter" idx="12"/>
          </p:nvPr>
        </p:nvSpPr>
        <p:spPr>
          <a:noFill/>
        </p:spPr>
        <p:txBody>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EC179834-9D9D-4E2B-9702-985D56937477}" type="slidenum">
              <a:rPr lang="fr-FR" altLang="en-US" smtClean="0">
                <a:solidFill>
                  <a:schemeClr val="bg1"/>
                </a:solidFill>
              </a:rPr>
              <a:pPr/>
              <a:t>11</a:t>
            </a:fld>
            <a:endParaRPr lang="fr-FR" altLang="en-US">
              <a:solidFill>
                <a:schemeClr val="bg1"/>
              </a:solidFill>
            </a:endParaRPr>
          </a:p>
        </p:txBody>
      </p:sp>
      <p:grpSp>
        <p:nvGrpSpPr>
          <p:cNvPr id="5" name="Group 4"/>
          <p:cNvGrpSpPr/>
          <p:nvPr/>
        </p:nvGrpSpPr>
        <p:grpSpPr>
          <a:xfrm>
            <a:off x="50450" y="4534163"/>
            <a:ext cx="9093550" cy="538217"/>
            <a:chOff x="0" y="72018"/>
            <a:chExt cx="5934075" cy="538217"/>
          </a:xfrm>
        </p:grpSpPr>
        <p:pic>
          <p:nvPicPr>
            <p:cNvPr id="8" name="Picture 7"/>
            <p:cNvPicPr/>
            <p:nvPr/>
          </p:nvPicPr>
          <p:blipFill>
            <a:blip r:embed="rId2"/>
            <a:stretch>
              <a:fillRect/>
            </a:stretch>
          </p:blipFill>
          <p:spPr>
            <a:xfrm>
              <a:off x="3" y="72018"/>
              <a:ext cx="897105" cy="441434"/>
            </a:xfrm>
            <a:prstGeom prst="rect">
              <a:avLst/>
            </a:prstGeom>
          </p:spPr>
        </p:pic>
        <p:sp>
          <p:nvSpPr>
            <p:cNvPr id="9" name="Shape 11"/>
            <p:cNvSpPr/>
            <p:nvPr/>
          </p:nvSpPr>
          <p:spPr>
            <a:xfrm>
              <a:off x="0" y="600710"/>
              <a:ext cx="5934075" cy="9525"/>
            </a:xfrm>
            <a:custGeom>
              <a:avLst/>
              <a:gdLst/>
              <a:ahLst/>
              <a:cxnLst/>
              <a:rect l="0" t="0" r="0" b="0"/>
              <a:pathLst>
                <a:path w="5934075" h="9525">
                  <a:moveTo>
                    <a:pt x="5934075" y="0"/>
                  </a:moveTo>
                  <a:lnTo>
                    <a:pt x="0" y="9525"/>
                  </a:lnTo>
                </a:path>
              </a:pathLst>
            </a:custGeom>
            <a:ln w="28575" cap="flat">
              <a:miter lim="127000"/>
            </a:ln>
          </p:spPr>
          <p:style>
            <a:lnRef idx="1">
              <a:srgbClr val="0070C0"/>
            </a:lnRef>
            <a:fillRef idx="0">
              <a:srgbClr val="000000">
                <a:alpha val="0"/>
              </a:srgbClr>
            </a:fillRef>
            <a:effectRef idx="0">
              <a:scrgbClr r="0" g="0" b="0"/>
            </a:effectRef>
            <a:fontRef idx="none"/>
          </p:style>
          <p:txBody>
            <a:bodyPr/>
            <a:lstStyle/>
            <a:p>
              <a:endParaRPr lang="en-US"/>
            </a:p>
          </p:txBody>
        </p:sp>
      </p:grpSp>
      <p:sp>
        <p:nvSpPr>
          <p:cNvPr id="2" name="Rectangle 2">
            <a:extLst>
              <a:ext uri="{FF2B5EF4-FFF2-40B4-BE49-F238E27FC236}">
                <a16:creationId xmlns:a16="http://schemas.microsoft.com/office/drawing/2014/main" id="{11ADDB14-CBC6-4C03-AE66-E6DD47FB736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a:extLst>
              <a:ext uri="{FF2B5EF4-FFF2-40B4-BE49-F238E27FC236}">
                <a16:creationId xmlns:a16="http://schemas.microsoft.com/office/drawing/2014/main" id="{13BF184C-8102-4CAB-AF4F-576A654792E9}"/>
              </a:ext>
            </a:extLst>
          </p:cNvPr>
          <p:cNvPicPr>
            <a:picLocks noChangeAspect="1"/>
          </p:cNvPicPr>
          <p:nvPr/>
        </p:nvPicPr>
        <p:blipFill>
          <a:blip r:embed="rId3"/>
          <a:stretch>
            <a:fillRect/>
          </a:stretch>
        </p:blipFill>
        <p:spPr>
          <a:xfrm>
            <a:off x="2686051" y="881874"/>
            <a:ext cx="6286771" cy="4004719"/>
          </a:xfrm>
          <a:prstGeom prst="rect">
            <a:avLst/>
          </a:prstGeom>
        </p:spPr>
      </p:pic>
      <p:sp>
        <p:nvSpPr>
          <p:cNvPr id="4" name="Rectangle 3">
            <a:extLst>
              <a:ext uri="{FF2B5EF4-FFF2-40B4-BE49-F238E27FC236}">
                <a16:creationId xmlns:a16="http://schemas.microsoft.com/office/drawing/2014/main" id="{0C8C6C28-F41C-4358-AF77-89686933E657}"/>
              </a:ext>
            </a:extLst>
          </p:cNvPr>
          <p:cNvSpPr/>
          <p:nvPr/>
        </p:nvSpPr>
        <p:spPr>
          <a:xfrm>
            <a:off x="240753" y="931155"/>
            <a:ext cx="2445298" cy="2215991"/>
          </a:xfrm>
          <a:prstGeom prst="rect">
            <a:avLst/>
          </a:prstGeom>
        </p:spPr>
        <p:txBody>
          <a:bodyPr wrap="square">
            <a:spAutoFit/>
          </a:bodyPr>
          <a:lstStyle/>
          <a:p>
            <a:pPr marL="0" indent="0">
              <a:buNone/>
            </a:pPr>
            <a:endParaRPr lang="en-US" sz="1200" dirty="0"/>
          </a:p>
          <a:p>
            <a:pPr marL="0" indent="0">
              <a:buNone/>
            </a:pPr>
            <a:r>
              <a:rPr lang="en-US" dirty="0"/>
              <a:t>Identify different Tiers:</a:t>
            </a:r>
          </a:p>
          <a:p>
            <a:pPr marL="0" indent="0">
              <a:buNone/>
            </a:pPr>
            <a:endParaRPr lang="en-US" dirty="0"/>
          </a:p>
          <a:p>
            <a:pPr marL="0" indent="0">
              <a:buNone/>
            </a:pPr>
            <a:r>
              <a:rPr lang="en-US" dirty="0"/>
              <a:t>1. Web Tier</a:t>
            </a:r>
          </a:p>
          <a:p>
            <a:pPr marL="0" indent="0">
              <a:buNone/>
            </a:pPr>
            <a:r>
              <a:rPr lang="en-US" dirty="0"/>
              <a:t>2. Data Tier</a:t>
            </a:r>
          </a:p>
          <a:p>
            <a:pPr marL="0" indent="0">
              <a:buNone/>
            </a:pPr>
            <a:r>
              <a:rPr lang="en-US" dirty="0"/>
              <a:t>3. DB Tier</a:t>
            </a:r>
          </a:p>
          <a:p>
            <a:pPr marL="0" indent="0">
              <a:buNone/>
            </a:pPr>
            <a:r>
              <a:rPr lang="en-US" dirty="0"/>
              <a:t>4. Network Tier</a:t>
            </a:r>
          </a:p>
          <a:p>
            <a:pPr marL="0" indent="0">
              <a:buNone/>
            </a:pPr>
            <a:r>
              <a:rPr lang="en-US" dirty="0"/>
              <a:t>5. Deployment Tier</a:t>
            </a:r>
          </a:p>
        </p:txBody>
      </p:sp>
    </p:spTree>
    <p:extLst>
      <p:ext uri="{BB962C8B-B14F-4D97-AF65-F5344CB8AC3E}">
        <p14:creationId xmlns:p14="http://schemas.microsoft.com/office/powerpoint/2010/main" val="185991428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304800" y="352430"/>
            <a:ext cx="8420100" cy="4181734"/>
          </a:xfrm>
        </p:spPr>
        <p:txBody>
          <a:bodyPr>
            <a:noAutofit/>
          </a:bodyPr>
          <a:lstStyle/>
          <a:p>
            <a:pPr marL="0" indent="0">
              <a:buNone/>
            </a:pPr>
            <a:r>
              <a:rPr lang="en-US" sz="1800" dirty="0"/>
              <a:t>Architecture overview of Azure components involved to achieve DR (Backup &amp; Restore) for LAMP stack deployment</a:t>
            </a:r>
          </a:p>
          <a:p>
            <a:pPr marL="0" indent="0">
              <a:buNone/>
            </a:pPr>
            <a:r>
              <a:rPr lang="en-US" sz="1800" dirty="0"/>
              <a:t>								</a:t>
            </a:r>
          </a:p>
        </p:txBody>
      </p:sp>
      <p:sp>
        <p:nvSpPr>
          <p:cNvPr id="41986" name="Slide Number Placeholder 1"/>
          <p:cNvSpPr>
            <a:spLocks noGrp="1"/>
          </p:cNvSpPr>
          <p:nvPr>
            <p:ph type="sldNum" sz="quarter" idx="12"/>
          </p:nvPr>
        </p:nvSpPr>
        <p:spPr>
          <a:noFill/>
        </p:spPr>
        <p:txBody>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EC179834-9D9D-4E2B-9702-985D56937477}" type="slidenum">
              <a:rPr lang="fr-FR" altLang="en-US" smtClean="0">
                <a:solidFill>
                  <a:schemeClr val="bg1"/>
                </a:solidFill>
              </a:rPr>
              <a:pPr/>
              <a:t>12</a:t>
            </a:fld>
            <a:endParaRPr lang="fr-FR" altLang="en-US">
              <a:solidFill>
                <a:schemeClr val="bg1"/>
              </a:solidFill>
            </a:endParaRPr>
          </a:p>
        </p:txBody>
      </p:sp>
      <p:grpSp>
        <p:nvGrpSpPr>
          <p:cNvPr id="5" name="Group 4"/>
          <p:cNvGrpSpPr/>
          <p:nvPr/>
        </p:nvGrpSpPr>
        <p:grpSpPr>
          <a:xfrm>
            <a:off x="50450" y="4534163"/>
            <a:ext cx="9093550" cy="538217"/>
            <a:chOff x="0" y="72018"/>
            <a:chExt cx="5934075" cy="538217"/>
          </a:xfrm>
        </p:grpSpPr>
        <p:pic>
          <p:nvPicPr>
            <p:cNvPr id="8" name="Picture 7"/>
            <p:cNvPicPr/>
            <p:nvPr/>
          </p:nvPicPr>
          <p:blipFill>
            <a:blip r:embed="rId2"/>
            <a:stretch>
              <a:fillRect/>
            </a:stretch>
          </p:blipFill>
          <p:spPr>
            <a:xfrm>
              <a:off x="3" y="72018"/>
              <a:ext cx="897105" cy="441434"/>
            </a:xfrm>
            <a:prstGeom prst="rect">
              <a:avLst/>
            </a:prstGeom>
          </p:spPr>
        </p:pic>
        <p:sp>
          <p:nvSpPr>
            <p:cNvPr id="9" name="Shape 11"/>
            <p:cNvSpPr/>
            <p:nvPr/>
          </p:nvSpPr>
          <p:spPr>
            <a:xfrm>
              <a:off x="0" y="600710"/>
              <a:ext cx="5934075" cy="9525"/>
            </a:xfrm>
            <a:custGeom>
              <a:avLst/>
              <a:gdLst/>
              <a:ahLst/>
              <a:cxnLst/>
              <a:rect l="0" t="0" r="0" b="0"/>
              <a:pathLst>
                <a:path w="5934075" h="9525">
                  <a:moveTo>
                    <a:pt x="5934075" y="0"/>
                  </a:moveTo>
                  <a:lnTo>
                    <a:pt x="0" y="9525"/>
                  </a:lnTo>
                </a:path>
              </a:pathLst>
            </a:custGeom>
            <a:ln w="28575" cap="flat">
              <a:miter lim="127000"/>
            </a:ln>
          </p:spPr>
          <p:style>
            <a:lnRef idx="1">
              <a:srgbClr val="0070C0"/>
            </a:lnRef>
            <a:fillRef idx="0">
              <a:srgbClr val="000000">
                <a:alpha val="0"/>
              </a:srgbClr>
            </a:fillRef>
            <a:effectRef idx="0">
              <a:scrgbClr r="0" g="0" b="0"/>
            </a:effectRef>
            <a:fontRef idx="none"/>
          </p:style>
          <p:txBody>
            <a:bodyPr/>
            <a:lstStyle/>
            <a:p>
              <a:endParaRPr lang="en-US"/>
            </a:p>
          </p:txBody>
        </p:sp>
      </p:grpSp>
      <p:sp>
        <p:nvSpPr>
          <p:cNvPr id="2" name="Rectangle 2">
            <a:extLst>
              <a:ext uri="{FF2B5EF4-FFF2-40B4-BE49-F238E27FC236}">
                <a16:creationId xmlns:a16="http://schemas.microsoft.com/office/drawing/2014/main" id="{11ADDB14-CBC6-4C03-AE66-E6DD47FB736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3">
            <a:extLst>
              <a:ext uri="{FF2B5EF4-FFF2-40B4-BE49-F238E27FC236}">
                <a16:creationId xmlns:a16="http://schemas.microsoft.com/office/drawing/2014/main" id="{0C8C6C28-F41C-4358-AF77-89686933E657}"/>
              </a:ext>
            </a:extLst>
          </p:cNvPr>
          <p:cNvSpPr/>
          <p:nvPr/>
        </p:nvSpPr>
        <p:spPr>
          <a:xfrm>
            <a:off x="240753" y="931155"/>
            <a:ext cx="2445298" cy="2215991"/>
          </a:xfrm>
          <a:prstGeom prst="rect">
            <a:avLst/>
          </a:prstGeom>
        </p:spPr>
        <p:txBody>
          <a:bodyPr wrap="square">
            <a:spAutoFit/>
          </a:bodyPr>
          <a:lstStyle/>
          <a:p>
            <a:pPr marL="0" indent="0">
              <a:buNone/>
            </a:pPr>
            <a:endParaRPr lang="en-US" sz="1200" dirty="0"/>
          </a:p>
          <a:p>
            <a:pPr marL="0" indent="0">
              <a:buNone/>
            </a:pPr>
            <a:r>
              <a:rPr lang="en-US" dirty="0"/>
              <a:t>Identify different Tiers:</a:t>
            </a:r>
          </a:p>
          <a:p>
            <a:pPr marL="0" indent="0">
              <a:buNone/>
            </a:pPr>
            <a:endParaRPr lang="en-US" dirty="0"/>
          </a:p>
          <a:p>
            <a:pPr marL="0" indent="0">
              <a:buNone/>
            </a:pPr>
            <a:r>
              <a:rPr lang="en-US" dirty="0"/>
              <a:t>1. Web Tier</a:t>
            </a:r>
          </a:p>
          <a:p>
            <a:pPr marL="0" indent="0">
              <a:buNone/>
            </a:pPr>
            <a:r>
              <a:rPr lang="en-US" dirty="0"/>
              <a:t>2. Data Tier</a:t>
            </a:r>
          </a:p>
          <a:p>
            <a:pPr marL="0" indent="0">
              <a:buNone/>
            </a:pPr>
            <a:r>
              <a:rPr lang="en-US" dirty="0"/>
              <a:t>3. DB Tier</a:t>
            </a:r>
          </a:p>
          <a:p>
            <a:pPr marL="0" indent="0">
              <a:buNone/>
            </a:pPr>
            <a:r>
              <a:rPr lang="en-US" dirty="0"/>
              <a:t>4. Network Tier</a:t>
            </a:r>
          </a:p>
          <a:p>
            <a:pPr marL="0" indent="0">
              <a:buNone/>
            </a:pPr>
            <a:r>
              <a:rPr lang="en-US" dirty="0"/>
              <a:t>5. Deployment Tier</a:t>
            </a:r>
          </a:p>
        </p:txBody>
      </p:sp>
      <p:pic>
        <p:nvPicPr>
          <p:cNvPr id="6" name="Picture 5">
            <a:extLst>
              <a:ext uri="{FF2B5EF4-FFF2-40B4-BE49-F238E27FC236}">
                <a16:creationId xmlns:a16="http://schemas.microsoft.com/office/drawing/2014/main" id="{0772219E-7A0F-4547-817A-B421C00D66B8}"/>
              </a:ext>
            </a:extLst>
          </p:cNvPr>
          <p:cNvPicPr>
            <a:picLocks noChangeAspect="1"/>
          </p:cNvPicPr>
          <p:nvPr/>
        </p:nvPicPr>
        <p:blipFill>
          <a:blip r:embed="rId3"/>
          <a:stretch>
            <a:fillRect/>
          </a:stretch>
        </p:blipFill>
        <p:spPr>
          <a:xfrm>
            <a:off x="2796454" y="818989"/>
            <a:ext cx="5820772" cy="4067604"/>
          </a:xfrm>
          <a:prstGeom prst="rect">
            <a:avLst/>
          </a:prstGeom>
        </p:spPr>
      </p:pic>
    </p:spTree>
    <p:extLst>
      <p:ext uri="{BB962C8B-B14F-4D97-AF65-F5344CB8AC3E}">
        <p14:creationId xmlns:p14="http://schemas.microsoft.com/office/powerpoint/2010/main" val="422835598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304800" y="352430"/>
            <a:ext cx="8420100" cy="4181734"/>
          </a:xfrm>
        </p:spPr>
        <p:txBody>
          <a:bodyPr>
            <a:noAutofit/>
          </a:bodyPr>
          <a:lstStyle/>
          <a:p>
            <a:pPr marL="0" indent="0">
              <a:buNone/>
            </a:pPr>
            <a:r>
              <a:rPr lang="en-US" sz="1800" dirty="0"/>
              <a:t>Architecture overview of Azure components involved to achieve DR (Active/Passive Database only) for LAMP stack deployment</a:t>
            </a:r>
          </a:p>
          <a:p>
            <a:pPr marL="0" indent="0">
              <a:buNone/>
            </a:pPr>
            <a:r>
              <a:rPr lang="en-US" sz="1800" dirty="0"/>
              <a:t>								</a:t>
            </a:r>
          </a:p>
        </p:txBody>
      </p:sp>
      <p:sp>
        <p:nvSpPr>
          <p:cNvPr id="41986" name="Slide Number Placeholder 1"/>
          <p:cNvSpPr>
            <a:spLocks noGrp="1"/>
          </p:cNvSpPr>
          <p:nvPr>
            <p:ph type="sldNum" sz="quarter" idx="12"/>
          </p:nvPr>
        </p:nvSpPr>
        <p:spPr>
          <a:noFill/>
        </p:spPr>
        <p:txBody>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EC179834-9D9D-4E2B-9702-985D56937477}" type="slidenum">
              <a:rPr lang="fr-FR" altLang="en-US" smtClean="0">
                <a:solidFill>
                  <a:schemeClr val="bg1"/>
                </a:solidFill>
              </a:rPr>
              <a:pPr/>
              <a:t>13</a:t>
            </a:fld>
            <a:endParaRPr lang="fr-FR" altLang="en-US">
              <a:solidFill>
                <a:schemeClr val="bg1"/>
              </a:solidFill>
            </a:endParaRPr>
          </a:p>
        </p:txBody>
      </p:sp>
      <p:grpSp>
        <p:nvGrpSpPr>
          <p:cNvPr id="5" name="Group 4"/>
          <p:cNvGrpSpPr/>
          <p:nvPr/>
        </p:nvGrpSpPr>
        <p:grpSpPr>
          <a:xfrm>
            <a:off x="50450" y="4534163"/>
            <a:ext cx="9093550" cy="538217"/>
            <a:chOff x="0" y="72018"/>
            <a:chExt cx="5934075" cy="538217"/>
          </a:xfrm>
        </p:grpSpPr>
        <p:pic>
          <p:nvPicPr>
            <p:cNvPr id="8" name="Picture 7"/>
            <p:cNvPicPr/>
            <p:nvPr/>
          </p:nvPicPr>
          <p:blipFill>
            <a:blip r:embed="rId2"/>
            <a:stretch>
              <a:fillRect/>
            </a:stretch>
          </p:blipFill>
          <p:spPr>
            <a:xfrm>
              <a:off x="3" y="72018"/>
              <a:ext cx="897105" cy="441434"/>
            </a:xfrm>
            <a:prstGeom prst="rect">
              <a:avLst/>
            </a:prstGeom>
          </p:spPr>
        </p:pic>
        <p:sp>
          <p:nvSpPr>
            <p:cNvPr id="9" name="Shape 11"/>
            <p:cNvSpPr/>
            <p:nvPr/>
          </p:nvSpPr>
          <p:spPr>
            <a:xfrm>
              <a:off x="0" y="600710"/>
              <a:ext cx="5934075" cy="9525"/>
            </a:xfrm>
            <a:custGeom>
              <a:avLst/>
              <a:gdLst/>
              <a:ahLst/>
              <a:cxnLst/>
              <a:rect l="0" t="0" r="0" b="0"/>
              <a:pathLst>
                <a:path w="5934075" h="9525">
                  <a:moveTo>
                    <a:pt x="5934075" y="0"/>
                  </a:moveTo>
                  <a:lnTo>
                    <a:pt x="0" y="9525"/>
                  </a:lnTo>
                </a:path>
              </a:pathLst>
            </a:custGeom>
            <a:ln w="28575" cap="flat">
              <a:miter lim="127000"/>
            </a:ln>
          </p:spPr>
          <p:style>
            <a:lnRef idx="1">
              <a:srgbClr val="0070C0"/>
            </a:lnRef>
            <a:fillRef idx="0">
              <a:srgbClr val="000000">
                <a:alpha val="0"/>
              </a:srgbClr>
            </a:fillRef>
            <a:effectRef idx="0">
              <a:scrgbClr r="0" g="0" b="0"/>
            </a:effectRef>
            <a:fontRef idx="none"/>
          </p:style>
          <p:txBody>
            <a:bodyPr/>
            <a:lstStyle/>
            <a:p>
              <a:endParaRPr lang="en-US"/>
            </a:p>
          </p:txBody>
        </p:sp>
      </p:grpSp>
      <p:sp>
        <p:nvSpPr>
          <p:cNvPr id="2" name="Rectangle 2">
            <a:extLst>
              <a:ext uri="{FF2B5EF4-FFF2-40B4-BE49-F238E27FC236}">
                <a16:creationId xmlns:a16="http://schemas.microsoft.com/office/drawing/2014/main" id="{11ADDB14-CBC6-4C03-AE66-E6DD47FB736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3">
            <a:extLst>
              <a:ext uri="{FF2B5EF4-FFF2-40B4-BE49-F238E27FC236}">
                <a16:creationId xmlns:a16="http://schemas.microsoft.com/office/drawing/2014/main" id="{0C8C6C28-F41C-4358-AF77-89686933E657}"/>
              </a:ext>
            </a:extLst>
          </p:cNvPr>
          <p:cNvSpPr/>
          <p:nvPr/>
        </p:nvSpPr>
        <p:spPr>
          <a:xfrm>
            <a:off x="240753" y="931155"/>
            <a:ext cx="2445298" cy="2215991"/>
          </a:xfrm>
          <a:prstGeom prst="rect">
            <a:avLst/>
          </a:prstGeom>
        </p:spPr>
        <p:txBody>
          <a:bodyPr wrap="square">
            <a:spAutoFit/>
          </a:bodyPr>
          <a:lstStyle/>
          <a:p>
            <a:pPr marL="0" indent="0">
              <a:buNone/>
            </a:pPr>
            <a:endParaRPr lang="en-US" sz="1200" dirty="0"/>
          </a:p>
          <a:p>
            <a:pPr marL="0" indent="0">
              <a:buNone/>
            </a:pPr>
            <a:r>
              <a:rPr lang="en-US" dirty="0"/>
              <a:t>Identify different Tiers:</a:t>
            </a:r>
          </a:p>
          <a:p>
            <a:pPr marL="0" indent="0">
              <a:buNone/>
            </a:pPr>
            <a:endParaRPr lang="en-US" dirty="0"/>
          </a:p>
          <a:p>
            <a:pPr marL="0" indent="0">
              <a:buNone/>
            </a:pPr>
            <a:r>
              <a:rPr lang="en-US" dirty="0"/>
              <a:t>1. Web Tier</a:t>
            </a:r>
          </a:p>
          <a:p>
            <a:pPr marL="0" indent="0">
              <a:buNone/>
            </a:pPr>
            <a:r>
              <a:rPr lang="en-US" dirty="0"/>
              <a:t>2. Data Tier</a:t>
            </a:r>
          </a:p>
          <a:p>
            <a:pPr marL="0" indent="0">
              <a:buNone/>
            </a:pPr>
            <a:r>
              <a:rPr lang="en-US" dirty="0"/>
              <a:t>3. DB Tier</a:t>
            </a:r>
          </a:p>
          <a:p>
            <a:pPr marL="0" indent="0">
              <a:buNone/>
            </a:pPr>
            <a:r>
              <a:rPr lang="en-US" dirty="0"/>
              <a:t>4. Network Tier</a:t>
            </a:r>
          </a:p>
          <a:p>
            <a:pPr marL="0" indent="0">
              <a:buNone/>
            </a:pPr>
            <a:r>
              <a:rPr lang="en-US" dirty="0"/>
              <a:t>5. Deployment Tier</a:t>
            </a:r>
          </a:p>
        </p:txBody>
      </p:sp>
      <p:pic>
        <p:nvPicPr>
          <p:cNvPr id="3" name="Picture 2">
            <a:extLst>
              <a:ext uri="{FF2B5EF4-FFF2-40B4-BE49-F238E27FC236}">
                <a16:creationId xmlns:a16="http://schemas.microsoft.com/office/drawing/2014/main" id="{18CB3E9E-1AAD-4A34-862E-06B5C0B537D3}"/>
              </a:ext>
            </a:extLst>
          </p:cNvPr>
          <p:cNvPicPr>
            <a:picLocks noChangeAspect="1"/>
          </p:cNvPicPr>
          <p:nvPr/>
        </p:nvPicPr>
        <p:blipFill>
          <a:blip r:embed="rId3"/>
          <a:stretch>
            <a:fillRect/>
          </a:stretch>
        </p:blipFill>
        <p:spPr>
          <a:xfrm>
            <a:off x="3298004" y="693261"/>
            <a:ext cx="5809549" cy="4313692"/>
          </a:xfrm>
          <a:prstGeom prst="rect">
            <a:avLst/>
          </a:prstGeom>
        </p:spPr>
      </p:pic>
    </p:spTree>
    <p:extLst>
      <p:ext uri="{BB962C8B-B14F-4D97-AF65-F5344CB8AC3E}">
        <p14:creationId xmlns:p14="http://schemas.microsoft.com/office/powerpoint/2010/main" val="364081145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304800" y="352430"/>
            <a:ext cx="8420100" cy="4181734"/>
          </a:xfrm>
        </p:spPr>
        <p:txBody>
          <a:bodyPr>
            <a:noAutofit/>
          </a:bodyPr>
          <a:lstStyle/>
          <a:p>
            <a:pPr marL="0" indent="0">
              <a:buNone/>
            </a:pPr>
            <a:r>
              <a:rPr lang="en-US" sz="1800" dirty="0"/>
              <a:t>Architecture overview of Azure components involved to achieve DR (Active/Passive Full replica) for LAMP stack deployment</a:t>
            </a:r>
          </a:p>
          <a:p>
            <a:pPr marL="0" indent="0">
              <a:buNone/>
            </a:pPr>
            <a:r>
              <a:rPr lang="en-US" sz="1800" dirty="0"/>
              <a:t>								</a:t>
            </a:r>
          </a:p>
        </p:txBody>
      </p:sp>
      <p:sp>
        <p:nvSpPr>
          <p:cNvPr id="41986" name="Slide Number Placeholder 1"/>
          <p:cNvSpPr>
            <a:spLocks noGrp="1"/>
          </p:cNvSpPr>
          <p:nvPr>
            <p:ph type="sldNum" sz="quarter" idx="12"/>
          </p:nvPr>
        </p:nvSpPr>
        <p:spPr>
          <a:noFill/>
        </p:spPr>
        <p:txBody>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EC179834-9D9D-4E2B-9702-985D56937477}" type="slidenum">
              <a:rPr lang="fr-FR" altLang="en-US" smtClean="0">
                <a:solidFill>
                  <a:schemeClr val="bg1"/>
                </a:solidFill>
              </a:rPr>
              <a:pPr/>
              <a:t>14</a:t>
            </a:fld>
            <a:endParaRPr lang="fr-FR" altLang="en-US">
              <a:solidFill>
                <a:schemeClr val="bg1"/>
              </a:solidFill>
            </a:endParaRPr>
          </a:p>
        </p:txBody>
      </p:sp>
      <p:grpSp>
        <p:nvGrpSpPr>
          <p:cNvPr id="5" name="Group 4"/>
          <p:cNvGrpSpPr/>
          <p:nvPr/>
        </p:nvGrpSpPr>
        <p:grpSpPr>
          <a:xfrm>
            <a:off x="50450" y="4534163"/>
            <a:ext cx="9093550" cy="538217"/>
            <a:chOff x="0" y="72018"/>
            <a:chExt cx="5934075" cy="538217"/>
          </a:xfrm>
        </p:grpSpPr>
        <p:pic>
          <p:nvPicPr>
            <p:cNvPr id="8" name="Picture 7"/>
            <p:cNvPicPr/>
            <p:nvPr/>
          </p:nvPicPr>
          <p:blipFill>
            <a:blip r:embed="rId2"/>
            <a:stretch>
              <a:fillRect/>
            </a:stretch>
          </p:blipFill>
          <p:spPr>
            <a:xfrm>
              <a:off x="3" y="72018"/>
              <a:ext cx="897105" cy="441434"/>
            </a:xfrm>
            <a:prstGeom prst="rect">
              <a:avLst/>
            </a:prstGeom>
          </p:spPr>
        </p:pic>
        <p:sp>
          <p:nvSpPr>
            <p:cNvPr id="9" name="Shape 11"/>
            <p:cNvSpPr/>
            <p:nvPr/>
          </p:nvSpPr>
          <p:spPr>
            <a:xfrm>
              <a:off x="0" y="600710"/>
              <a:ext cx="5934075" cy="9525"/>
            </a:xfrm>
            <a:custGeom>
              <a:avLst/>
              <a:gdLst/>
              <a:ahLst/>
              <a:cxnLst/>
              <a:rect l="0" t="0" r="0" b="0"/>
              <a:pathLst>
                <a:path w="5934075" h="9525">
                  <a:moveTo>
                    <a:pt x="5934075" y="0"/>
                  </a:moveTo>
                  <a:lnTo>
                    <a:pt x="0" y="9525"/>
                  </a:lnTo>
                </a:path>
              </a:pathLst>
            </a:custGeom>
            <a:ln w="28575" cap="flat">
              <a:miter lim="127000"/>
            </a:ln>
          </p:spPr>
          <p:style>
            <a:lnRef idx="1">
              <a:srgbClr val="0070C0"/>
            </a:lnRef>
            <a:fillRef idx="0">
              <a:srgbClr val="000000">
                <a:alpha val="0"/>
              </a:srgbClr>
            </a:fillRef>
            <a:effectRef idx="0">
              <a:scrgbClr r="0" g="0" b="0"/>
            </a:effectRef>
            <a:fontRef idx="none"/>
          </p:style>
          <p:txBody>
            <a:bodyPr/>
            <a:lstStyle/>
            <a:p>
              <a:endParaRPr lang="en-US"/>
            </a:p>
          </p:txBody>
        </p:sp>
      </p:grpSp>
      <p:sp>
        <p:nvSpPr>
          <p:cNvPr id="2" name="Rectangle 2">
            <a:extLst>
              <a:ext uri="{FF2B5EF4-FFF2-40B4-BE49-F238E27FC236}">
                <a16:creationId xmlns:a16="http://schemas.microsoft.com/office/drawing/2014/main" id="{11ADDB14-CBC6-4C03-AE66-E6DD47FB736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3">
            <a:extLst>
              <a:ext uri="{FF2B5EF4-FFF2-40B4-BE49-F238E27FC236}">
                <a16:creationId xmlns:a16="http://schemas.microsoft.com/office/drawing/2014/main" id="{0C8C6C28-F41C-4358-AF77-89686933E657}"/>
              </a:ext>
            </a:extLst>
          </p:cNvPr>
          <p:cNvSpPr/>
          <p:nvPr/>
        </p:nvSpPr>
        <p:spPr>
          <a:xfrm>
            <a:off x="240753" y="931155"/>
            <a:ext cx="2445298" cy="2215991"/>
          </a:xfrm>
          <a:prstGeom prst="rect">
            <a:avLst/>
          </a:prstGeom>
        </p:spPr>
        <p:txBody>
          <a:bodyPr wrap="square">
            <a:spAutoFit/>
          </a:bodyPr>
          <a:lstStyle/>
          <a:p>
            <a:pPr marL="0" indent="0">
              <a:buNone/>
            </a:pPr>
            <a:endParaRPr lang="en-US" sz="1200" dirty="0"/>
          </a:p>
          <a:p>
            <a:pPr marL="0" indent="0">
              <a:buNone/>
            </a:pPr>
            <a:r>
              <a:rPr lang="en-US" dirty="0"/>
              <a:t>Identify different Tiers:</a:t>
            </a:r>
          </a:p>
          <a:p>
            <a:pPr marL="0" indent="0">
              <a:buNone/>
            </a:pPr>
            <a:endParaRPr lang="en-US" dirty="0"/>
          </a:p>
          <a:p>
            <a:pPr marL="0" indent="0">
              <a:buNone/>
            </a:pPr>
            <a:r>
              <a:rPr lang="en-US" dirty="0"/>
              <a:t>1. Web Tier</a:t>
            </a:r>
          </a:p>
          <a:p>
            <a:pPr marL="0" indent="0">
              <a:buNone/>
            </a:pPr>
            <a:r>
              <a:rPr lang="en-US" dirty="0"/>
              <a:t>2. Data Tier</a:t>
            </a:r>
          </a:p>
          <a:p>
            <a:pPr marL="0" indent="0">
              <a:buNone/>
            </a:pPr>
            <a:r>
              <a:rPr lang="en-US" dirty="0"/>
              <a:t>3. DB Tier</a:t>
            </a:r>
          </a:p>
          <a:p>
            <a:pPr marL="0" indent="0">
              <a:buNone/>
            </a:pPr>
            <a:r>
              <a:rPr lang="en-US" dirty="0"/>
              <a:t>4. Network Tier</a:t>
            </a:r>
          </a:p>
          <a:p>
            <a:pPr marL="0" indent="0">
              <a:buNone/>
            </a:pPr>
            <a:r>
              <a:rPr lang="en-US" dirty="0"/>
              <a:t>5. Deployment Tier</a:t>
            </a:r>
          </a:p>
        </p:txBody>
      </p:sp>
      <p:pic>
        <p:nvPicPr>
          <p:cNvPr id="6" name="Picture 5">
            <a:extLst>
              <a:ext uri="{FF2B5EF4-FFF2-40B4-BE49-F238E27FC236}">
                <a16:creationId xmlns:a16="http://schemas.microsoft.com/office/drawing/2014/main" id="{617A151F-F709-4254-A498-528C92FED8CF}"/>
              </a:ext>
            </a:extLst>
          </p:cNvPr>
          <p:cNvPicPr>
            <a:picLocks noChangeAspect="1"/>
          </p:cNvPicPr>
          <p:nvPr/>
        </p:nvPicPr>
        <p:blipFill>
          <a:blip r:embed="rId3"/>
          <a:stretch>
            <a:fillRect/>
          </a:stretch>
        </p:blipFill>
        <p:spPr>
          <a:xfrm>
            <a:off x="3322157" y="685800"/>
            <a:ext cx="6457948" cy="5143500"/>
          </a:xfrm>
          <a:prstGeom prst="rect">
            <a:avLst/>
          </a:prstGeom>
        </p:spPr>
      </p:pic>
    </p:spTree>
    <p:extLst>
      <p:ext uri="{BB962C8B-B14F-4D97-AF65-F5344CB8AC3E}">
        <p14:creationId xmlns:p14="http://schemas.microsoft.com/office/powerpoint/2010/main" val="824576674"/>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304800" y="352430"/>
            <a:ext cx="8420100" cy="4181734"/>
          </a:xfrm>
        </p:spPr>
        <p:txBody>
          <a:bodyPr>
            <a:noAutofit/>
          </a:bodyPr>
          <a:lstStyle/>
          <a:p>
            <a:pPr marL="0" indent="0">
              <a:buNone/>
            </a:pPr>
            <a:r>
              <a:rPr lang="en-US" sz="1800" dirty="0"/>
              <a:t>Architecture overview of Azure components involved to achieve DR (Active/Active Full replica) for LAMP stack deployment</a:t>
            </a:r>
          </a:p>
          <a:p>
            <a:pPr marL="0" indent="0">
              <a:buNone/>
            </a:pPr>
            <a:r>
              <a:rPr lang="en-US" sz="1800" dirty="0"/>
              <a:t>								</a:t>
            </a:r>
          </a:p>
        </p:txBody>
      </p:sp>
      <p:sp>
        <p:nvSpPr>
          <p:cNvPr id="41986" name="Slide Number Placeholder 1"/>
          <p:cNvSpPr>
            <a:spLocks noGrp="1"/>
          </p:cNvSpPr>
          <p:nvPr>
            <p:ph type="sldNum" sz="quarter" idx="12"/>
          </p:nvPr>
        </p:nvSpPr>
        <p:spPr>
          <a:noFill/>
        </p:spPr>
        <p:txBody>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EC179834-9D9D-4E2B-9702-985D56937477}" type="slidenum">
              <a:rPr lang="fr-FR" altLang="en-US" smtClean="0">
                <a:solidFill>
                  <a:schemeClr val="bg1"/>
                </a:solidFill>
              </a:rPr>
              <a:pPr/>
              <a:t>15</a:t>
            </a:fld>
            <a:endParaRPr lang="fr-FR" altLang="en-US">
              <a:solidFill>
                <a:schemeClr val="bg1"/>
              </a:solidFill>
            </a:endParaRPr>
          </a:p>
        </p:txBody>
      </p:sp>
      <p:grpSp>
        <p:nvGrpSpPr>
          <p:cNvPr id="5" name="Group 4"/>
          <p:cNvGrpSpPr/>
          <p:nvPr/>
        </p:nvGrpSpPr>
        <p:grpSpPr>
          <a:xfrm>
            <a:off x="50450" y="4534163"/>
            <a:ext cx="9093550" cy="538217"/>
            <a:chOff x="0" y="72018"/>
            <a:chExt cx="5934075" cy="538217"/>
          </a:xfrm>
        </p:grpSpPr>
        <p:pic>
          <p:nvPicPr>
            <p:cNvPr id="8" name="Picture 7"/>
            <p:cNvPicPr/>
            <p:nvPr/>
          </p:nvPicPr>
          <p:blipFill>
            <a:blip r:embed="rId2"/>
            <a:stretch>
              <a:fillRect/>
            </a:stretch>
          </p:blipFill>
          <p:spPr>
            <a:xfrm>
              <a:off x="3" y="72018"/>
              <a:ext cx="897105" cy="441434"/>
            </a:xfrm>
            <a:prstGeom prst="rect">
              <a:avLst/>
            </a:prstGeom>
          </p:spPr>
        </p:pic>
        <p:sp>
          <p:nvSpPr>
            <p:cNvPr id="9" name="Shape 11"/>
            <p:cNvSpPr/>
            <p:nvPr/>
          </p:nvSpPr>
          <p:spPr>
            <a:xfrm>
              <a:off x="0" y="600710"/>
              <a:ext cx="5934075" cy="9525"/>
            </a:xfrm>
            <a:custGeom>
              <a:avLst/>
              <a:gdLst/>
              <a:ahLst/>
              <a:cxnLst/>
              <a:rect l="0" t="0" r="0" b="0"/>
              <a:pathLst>
                <a:path w="5934075" h="9525">
                  <a:moveTo>
                    <a:pt x="5934075" y="0"/>
                  </a:moveTo>
                  <a:lnTo>
                    <a:pt x="0" y="9525"/>
                  </a:lnTo>
                </a:path>
              </a:pathLst>
            </a:custGeom>
            <a:ln w="28575" cap="flat">
              <a:miter lim="127000"/>
            </a:ln>
          </p:spPr>
          <p:style>
            <a:lnRef idx="1">
              <a:srgbClr val="0070C0"/>
            </a:lnRef>
            <a:fillRef idx="0">
              <a:srgbClr val="000000">
                <a:alpha val="0"/>
              </a:srgbClr>
            </a:fillRef>
            <a:effectRef idx="0">
              <a:scrgbClr r="0" g="0" b="0"/>
            </a:effectRef>
            <a:fontRef idx="none"/>
          </p:style>
          <p:txBody>
            <a:bodyPr/>
            <a:lstStyle/>
            <a:p>
              <a:endParaRPr lang="en-US"/>
            </a:p>
          </p:txBody>
        </p:sp>
      </p:grpSp>
      <p:sp>
        <p:nvSpPr>
          <p:cNvPr id="2" name="Rectangle 2">
            <a:extLst>
              <a:ext uri="{FF2B5EF4-FFF2-40B4-BE49-F238E27FC236}">
                <a16:creationId xmlns:a16="http://schemas.microsoft.com/office/drawing/2014/main" id="{11ADDB14-CBC6-4C03-AE66-E6DD47FB736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3">
            <a:extLst>
              <a:ext uri="{FF2B5EF4-FFF2-40B4-BE49-F238E27FC236}">
                <a16:creationId xmlns:a16="http://schemas.microsoft.com/office/drawing/2014/main" id="{0C8C6C28-F41C-4358-AF77-89686933E657}"/>
              </a:ext>
            </a:extLst>
          </p:cNvPr>
          <p:cNvSpPr/>
          <p:nvPr/>
        </p:nvSpPr>
        <p:spPr>
          <a:xfrm>
            <a:off x="240753" y="931155"/>
            <a:ext cx="2445298" cy="2215991"/>
          </a:xfrm>
          <a:prstGeom prst="rect">
            <a:avLst/>
          </a:prstGeom>
        </p:spPr>
        <p:txBody>
          <a:bodyPr wrap="square">
            <a:spAutoFit/>
          </a:bodyPr>
          <a:lstStyle/>
          <a:p>
            <a:pPr marL="0" indent="0">
              <a:buNone/>
            </a:pPr>
            <a:endParaRPr lang="en-US" sz="1200" dirty="0"/>
          </a:p>
          <a:p>
            <a:pPr marL="0" indent="0">
              <a:buNone/>
            </a:pPr>
            <a:r>
              <a:rPr lang="en-US" dirty="0"/>
              <a:t>Identify different Tiers:</a:t>
            </a:r>
          </a:p>
          <a:p>
            <a:pPr marL="0" indent="0">
              <a:buNone/>
            </a:pPr>
            <a:endParaRPr lang="en-US" dirty="0"/>
          </a:p>
          <a:p>
            <a:pPr marL="0" indent="0">
              <a:buNone/>
            </a:pPr>
            <a:r>
              <a:rPr lang="en-US" dirty="0"/>
              <a:t>1. Web Tier</a:t>
            </a:r>
          </a:p>
          <a:p>
            <a:pPr marL="0" indent="0">
              <a:buNone/>
            </a:pPr>
            <a:r>
              <a:rPr lang="en-US" dirty="0"/>
              <a:t>2. Data Tier</a:t>
            </a:r>
          </a:p>
          <a:p>
            <a:pPr marL="0" indent="0">
              <a:buNone/>
            </a:pPr>
            <a:r>
              <a:rPr lang="en-US" dirty="0"/>
              <a:t>3. DB Tier</a:t>
            </a:r>
          </a:p>
          <a:p>
            <a:pPr marL="0" indent="0">
              <a:buNone/>
            </a:pPr>
            <a:r>
              <a:rPr lang="en-US" dirty="0"/>
              <a:t>4. Network Tier</a:t>
            </a:r>
          </a:p>
          <a:p>
            <a:pPr marL="0" indent="0">
              <a:buNone/>
            </a:pPr>
            <a:r>
              <a:rPr lang="en-US" dirty="0"/>
              <a:t>5. Deployment Tier</a:t>
            </a:r>
          </a:p>
        </p:txBody>
      </p:sp>
      <p:pic>
        <p:nvPicPr>
          <p:cNvPr id="3" name="Picture 2">
            <a:extLst>
              <a:ext uri="{FF2B5EF4-FFF2-40B4-BE49-F238E27FC236}">
                <a16:creationId xmlns:a16="http://schemas.microsoft.com/office/drawing/2014/main" id="{9A2330EF-1534-4C19-AF2F-4BDE1A4CD244}"/>
              </a:ext>
            </a:extLst>
          </p:cNvPr>
          <p:cNvPicPr>
            <a:picLocks noChangeAspect="1"/>
          </p:cNvPicPr>
          <p:nvPr/>
        </p:nvPicPr>
        <p:blipFill>
          <a:blip r:embed="rId3"/>
          <a:stretch>
            <a:fillRect/>
          </a:stretch>
        </p:blipFill>
        <p:spPr>
          <a:xfrm>
            <a:off x="2686052" y="653649"/>
            <a:ext cx="6038848" cy="4490915"/>
          </a:xfrm>
          <a:prstGeom prst="rect">
            <a:avLst/>
          </a:prstGeom>
        </p:spPr>
      </p:pic>
    </p:spTree>
    <p:extLst>
      <p:ext uri="{BB962C8B-B14F-4D97-AF65-F5344CB8AC3E}">
        <p14:creationId xmlns:p14="http://schemas.microsoft.com/office/powerpoint/2010/main" val="69967391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2409" y="1773862"/>
            <a:ext cx="8355012" cy="857250"/>
          </a:xfrm>
        </p:spPr>
        <p:txBody>
          <a:bodyPr>
            <a:normAutofit fontScale="90000"/>
          </a:bodyPr>
          <a:lstStyle/>
          <a:p>
            <a:pPr algn="ctr"/>
            <a:r>
              <a:rPr lang="en-US" sz="6000" dirty="0">
                <a:latin typeface="Segoe UI" pitchFamily="34" charset="0"/>
                <a:ea typeface="Segoe UI" pitchFamily="34" charset="0"/>
                <a:cs typeface="Segoe UI" pitchFamily="34" charset="0"/>
              </a:rPr>
              <a:t>Q&amp;A</a:t>
            </a:r>
          </a:p>
        </p:txBody>
      </p:sp>
      <p:sp>
        <p:nvSpPr>
          <p:cNvPr id="41986" name="Slide Number Placeholder 1"/>
          <p:cNvSpPr>
            <a:spLocks noGrp="1"/>
          </p:cNvSpPr>
          <p:nvPr>
            <p:ph type="sldNum" sz="quarter" idx="12"/>
          </p:nvPr>
        </p:nvSpPr>
        <p:spPr>
          <a:noFill/>
        </p:spPr>
        <p:txBody>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EC179834-9D9D-4E2B-9702-985D56937477}" type="slidenum">
              <a:rPr lang="fr-FR" altLang="en-US" sz="1400" smtClean="0">
                <a:solidFill>
                  <a:schemeClr val="bg1"/>
                </a:solidFill>
                <a:latin typeface="Segoe UI" pitchFamily="34" charset="0"/>
                <a:ea typeface="Segoe UI" pitchFamily="34" charset="0"/>
                <a:cs typeface="Segoe UI" pitchFamily="34" charset="0"/>
              </a:rPr>
              <a:pPr/>
              <a:t>16</a:t>
            </a:fld>
            <a:endParaRPr lang="fr-FR" altLang="en-US" sz="1400" dirty="0">
              <a:solidFill>
                <a:schemeClr val="bg1"/>
              </a:solidFill>
              <a:latin typeface="Segoe UI" pitchFamily="34" charset="0"/>
              <a:ea typeface="Segoe UI" pitchFamily="34" charset="0"/>
              <a:cs typeface="Segoe UI" pitchFamily="34" charset="0"/>
            </a:endParaRPr>
          </a:p>
        </p:txBody>
      </p:sp>
      <p:sp>
        <p:nvSpPr>
          <p:cNvPr id="8" name="Content Placeholder 7"/>
          <p:cNvSpPr>
            <a:spLocks noGrp="1"/>
          </p:cNvSpPr>
          <p:nvPr>
            <p:ph idx="4294967295"/>
          </p:nvPr>
        </p:nvSpPr>
        <p:spPr>
          <a:xfrm>
            <a:off x="0" y="965200"/>
            <a:ext cx="8342313" cy="3636963"/>
          </a:xfrm>
          <a:prstGeom prst="rect">
            <a:avLst/>
          </a:prstGeom>
        </p:spPr>
        <p:txBody>
          <a:bodyPr/>
          <a:lstStyle/>
          <a:p>
            <a:pPr marL="285750" lvl="4" indent="-285750"/>
            <a:endParaRPr lang="en-US" dirty="0">
              <a:latin typeface="Segoe UI" pitchFamily="34" charset="0"/>
              <a:ea typeface="Segoe UI" pitchFamily="34" charset="0"/>
              <a:cs typeface="Segoe UI" pitchFamily="34" charset="0"/>
            </a:endParaRPr>
          </a:p>
          <a:p>
            <a:pPr marL="285750" lvl="4" indent="-285750"/>
            <a:endParaRPr lang="en-US" dirty="0">
              <a:latin typeface="Segoe UI" pitchFamily="34" charset="0"/>
              <a:ea typeface="Segoe UI" pitchFamily="34" charset="0"/>
              <a:cs typeface="Segoe UI" pitchFamily="34" charset="0"/>
            </a:endParaRPr>
          </a:p>
          <a:p>
            <a:pPr marL="0" indent="0">
              <a:buNone/>
            </a:pPr>
            <a:endParaRPr lang="en-US" dirty="0"/>
          </a:p>
        </p:txBody>
      </p:sp>
      <p:grpSp>
        <p:nvGrpSpPr>
          <p:cNvPr id="5" name="Group 4"/>
          <p:cNvGrpSpPr/>
          <p:nvPr/>
        </p:nvGrpSpPr>
        <p:grpSpPr>
          <a:xfrm>
            <a:off x="119818" y="4467498"/>
            <a:ext cx="9024182" cy="610235"/>
            <a:chOff x="0" y="0"/>
            <a:chExt cx="5934075" cy="610235"/>
          </a:xfrm>
        </p:grpSpPr>
        <p:pic>
          <p:nvPicPr>
            <p:cNvPr id="6" name="Picture 5"/>
            <p:cNvPicPr/>
            <p:nvPr/>
          </p:nvPicPr>
          <p:blipFill>
            <a:blip r:embed="rId2"/>
            <a:stretch>
              <a:fillRect/>
            </a:stretch>
          </p:blipFill>
          <p:spPr>
            <a:xfrm>
              <a:off x="1" y="0"/>
              <a:ext cx="908148" cy="539630"/>
            </a:xfrm>
            <a:prstGeom prst="rect">
              <a:avLst/>
            </a:prstGeom>
          </p:spPr>
        </p:pic>
        <p:sp>
          <p:nvSpPr>
            <p:cNvPr id="7" name="Shape 11"/>
            <p:cNvSpPr/>
            <p:nvPr/>
          </p:nvSpPr>
          <p:spPr>
            <a:xfrm>
              <a:off x="0" y="600710"/>
              <a:ext cx="5934075" cy="9525"/>
            </a:xfrm>
            <a:custGeom>
              <a:avLst/>
              <a:gdLst/>
              <a:ahLst/>
              <a:cxnLst/>
              <a:rect l="0" t="0" r="0" b="0"/>
              <a:pathLst>
                <a:path w="5934075" h="9525">
                  <a:moveTo>
                    <a:pt x="5934075" y="0"/>
                  </a:moveTo>
                  <a:lnTo>
                    <a:pt x="0" y="9525"/>
                  </a:lnTo>
                </a:path>
              </a:pathLst>
            </a:custGeom>
            <a:ln w="28575" cap="flat">
              <a:miter lim="127000"/>
            </a:ln>
          </p:spPr>
          <p:style>
            <a:lnRef idx="1">
              <a:srgbClr val="0070C0"/>
            </a:lnRef>
            <a:fillRef idx="0">
              <a:srgbClr val="000000">
                <a:alpha val="0"/>
              </a:srgbClr>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41804986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bwMode="hidden">
          <a:xfrm>
            <a:off x="0" y="296335"/>
            <a:ext cx="9144000" cy="2967402"/>
          </a:xfrm>
          <a:prstGeom prst="rect">
            <a:avLst/>
          </a:prstGeom>
        </p:spPr>
      </p:pic>
      <p:pic>
        <p:nvPicPr>
          <p:cNvPr id="7" name="Picture 6"/>
          <p:cNvPicPr>
            <a:picLocks noChangeAspect="1"/>
          </p:cNvPicPr>
          <p:nvPr/>
        </p:nvPicPr>
        <p:blipFill rotWithShape="1">
          <a:blip r:embed="rId3" cstate="email">
            <a:extLst>
              <a:ext uri="{28A0092B-C50C-407E-A947-70E740481C1C}">
                <a14:useLocalDpi xmlns:a14="http://schemas.microsoft.com/office/drawing/2010/main" val="0"/>
              </a:ext>
            </a:extLst>
          </a:blip>
          <a:srcRect/>
          <a:stretch/>
        </p:blipFill>
        <p:spPr bwMode="hidden">
          <a:xfrm flipV="1">
            <a:off x="0" y="-4"/>
            <a:ext cx="9144000" cy="728136"/>
          </a:xfrm>
          <a:prstGeom prst="rect">
            <a:avLst/>
          </a:prstGeom>
        </p:spPr>
      </p:pic>
      <p:sp>
        <p:nvSpPr>
          <p:cNvPr id="8" name="Title 20"/>
          <p:cNvSpPr txBox="1">
            <a:spLocks/>
          </p:cNvSpPr>
          <p:nvPr/>
        </p:nvSpPr>
        <p:spPr>
          <a:xfrm>
            <a:off x="495300" y="1149925"/>
            <a:ext cx="8648700" cy="1835564"/>
          </a:xfrm>
          <a:prstGeom prst="rect">
            <a:avLst/>
          </a:prstGeom>
          <a:ln>
            <a:noFill/>
          </a:ln>
        </p:spPr>
        <p:txBody>
          <a:bodyPr vert="horz" wrap="none" lIns="91440" tIns="45720" rIns="91440" bIns="45720" rtlCol="0" anchor="t" anchorCtr="0">
            <a:noAutofit/>
          </a:bodyPr>
          <a:lstStyle>
            <a:lvl1pPr algn="l" defTabSz="457200" rtl="0" eaLnBrk="1" latinLnBrk="0" hangingPunct="1">
              <a:lnSpc>
                <a:spcPct val="90000"/>
              </a:lnSpc>
              <a:spcBef>
                <a:spcPct val="0"/>
              </a:spcBef>
              <a:buNone/>
              <a:defRPr lang="en-US" sz="5400" b="1" kern="1200" spc="0" baseline="0" dirty="0">
                <a:solidFill>
                  <a:srgbClr val="FFFFFF"/>
                </a:solidFill>
                <a:latin typeface="Arial"/>
                <a:ea typeface="+mj-ea"/>
                <a:cs typeface="Arial"/>
              </a:defRPr>
            </a:lvl1pPr>
          </a:lstStyle>
          <a:p>
            <a:pPr defTabSz="457189">
              <a:defRPr/>
            </a:pPr>
            <a:endParaRPr lang="en-US" dirty="0"/>
          </a:p>
          <a:p>
            <a:pPr defTabSz="457189">
              <a:defRPr/>
            </a:pPr>
            <a:r>
              <a:rPr lang="en-US" dirty="0"/>
              <a:t>Thank You</a:t>
            </a:r>
          </a:p>
        </p:txBody>
      </p:sp>
      <p:grpSp>
        <p:nvGrpSpPr>
          <p:cNvPr id="5" name="Group 4"/>
          <p:cNvGrpSpPr/>
          <p:nvPr/>
        </p:nvGrpSpPr>
        <p:grpSpPr>
          <a:xfrm>
            <a:off x="0" y="4656684"/>
            <a:ext cx="9024182" cy="610235"/>
            <a:chOff x="0" y="0"/>
            <a:chExt cx="5934075" cy="610235"/>
          </a:xfrm>
        </p:grpSpPr>
        <p:pic>
          <p:nvPicPr>
            <p:cNvPr id="9" name="Picture 8"/>
            <p:cNvPicPr/>
            <p:nvPr/>
          </p:nvPicPr>
          <p:blipFill>
            <a:blip r:embed="rId4"/>
            <a:stretch>
              <a:fillRect/>
            </a:stretch>
          </p:blipFill>
          <p:spPr>
            <a:xfrm>
              <a:off x="1" y="0"/>
              <a:ext cx="908148" cy="539630"/>
            </a:xfrm>
            <a:prstGeom prst="rect">
              <a:avLst/>
            </a:prstGeom>
          </p:spPr>
        </p:pic>
        <p:sp>
          <p:nvSpPr>
            <p:cNvPr id="10" name="Shape 11"/>
            <p:cNvSpPr/>
            <p:nvPr/>
          </p:nvSpPr>
          <p:spPr>
            <a:xfrm>
              <a:off x="0" y="600710"/>
              <a:ext cx="5934075" cy="9525"/>
            </a:xfrm>
            <a:custGeom>
              <a:avLst/>
              <a:gdLst/>
              <a:ahLst/>
              <a:cxnLst/>
              <a:rect l="0" t="0" r="0" b="0"/>
              <a:pathLst>
                <a:path w="5934075" h="9525">
                  <a:moveTo>
                    <a:pt x="5934075" y="0"/>
                  </a:moveTo>
                  <a:lnTo>
                    <a:pt x="0" y="9525"/>
                  </a:lnTo>
                </a:path>
              </a:pathLst>
            </a:custGeom>
            <a:ln w="28575" cap="flat">
              <a:miter lim="127000"/>
            </a:ln>
          </p:spPr>
          <p:style>
            <a:lnRef idx="1">
              <a:srgbClr val="0070C0"/>
            </a:lnRef>
            <a:fillRef idx="0">
              <a:srgbClr val="000000">
                <a:alpha val="0"/>
              </a:srgbClr>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17633604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19" y="1487384"/>
            <a:ext cx="7672251" cy="2215158"/>
          </a:xfrm>
          <a:prstGeom prst="rect">
            <a:avLst/>
          </a:prstGeom>
        </p:spPr>
        <p:txBody>
          <a:bodyPr wrap="square">
            <a:spAutoFit/>
          </a:bodyPr>
          <a:lstStyle/>
          <a:p>
            <a:pPr marL="285750" indent="-285750">
              <a:lnSpc>
                <a:spcPct val="130000"/>
              </a:lnSpc>
              <a:buFont typeface="Wingdings" pitchFamily="2" charset="2"/>
              <a:buChar char="Ø"/>
            </a:pPr>
            <a:r>
              <a:rPr lang="en-US" altLang="en-US" dirty="0">
                <a:solidFill>
                  <a:schemeClr val="bg1"/>
                </a:solidFill>
                <a:latin typeface="Segoe UI" pitchFamily="34" charset="0"/>
                <a:ea typeface="Segoe UI" pitchFamily="34" charset="0"/>
                <a:cs typeface="Segoe UI" pitchFamily="34" charset="0"/>
              </a:rPr>
              <a:t>Resiliency</a:t>
            </a:r>
          </a:p>
          <a:p>
            <a:pPr marL="285750" indent="-285750">
              <a:lnSpc>
                <a:spcPct val="130000"/>
              </a:lnSpc>
              <a:buFont typeface="Wingdings" pitchFamily="2" charset="2"/>
              <a:buChar char="Ø"/>
            </a:pPr>
            <a:r>
              <a:rPr lang="en-US" altLang="en-US" dirty="0">
                <a:solidFill>
                  <a:schemeClr val="bg1"/>
                </a:solidFill>
                <a:latin typeface="Segoe UI" pitchFamily="34" charset="0"/>
                <a:ea typeface="Segoe UI" pitchFamily="34" charset="0"/>
                <a:cs typeface="Segoe UI" pitchFamily="34" charset="0"/>
              </a:rPr>
              <a:t>Process of achieve resiliency</a:t>
            </a:r>
          </a:p>
          <a:p>
            <a:pPr marL="285750" indent="-285750">
              <a:lnSpc>
                <a:spcPct val="130000"/>
              </a:lnSpc>
              <a:buFont typeface="Wingdings" pitchFamily="2" charset="2"/>
              <a:buChar char="Ø"/>
            </a:pPr>
            <a:r>
              <a:rPr lang="en-US" altLang="en-US" dirty="0">
                <a:solidFill>
                  <a:schemeClr val="bg1"/>
                </a:solidFill>
                <a:latin typeface="Segoe UI" pitchFamily="34" charset="0"/>
                <a:ea typeface="Segoe UI" pitchFamily="34" charset="0"/>
                <a:cs typeface="Segoe UI" pitchFamily="34" charset="0"/>
              </a:rPr>
              <a:t>Redundancy using Azure services</a:t>
            </a:r>
          </a:p>
          <a:p>
            <a:pPr marL="285750" indent="-285750">
              <a:lnSpc>
                <a:spcPct val="130000"/>
              </a:lnSpc>
              <a:buFont typeface="Wingdings" pitchFamily="2" charset="2"/>
              <a:buChar char="Ø"/>
            </a:pPr>
            <a:r>
              <a:rPr lang="en-US" altLang="en-US" dirty="0">
                <a:solidFill>
                  <a:schemeClr val="bg1"/>
                </a:solidFill>
                <a:latin typeface="Segoe UI" pitchFamily="34" charset="0"/>
                <a:ea typeface="Segoe UI" pitchFamily="34" charset="0"/>
                <a:cs typeface="Segoe UI" pitchFamily="34" charset="0"/>
              </a:rPr>
              <a:t>Disaster Recovery (BCDR)</a:t>
            </a:r>
          </a:p>
          <a:p>
            <a:pPr marL="285750" indent="-285750">
              <a:lnSpc>
                <a:spcPct val="130000"/>
              </a:lnSpc>
              <a:buFont typeface="Wingdings" pitchFamily="2" charset="2"/>
              <a:buChar char="Ø"/>
            </a:pPr>
            <a:r>
              <a:rPr lang="en-US" altLang="en-US" dirty="0">
                <a:solidFill>
                  <a:schemeClr val="bg1"/>
                </a:solidFill>
                <a:latin typeface="Segoe UI" pitchFamily="34" charset="0"/>
                <a:ea typeface="Segoe UI" pitchFamily="34" charset="0"/>
                <a:cs typeface="Segoe UI" pitchFamily="34" charset="0"/>
              </a:rPr>
              <a:t>Disaster Recovery Options</a:t>
            </a:r>
          </a:p>
          <a:p>
            <a:pPr marL="285750" indent="-285750">
              <a:lnSpc>
                <a:spcPct val="130000"/>
              </a:lnSpc>
              <a:buFont typeface="Wingdings" pitchFamily="2" charset="2"/>
              <a:buChar char="Ø"/>
            </a:pPr>
            <a:endParaRPr lang="en-US" altLang="en-US" dirty="0">
              <a:solidFill>
                <a:schemeClr val="bg1"/>
              </a:solidFill>
              <a:latin typeface="Segoe UI" pitchFamily="34" charset="0"/>
              <a:ea typeface="Segoe UI" pitchFamily="34" charset="0"/>
              <a:cs typeface="Segoe UI" pitchFamily="34" charset="0"/>
            </a:endParaRPr>
          </a:p>
        </p:txBody>
      </p:sp>
      <p:sp>
        <p:nvSpPr>
          <p:cNvPr id="3" name="Rectangle 622"/>
          <p:cNvSpPr>
            <a:spLocks noChangeArrowheads="1"/>
          </p:cNvSpPr>
          <p:nvPr/>
        </p:nvSpPr>
        <p:spPr bwMode="auto">
          <a:xfrm>
            <a:off x="101600" y="247650"/>
            <a:ext cx="414655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r>
              <a:rPr lang="fr-FR" altLang="en-US" sz="4400" dirty="0">
                <a:solidFill>
                  <a:schemeClr val="bg1"/>
                </a:solidFill>
                <a:latin typeface="Calibri Light" panose="020F0302020204030204" pitchFamily="34" charset="0"/>
              </a:rPr>
              <a:t>Agenda</a:t>
            </a:r>
          </a:p>
        </p:txBody>
      </p:sp>
      <p:sp>
        <p:nvSpPr>
          <p:cNvPr id="5" name="Rectangle 4"/>
          <p:cNvSpPr/>
          <p:nvPr/>
        </p:nvSpPr>
        <p:spPr>
          <a:xfrm>
            <a:off x="101598" y="2958808"/>
            <a:ext cx="7672251" cy="414665"/>
          </a:xfrm>
          <a:prstGeom prst="rect">
            <a:avLst/>
          </a:prstGeom>
        </p:spPr>
        <p:txBody>
          <a:bodyPr wrap="square">
            <a:spAutoFit/>
          </a:bodyPr>
          <a:lstStyle/>
          <a:p>
            <a:pPr marL="285750" indent="-285750">
              <a:lnSpc>
                <a:spcPct val="130000"/>
              </a:lnSpc>
              <a:buFont typeface="Wingdings" pitchFamily="2" charset="2"/>
              <a:buChar char="Ø"/>
            </a:pPr>
            <a:endParaRPr lang="en-US" altLang="en-US" dirty="0">
              <a:solidFill>
                <a:schemeClr val="bg1"/>
              </a:solidFill>
              <a:latin typeface="Segoe UI" pitchFamily="34" charset="0"/>
              <a:ea typeface="Segoe UI" pitchFamily="34" charset="0"/>
              <a:cs typeface="Segoe UI" pitchFamily="34" charset="0"/>
            </a:endParaRPr>
          </a:p>
        </p:txBody>
      </p:sp>
      <p:sp>
        <p:nvSpPr>
          <p:cNvPr id="6" name="Rectangle 5"/>
          <p:cNvSpPr/>
          <p:nvPr/>
        </p:nvSpPr>
        <p:spPr>
          <a:xfrm>
            <a:off x="0" y="2801493"/>
            <a:ext cx="7672251" cy="414665"/>
          </a:xfrm>
          <a:prstGeom prst="rect">
            <a:avLst/>
          </a:prstGeom>
        </p:spPr>
        <p:txBody>
          <a:bodyPr wrap="square">
            <a:spAutoFit/>
          </a:bodyPr>
          <a:lstStyle/>
          <a:p>
            <a:pPr>
              <a:lnSpc>
                <a:spcPct val="130000"/>
              </a:lnSpc>
            </a:pPr>
            <a:r>
              <a:rPr lang="en-US" altLang="en-US" dirty="0">
                <a:solidFill>
                  <a:schemeClr val="bg1"/>
                </a:solidFill>
                <a:latin typeface="Segoe UI" pitchFamily="34" charset="0"/>
                <a:ea typeface="Segoe UI" pitchFamily="34" charset="0"/>
                <a:cs typeface="Segoe UI" pitchFamily="34" charset="0"/>
              </a:rPr>
              <a:t> </a:t>
            </a:r>
          </a:p>
        </p:txBody>
      </p:sp>
      <p:grpSp>
        <p:nvGrpSpPr>
          <p:cNvPr id="8" name="Group 7"/>
          <p:cNvGrpSpPr/>
          <p:nvPr/>
        </p:nvGrpSpPr>
        <p:grpSpPr>
          <a:xfrm>
            <a:off x="101598" y="4838382"/>
            <a:ext cx="9024182" cy="610235"/>
            <a:chOff x="0" y="0"/>
            <a:chExt cx="5934075" cy="610235"/>
          </a:xfrm>
        </p:grpSpPr>
        <p:pic>
          <p:nvPicPr>
            <p:cNvPr id="9" name="Picture 8"/>
            <p:cNvPicPr/>
            <p:nvPr/>
          </p:nvPicPr>
          <p:blipFill>
            <a:blip r:embed="rId2"/>
            <a:stretch>
              <a:fillRect/>
            </a:stretch>
          </p:blipFill>
          <p:spPr>
            <a:xfrm>
              <a:off x="1" y="0"/>
              <a:ext cx="908148" cy="539630"/>
            </a:xfrm>
            <a:prstGeom prst="rect">
              <a:avLst/>
            </a:prstGeom>
          </p:spPr>
        </p:pic>
        <p:sp>
          <p:nvSpPr>
            <p:cNvPr id="10" name="Shape 11"/>
            <p:cNvSpPr/>
            <p:nvPr/>
          </p:nvSpPr>
          <p:spPr>
            <a:xfrm>
              <a:off x="0" y="600710"/>
              <a:ext cx="5934075" cy="9525"/>
            </a:xfrm>
            <a:custGeom>
              <a:avLst/>
              <a:gdLst/>
              <a:ahLst/>
              <a:cxnLst/>
              <a:rect l="0" t="0" r="0" b="0"/>
              <a:pathLst>
                <a:path w="5934075" h="9525">
                  <a:moveTo>
                    <a:pt x="5934075" y="0"/>
                  </a:moveTo>
                  <a:lnTo>
                    <a:pt x="0" y="9525"/>
                  </a:lnTo>
                </a:path>
              </a:pathLst>
            </a:custGeom>
            <a:ln w="28575" cap="flat">
              <a:miter lim="127000"/>
            </a:ln>
          </p:spPr>
          <p:style>
            <a:lnRef idx="1">
              <a:srgbClr val="0070C0"/>
            </a:lnRef>
            <a:fillRef idx="0">
              <a:srgbClr val="000000">
                <a:alpha val="0"/>
              </a:srgbClr>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1532494129"/>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4000" dirty="0">
                <a:effectLst>
                  <a:outerShdw blurRad="38100" dist="38100" dir="2700000" algn="tl">
                    <a:srgbClr val="000000">
                      <a:alpha val="43137"/>
                    </a:srgbClr>
                  </a:outerShdw>
                </a:effectLst>
                <a:latin typeface="Segoe UI" pitchFamily="34" charset="0"/>
                <a:ea typeface="Segoe UI" pitchFamily="34" charset="0"/>
                <a:cs typeface="Segoe UI" pitchFamily="34" charset="0"/>
              </a:rPr>
              <a:t>Resiliency</a:t>
            </a:r>
            <a:r>
              <a:rPr lang="en-US" sz="4000" u="sng" dirty="0">
                <a:effectLst>
                  <a:outerShdw blurRad="38100" dist="38100" dir="2700000" algn="tl">
                    <a:srgbClr val="000000">
                      <a:alpha val="43137"/>
                    </a:srgbClr>
                  </a:outerShdw>
                </a:effectLst>
                <a:latin typeface="Segoe UI" pitchFamily="34" charset="0"/>
                <a:ea typeface="Segoe UI" pitchFamily="34" charset="0"/>
                <a:cs typeface="Segoe UI" pitchFamily="34" charset="0"/>
              </a:rPr>
              <a:t> </a:t>
            </a:r>
          </a:p>
        </p:txBody>
      </p:sp>
      <p:sp>
        <p:nvSpPr>
          <p:cNvPr id="7" name="Content Placeholder 6"/>
          <p:cNvSpPr>
            <a:spLocks noGrp="1"/>
          </p:cNvSpPr>
          <p:nvPr>
            <p:ph sz="half" idx="1"/>
          </p:nvPr>
        </p:nvSpPr>
        <p:spPr>
          <a:xfrm>
            <a:off x="489908" y="1155800"/>
            <a:ext cx="8234992" cy="3378363"/>
          </a:xfrm>
        </p:spPr>
        <p:txBody>
          <a:bodyPr>
            <a:normAutofit fontScale="85000" lnSpcReduction="10000"/>
          </a:bodyPr>
          <a:lstStyle/>
          <a:p>
            <a:pPr marL="0" indent="0" algn="ctr">
              <a:buNone/>
            </a:pPr>
            <a:endParaRPr lang="en-US" sz="2000" dirty="0">
              <a:latin typeface="Segoe UI" pitchFamily="34" charset="0"/>
              <a:ea typeface="Segoe UI" pitchFamily="34" charset="0"/>
              <a:cs typeface="Segoe UI" pitchFamily="34" charset="0"/>
            </a:endParaRPr>
          </a:p>
          <a:p>
            <a:r>
              <a:rPr lang="en-US" b="1" dirty="0"/>
              <a:t>Resiliency</a:t>
            </a:r>
            <a:r>
              <a:rPr lang="en-US" dirty="0"/>
              <a:t> is the ability of a system to recover from failures and continue to function.</a:t>
            </a:r>
          </a:p>
          <a:p>
            <a:r>
              <a:rPr lang="en-US" dirty="0"/>
              <a:t>Resiliency is about </a:t>
            </a:r>
            <a:r>
              <a:rPr lang="en-US" i="1" dirty="0"/>
              <a:t>responding</a:t>
            </a:r>
            <a:r>
              <a:rPr lang="en-US" dirty="0"/>
              <a:t> to failures in a way that avoids downtime or data loss. </a:t>
            </a:r>
          </a:p>
          <a:p>
            <a:r>
              <a:rPr lang="en-US" dirty="0"/>
              <a:t>The goal of resiliency is to return the application to a fully functioning state following a failure.</a:t>
            </a:r>
            <a:endParaRPr lang="en-US" sz="2000" dirty="0">
              <a:latin typeface="Segoe UI" pitchFamily="34" charset="0"/>
              <a:ea typeface="Segoe UI" pitchFamily="34" charset="0"/>
              <a:cs typeface="Segoe UI" pitchFamily="34" charset="0"/>
            </a:endParaRPr>
          </a:p>
          <a:p>
            <a:r>
              <a:rPr lang="en-US" dirty="0"/>
              <a:t>Two important aspects of resiliency are high availability and disaster recovery.</a:t>
            </a:r>
          </a:p>
          <a:p>
            <a:r>
              <a:rPr lang="en-US" b="1" dirty="0"/>
              <a:t>High availability</a:t>
            </a:r>
            <a:r>
              <a:rPr lang="en-US" dirty="0"/>
              <a:t> (HA) is the ability of the application to continue running in a healthy state, without significant downtime.</a:t>
            </a:r>
          </a:p>
          <a:p>
            <a:r>
              <a:rPr lang="en-US" dirty="0"/>
              <a:t>Maintaining the healthy state of an application.</a:t>
            </a:r>
          </a:p>
          <a:p>
            <a:r>
              <a:rPr lang="en-US" dirty="0"/>
              <a:t> </a:t>
            </a:r>
            <a:r>
              <a:rPr lang="en-US" b="1" dirty="0"/>
              <a:t>Disaster recovery</a:t>
            </a:r>
            <a:r>
              <a:rPr lang="en-US" dirty="0"/>
              <a:t> (DR) is the ability to recover from failures, such as service disruption that affects a Datacenter or entire Region</a:t>
            </a:r>
            <a:endParaRPr lang="en-US" sz="2000" dirty="0">
              <a:latin typeface="Segoe UI" pitchFamily="34" charset="0"/>
              <a:ea typeface="Segoe UI" pitchFamily="34" charset="0"/>
              <a:cs typeface="Segoe UI" pitchFamily="34" charset="0"/>
            </a:endParaRPr>
          </a:p>
        </p:txBody>
      </p:sp>
      <p:sp>
        <p:nvSpPr>
          <p:cNvPr id="41986" name="Slide Number Placeholder 1"/>
          <p:cNvSpPr>
            <a:spLocks noGrp="1"/>
          </p:cNvSpPr>
          <p:nvPr>
            <p:ph type="sldNum" sz="quarter" idx="12"/>
          </p:nvPr>
        </p:nvSpPr>
        <p:spPr>
          <a:noFill/>
        </p:spPr>
        <p:txBody>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EC179834-9D9D-4E2B-9702-985D56937477}" type="slidenum">
              <a:rPr lang="fr-FR" altLang="en-US" smtClean="0">
                <a:solidFill>
                  <a:schemeClr val="bg1"/>
                </a:solidFill>
              </a:rPr>
              <a:pPr/>
              <a:t>3</a:t>
            </a:fld>
            <a:endParaRPr lang="fr-FR" altLang="en-US">
              <a:solidFill>
                <a:schemeClr val="bg1"/>
              </a:solidFill>
            </a:endParaRPr>
          </a:p>
        </p:txBody>
      </p:sp>
      <p:grpSp>
        <p:nvGrpSpPr>
          <p:cNvPr id="5" name="Group 4"/>
          <p:cNvGrpSpPr/>
          <p:nvPr/>
        </p:nvGrpSpPr>
        <p:grpSpPr>
          <a:xfrm>
            <a:off x="50450" y="4534163"/>
            <a:ext cx="9093550" cy="538217"/>
            <a:chOff x="0" y="72018"/>
            <a:chExt cx="5934075" cy="538217"/>
          </a:xfrm>
        </p:grpSpPr>
        <p:pic>
          <p:nvPicPr>
            <p:cNvPr id="8" name="Picture 7"/>
            <p:cNvPicPr/>
            <p:nvPr/>
          </p:nvPicPr>
          <p:blipFill>
            <a:blip r:embed="rId2"/>
            <a:stretch>
              <a:fillRect/>
            </a:stretch>
          </p:blipFill>
          <p:spPr>
            <a:xfrm>
              <a:off x="3" y="72018"/>
              <a:ext cx="897105" cy="441434"/>
            </a:xfrm>
            <a:prstGeom prst="rect">
              <a:avLst/>
            </a:prstGeom>
          </p:spPr>
        </p:pic>
        <p:sp>
          <p:nvSpPr>
            <p:cNvPr id="9" name="Shape 11"/>
            <p:cNvSpPr/>
            <p:nvPr/>
          </p:nvSpPr>
          <p:spPr>
            <a:xfrm>
              <a:off x="0" y="600710"/>
              <a:ext cx="5934075" cy="9525"/>
            </a:xfrm>
            <a:custGeom>
              <a:avLst/>
              <a:gdLst/>
              <a:ahLst/>
              <a:cxnLst/>
              <a:rect l="0" t="0" r="0" b="0"/>
              <a:pathLst>
                <a:path w="5934075" h="9525">
                  <a:moveTo>
                    <a:pt x="5934075" y="0"/>
                  </a:moveTo>
                  <a:lnTo>
                    <a:pt x="0" y="9525"/>
                  </a:lnTo>
                </a:path>
              </a:pathLst>
            </a:custGeom>
            <a:ln w="28575" cap="flat">
              <a:miter lim="127000"/>
            </a:ln>
          </p:spPr>
          <p:style>
            <a:lnRef idx="1">
              <a:srgbClr val="0070C0"/>
            </a:lnRef>
            <a:fillRef idx="0">
              <a:srgbClr val="000000">
                <a:alpha val="0"/>
              </a:srgbClr>
            </a:fillRef>
            <a:effectRef idx="0">
              <a:scrgbClr r="0" g="0" b="0"/>
            </a:effectRef>
            <a:fontRef idx="none"/>
          </p:style>
          <p:txBody>
            <a:bodyPr/>
            <a:lstStyle/>
            <a:p>
              <a:endParaRPr lang="en-US"/>
            </a:p>
          </p:txBody>
        </p:sp>
      </p:grpSp>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304800" y="352430"/>
            <a:ext cx="8420100" cy="4181734"/>
          </a:xfrm>
        </p:spPr>
        <p:txBody>
          <a:bodyPr>
            <a:normAutofit lnSpcReduction="10000"/>
          </a:bodyPr>
          <a:lstStyle/>
          <a:p>
            <a:pPr marL="0" indent="0" algn="ctr">
              <a:buNone/>
            </a:pPr>
            <a:endParaRPr lang="en-US" sz="2000" dirty="0">
              <a:latin typeface="Segoe UI" pitchFamily="34" charset="0"/>
              <a:ea typeface="Segoe UI" pitchFamily="34" charset="0"/>
              <a:cs typeface="Segoe UI" pitchFamily="34" charset="0"/>
            </a:endParaRPr>
          </a:p>
          <a:p>
            <a:pPr marL="0" indent="0">
              <a:buNone/>
            </a:pPr>
            <a:r>
              <a:rPr lang="en-US" b="1" dirty="0"/>
              <a:t>Process to achieve resiliency</a:t>
            </a:r>
          </a:p>
          <a:p>
            <a:r>
              <a:rPr lang="en-US" dirty="0"/>
              <a:t>Resiliency must be designed into the system and put into operational practice, general model to follow:</a:t>
            </a:r>
          </a:p>
          <a:p>
            <a:pPr marL="800100" lvl="1" indent="-457200">
              <a:buFont typeface="+mj-lt"/>
              <a:buAutoNum type="arabicPeriod"/>
            </a:pPr>
            <a:r>
              <a:rPr lang="en-US" dirty="0"/>
              <a:t>Define – Define your availability requirements, based on business needs.</a:t>
            </a:r>
          </a:p>
          <a:p>
            <a:pPr marL="800100" lvl="1" indent="-457200">
              <a:buFont typeface="+mj-lt"/>
              <a:buAutoNum type="arabicPeriod"/>
            </a:pPr>
            <a:r>
              <a:rPr lang="en-US" dirty="0"/>
              <a:t>Design – Design your architecture with best practices, and then identify the possible failure points in that architecture. </a:t>
            </a:r>
          </a:p>
          <a:p>
            <a:pPr marL="800100" lvl="1" indent="-457200">
              <a:buFont typeface="+mj-lt"/>
              <a:buAutoNum type="arabicPeriod"/>
            </a:pPr>
            <a:r>
              <a:rPr lang="en-US" dirty="0"/>
              <a:t>Perform a failure mode analysis (FMA)</a:t>
            </a:r>
          </a:p>
          <a:p>
            <a:pPr marL="800100" lvl="1" indent="-457200">
              <a:buFont typeface="+mj-lt"/>
              <a:buAutoNum type="arabicPeriod"/>
            </a:pPr>
            <a:r>
              <a:rPr lang="en-US" dirty="0"/>
              <a:t>Implement – Implement strategies to detect and recover from failures.</a:t>
            </a:r>
          </a:p>
          <a:p>
            <a:pPr marL="800100" lvl="1" indent="-457200">
              <a:buFont typeface="+mj-lt"/>
              <a:buAutoNum type="arabicPeriod"/>
            </a:pPr>
            <a:r>
              <a:rPr lang="en-US" dirty="0"/>
              <a:t>Test – Test the implementation by simulating the faults and by triggering forced failovers</a:t>
            </a:r>
          </a:p>
          <a:p>
            <a:pPr marL="800100" lvl="1" indent="-457200">
              <a:buFont typeface="+mj-lt"/>
              <a:buAutoNum type="arabicPeriod"/>
            </a:pPr>
            <a:r>
              <a:rPr lang="en-US" dirty="0"/>
              <a:t>Deploy – Deploy the application into production using a reliable, repeatable process.</a:t>
            </a:r>
          </a:p>
          <a:p>
            <a:pPr marL="800100" lvl="1" indent="-457200">
              <a:buFont typeface="+mj-lt"/>
              <a:buAutoNum type="arabicPeriod"/>
            </a:pPr>
            <a:r>
              <a:rPr lang="en-US" dirty="0"/>
              <a:t>Monitor – Monitor the application to detect failures.</a:t>
            </a:r>
          </a:p>
          <a:p>
            <a:pPr marL="800100" lvl="1" indent="-457200">
              <a:buFont typeface="+mj-lt"/>
              <a:buAutoNum type="arabicPeriod"/>
            </a:pPr>
            <a:r>
              <a:rPr lang="en-US" dirty="0"/>
              <a:t>Respond – if there are failure that require manual interventions</a:t>
            </a:r>
          </a:p>
        </p:txBody>
      </p:sp>
      <p:sp>
        <p:nvSpPr>
          <p:cNvPr id="41986" name="Slide Number Placeholder 1"/>
          <p:cNvSpPr>
            <a:spLocks noGrp="1"/>
          </p:cNvSpPr>
          <p:nvPr>
            <p:ph type="sldNum" sz="quarter" idx="12"/>
          </p:nvPr>
        </p:nvSpPr>
        <p:spPr>
          <a:noFill/>
        </p:spPr>
        <p:txBody>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EC179834-9D9D-4E2B-9702-985D56937477}" type="slidenum">
              <a:rPr lang="fr-FR" altLang="en-US" smtClean="0">
                <a:solidFill>
                  <a:schemeClr val="bg1"/>
                </a:solidFill>
              </a:rPr>
              <a:pPr/>
              <a:t>4</a:t>
            </a:fld>
            <a:endParaRPr lang="fr-FR" altLang="en-US">
              <a:solidFill>
                <a:schemeClr val="bg1"/>
              </a:solidFill>
            </a:endParaRPr>
          </a:p>
        </p:txBody>
      </p:sp>
      <p:grpSp>
        <p:nvGrpSpPr>
          <p:cNvPr id="5" name="Group 4"/>
          <p:cNvGrpSpPr/>
          <p:nvPr/>
        </p:nvGrpSpPr>
        <p:grpSpPr>
          <a:xfrm>
            <a:off x="50450" y="4534163"/>
            <a:ext cx="9093550" cy="538217"/>
            <a:chOff x="0" y="72018"/>
            <a:chExt cx="5934075" cy="538217"/>
          </a:xfrm>
        </p:grpSpPr>
        <p:pic>
          <p:nvPicPr>
            <p:cNvPr id="8" name="Picture 7"/>
            <p:cNvPicPr/>
            <p:nvPr/>
          </p:nvPicPr>
          <p:blipFill>
            <a:blip r:embed="rId2"/>
            <a:stretch>
              <a:fillRect/>
            </a:stretch>
          </p:blipFill>
          <p:spPr>
            <a:xfrm>
              <a:off x="3" y="72018"/>
              <a:ext cx="897105" cy="441434"/>
            </a:xfrm>
            <a:prstGeom prst="rect">
              <a:avLst/>
            </a:prstGeom>
          </p:spPr>
        </p:pic>
        <p:sp>
          <p:nvSpPr>
            <p:cNvPr id="9" name="Shape 11"/>
            <p:cNvSpPr/>
            <p:nvPr/>
          </p:nvSpPr>
          <p:spPr>
            <a:xfrm>
              <a:off x="0" y="600710"/>
              <a:ext cx="5934075" cy="9525"/>
            </a:xfrm>
            <a:custGeom>
              <a:avLst/>
              <a:gdLst/>
              <a:ahLst/>
              <a:cxnLst/>
              <a:rect l="0" t="0" r="0" b="0"/>
              <a:pathLst>
                <a:path w="5934075" h="9525">
                  <a:moveTo>
                    <a:pt x="5934075" y="0"/>
                  </a:moveTo>
                  <a:lnTo>
                    <a:pt x="0" y="9525"/>
                  </a:lnTo>
                </a:path>
              </a:pathLst>
            </a:custGeom>
            <a:ln w="28575" cap="flat">
              <a:miter lim="127000"/>
            </a:ln>
          </p:spPr>
          <p:style>
            <a:lnRef idx="1">
              <a:srgbClr val="0070C0"/>
            </a:lnRef>
            <a:fillRef idx="0">
              <a:srgbClr val="000000">
                <a:alpha val="0"/>
              </a:srgbClr>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3030988729"/>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304800" y="352430"/>
            <a:ext cx="8420100" cy="4181734"/>
          </a:xfrm>
        </p:spPr>
        <p:txBody>
          <a:bodyPr>
            <a:normAutofit/>
          </a:bodyPr>
          <a:lstStyle/>
          <a:p>
            <a:r>
              <a:rPr lang="en-US" sz="1800" dirty="0">
                <a:cs typeface="Segoe UI" panose="020B0502040204020203" pitchFamily="34" charset="0"/>
              </a:rPr>
              <a:t>One of the main ways to make an application resilient is through redundancy. </a:t>
            </a:r>
          </a:p>
          <a:p>
            <a:r>
              <a:rPr lang="en-US" sz="1800" dirty="0">
                <a:cs typeface="Segoe UI" panose="020B0502040204020203" pitchFamily="34" charset="0"/>
              </a:rPr>
              <a:t>Azure has number of features to make application redundant at every level of failure, from an individual VM to entire region</a:t>
            </a:r>
          </a:p>
          <a:p>
            <a:pPr marL="685800" lvl="1" indent="-342900">
              <a:buFont typeface="+mj-lt"/>
              <a:buAutoNum type="arabicPeriod"/>
            </a:pPr>
            <a:r>
              <a:rPr lang="en-US" dirty="0">
                <a:cs typeface="Segoe UI" panose="020B0502040204020203" pitchFamily="34" charset="0"/>
              </a:rPr>
              <a:t>Availability Set</a:t>
            </a:r>
          </a:p>
          <a:p>
            <a:pPr marL="685800" lvl="1" indent="-342900">
              <a:buFont typeface="+mj-lt"/>
              <a:buAutoNum type="arabicPeriod"/>
            </a:pPr>
            <a:r>
              <a:rPr lang="en-US" dirty="0">
                <a:cs typeface="Segoe UI" panose="020B0502040204020203" pitchFamily="34" charset="0"/>
              </a:rPr>
              <a:t>Availability Zones</a:t>
            </a:r>
          </a:p>
          <a:p>
            <a:pPr marL="685800" lvl="1" indent="-342900">
              <a:buFont typeface="+mj-lt"/>
              <a:buAutoNum type="arabicPeriod"/>
            </a:pPr>
            <a:r>
              <a:rPr lang="en-US" dirty="0">
                <a:cs typeface="Segoe UI" panose="020B0502040204020203" pitchFamily="34" charset="0"/>
              </a:rPr>
              <a:t>Paired Regions</a:t>
            </a:r>
          </a:p>
          <a:p>
            <a:r>
              <a:rPr lang="en-US" sz="1800" b="1" u="sng" dirty="0">
                <a:cs typeface="Segoe UI" panose="020B0502040204020203" pitchFamily="34" charset="0"/>
              </a:rPr>
              <a:t>Availability Set:</a:t>
            </a:r>
            <a:r>
              <a:rPr lang="en-US" sz="1800" dirty="0">
                <a:cs typeface="Segoe UI" panose="020B0502040204020203" pitchFamily="34" charset="0"/>
              </a:rPr>
              <a:t> is a logical grouping of VM’s within a datacenter, to protect against localized hardware failures such as a disk or network switch failing.</a:t>
            </a:r>
          </a:p>
          <a:p>
            <a:r>
              <a:rPr lang="en-US" sz="1800" dirty="0">
                <a:cs typeface="Segoe UI" panose="020B0502040204020203" pitchFamily="34" charset="0"/>
              </a:rPr>
              <a:t>An availability set is composed of two additional groupings that protect against hardware failures allow periodical updates to be applied safely – fault domains (FDs) and update domains (UDs)</a:t>
            </a:r>
          </a:p>
          <a:p>
            <a:r>
              <a:rPr lang="en-US" sz="1800" dirty="0">
                <a:cs typeface="Segoe UI" panose="020B0502040204020203" pitchFamily="34" charset="0"/>
              </a:rPr>
              <a:t>For all Virtual Machines that have two or more instances deployed in the same Availability Set, Azure guarantee you will have Virtual Machine connectivity to at least one instance at 99.95% of the time</a:t>
            </a:r>
          </a:p>
          <a:p>
            <a:pPr marL="685800" lvl="1" indent="-342900">
              <a:buFont typeface="+mj-lt"/>
              <a:buAutoNum type="arabicPeriod"/>
            </a:pPr>
            <a:endParaRPr lang="en-US" b="1" dirty="0">
              <a:cs typeface="Segoe UI" panose="020B0502040204020203" pitchFamily="34" charset="0"/>
            </a:endParaRPr>
          </a:p>
          <a:p>
            <a:pPr marL="0" indent="0">
              <a:buNone/>
            </a:pPr>
            <a:endParaRPr lang="en-US" sz="1800" dirty="0">
              <a:cs typeface="Segoe UI" panose="020B0502040204020203" pitchFamily="34" charset="0"/>
            </a:endParaRPr>
          </a:p>
        </p:txBody>
      </p:sp>
      <p:sp>
        <p:nvSpPr>
          <p:cNvPr id="41986" name="Slide Number Placeholder 1"/>
          <p:cNvSpPr>
            <a:spLocks noGrp="1"/>
          </p:cNvSpPr>
          <p:nvPr>
            <p:ph type="sldNum" sz="quarter" idx="12"/>
          </p:nvPr>
        </p:nvSpPr>
        <p:spPr>
          <a:noFill/>
        </p:spPr>
        <p:txBody>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EC179834-9D9D-4E2B-9702-985D56937477}" type="slidenum">
              <a:rPr lang="fr-FR" altLang="en-US" smtClean="0">
                <a:solidFill>
                  <a:schemeClr val="bg1"/>
                </a:solidFill>
              </a:rPr>
              <a:pPr/>
              <a:t>5</a:t>
            </a:fld>
            <a:endParaRPr lang="fr-FR" altLang="en-US">
              <a:solidFill>
                <a:schemeClr val="bg1"/>
              </a:solidFill>
            </a:endParaRPr>
          </a:p>
        </p:txBody>
      </p:sp>
      <p:grpSp>
        <p:nvGrpSpPr>
          <p:cNvPr id="5" name="Group 4"/>
          <p:cNvGrpSpPr/>
          <p:nvPr/>
        </p:nvGrpSpPr>
        <p:grpSpPr>
          <a:xfrm>
            <a:off x="50450" y="4534163"/>
            <a:ext cx="9093550" cy="538217"/>
            <a:chOff x="0" y="72018"/>
            <a:chExt cx="5934075" cy="538217"/>
          </a:xfrm>
        </p:grpSpPr>
        <p:pic>
          <p:nvPicPr>
            <p:cNvPr id="8" name="Picture 7"/>
            <p:cNvPicPr/>
            <p:nvPr/>
          </p:nvPicPr>
          <p:blipFill>
            <a:blip r:embed="rId2"/>
            <a:stretch>
              <a:fillRect/>
            </a:stretch>
          </p:blipFill>
          <p:spPr>
            <a:xfrm>
              <a:off x="3" y="72018"/>
              <a:ext cx="897105" cy="441434"/>
            </a:xfrm>
            <a:prstGeom prst="rect">
              <a:avLst/>
            </a:prstGeom>
          </p:spPr>
        </p:pic>
        <p:sp>
          <p:nvSpPr>
            <p:cNvPr id="9" name="Shape 11"/>
            <p:cNvSpPr/>
            <p:nvPr/>
          </p:nvSpPr>
          <p:spPr>
            <a:xfrm>
              <a:off x="0" y="600710"/>
              <a:ext cx="5934075" cy="9525"/>
            </a:xfrm>
            <a:custGeom>
              <a:avLst/>
              <a:gdLst/>
              <a:ahLst/>
              <a:cxnLst/>
              <a:rect l="0" t="0" r="0" b="0"/>
              <a:pathLst>
                <a:path w="5934075" h="9525">
                  <a:moveTo>
                    <a:pt x="5934075" y="0"/>
                  </a:moveTo>
                  <a:lnTo>
                    <a:pt x="0" y="9525"/>
                  </a:lnTo>
                </a:path>
              </a:pathLst>
            </a:custGeom>
            <a:ln w="28575" cap="flat">
              <a:miter lim="127000"/>
            </a:ln>
          </p:spPr>
          <p:style>
            <a:lnRef idx="1">
              <a:srgbClr val="0070C0"/>
            </a:lnRef>
            <a:fillRef idx="0">
              <a:srgbClr val="000000">
                <a:alpha val="0"/>
              </a:srgbClr>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257106767"/>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304800" y="352430"/>
            <a:ext cx="8420100" cy="4181734"/>
          </a:xfrm>
        </p:spPr>
        <p:txBody>
          <a:bodyPr>
            <a:normAutofit/>
          </a:bodyPr>
          <a:lstStyle/>
          <a:p>
            <a:r>
              <a:rPr lang="en-US" sz="1800" b="1" u="sng" dirty="0"/>
              <a:t>Availability Zones:</a:t>
            </a:r>
            <a:r>
              <a:rPr lang="en-US" sz="1800" dirty="0"/>
              <a:t> is a physically separated zone within an Azure region. </a:t>
            </a:r>
          </a:p>
          <a:p>
            <a:r>
              <a:rPr lang="en-US" sz="1800" dirty="0"/>
              <a:t>There are three Availability Zones per supported Azure region.</a:t>
            </a:r>
          </a:p>
          <a:p>
            <a:r>
              <a:rPr lang="en-US" sz="1800" dirty="0"/>
              <a:t>For all Virtual Machines that have two or more instances deployed across two or more Availability Zones in the same Azure region, Azure guarantee you will have Virtual Machine Connectivity to at least one instance at 99.99% of the time</a:t>
            </a:r>
          </a:p>
          <a:p>
            <a:endParaRPr lang="en-US" sz="1800" b="1" u="sng" dirty="0"/>
          </a:p>
          <a:p>
            <a:r>
              <a:rPr lang="en-US" sz="1800" b="1" u="sng" dirty="0"/>
              <a:t>Paired Regions:</a:t>
            </a:r>
            <a:r>
              <a:rPr lang="en-US" sz="1800" dirty="0"/>
              <a:t> Each Azure region is paired with another region within the same geography, together making a regional pair.</a:t>
            </a:r>
          </a:p>
          <a:p>
            <a:r>
              <a:rPr lang="en-US" sz="1800" dirty="0"/>
              <a:t>To protect an application against a regional outage, you can deploy the application across multiple regions, using Azure Traffic Manager to distribute internet traffic to the different regions.</a:t>
            </a:r>
          </a:p>
          <a:p>
            <a:r>
              <a:rPr lang="en-US" sz="1800" dirty="0"/>
              <a:t>When you design a multi-region application, consider network latency across regions is higher than within a region.</a:t>
            </a:r>
            <a:endParaRPr lang="en-US" sz="1800" b="1" dirty="0">
              <a:cs typeface="Segoe UI" panose="020B0502040204020203" pitchFamily="34" charset="0"/>
            </a:endParaRPr>
          </a:p>
          <a:p>
            <a:pPr marL="0" indent="0">
              <a:buNone/>
            </a:pPr>
            <a:endParaRPr lang="en-US" sz="1800" dirty="0">
              <a:cs typeface="Segoe UI" panose="020B0502040204020203" pitchFamily="34" charset="0"/>
            </a:endParaRPr>
          </a:p>
        </p:txBody>
      </p:sp>
      <p:sp>
        <p:nvSpPr>
          <p:cNvPr id="41986" name="Slide Number Placeholder 1"/>
          <p:cNvSpPr>
            <a:spLocks noGrp="1"/>
          </p:cNvSpPr>
          <p:nvPr>
            <p:ph type="sldNum" sz="quarter" idx="12"/>
          </p:nvPr>
        </p:nvSpPr>
        <p:spPr>
          <a:noFill/>
        </p:spPr>
        <p:txBody>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EC179834-9D9D-4E2B-9702-985D56937477}" type="slidenum">
              <a:rPr lang="fr-FR" altLang="en-US" smtClean="0">
                <a:solidFill>
                  <a:schemeClr val="bg1"/>
                </a:solidFill>
              </a:rPr>
              <a:pPr/>
              <a:t>6</a:t>
            </a:fld>
            <a:endParaRPr lang="fr-FR" altLang="en-US">
              <a:solidFill>
                <a:schemeClr val="bg1"/>
              </a:solidFill>
            </a:endParaRPr>
          </a:p>
        </p:txBody>
      </p:sp>
      <p:grpSp>
        <p:nvGrpSpPr>
          <p:cNvPr id="5" name="Group 4"/>
          <p:cNvGrpSpPr/>
          <p:nvPr/>
        </p:nvGrpSpPr>
        <p:grpSpPr>
          <a:xfrm>
            <a:off x="50450" y="4534163"/>
            <a:ext cx="9093550" cy="538217"/>
            <a:chOff x="0" y="72018"/>
            <a:chExt cx="5934075" cy="538217"/>
          </a:xfrm>
        </p:grpSpPr>
        <p:pic>
          <p:nvPicPr>
            <p:cNvPr id="8" name="Picture 7"/>
            <p:cNvPicPr/>
            <p:nvPr/>
          </p:nvPicPr>
          <p:blipFill>
            <a:blip r:embed="rId2"/>
            <a:stretch>
              <a:fillRect/>
            </a:stretch>
          </p:blipFill>
          <p:spPr>
            <a:xfrm>
              <a:off x="3" y="72018"/>
              <a:ext cx="897105" cy="441434"/>
            </a:xfrm>
            <a:prstGeom prst="rect">
              <a:avLst/>
            </a:prstGeom>
          </p:spPr>
        </p:pic>
        <p:sp>
          <p:nvSpPr>
            <p:cNvPr id="9" name="Shape 11"/>
            <p:cNvSpPr/>
            <p:nvPr/>
          </p:nvSpPr>
          <p:spPr>
            <a:xfrm>
              <a:off x="0" y="600710"/>
              <a:ext cx="5934075" cy="9525"/>
            </a:xfrm>
            <a:custGeom>
              <a:avLst/>
              <a:gdLst/>
              <a:ahLst/>
              <a:cxnLst/>
              <a:rect l="0" t="0" r="0" b="0"/>
              <a:pathLst>
                <a:path w="5934075" h="9525">
                  <a:moveTo>
                    <a:pt x="5934075" y="0"/>
                  </a:moveTo>
                  <a:lnTo>
                    <a:pt x="0" y="9525"/>
                  </a:lnTo>
                </a:path>
              </a:pathLst>
            </a:custGeom>
            <a:ln w="28575" cap="flat">
              <a:miter lim="127000"/>
            </a:ln>
          </p:spPr>
          <p:style>
            <a:lnRef idx="1">
              <a:srgbClr val="0070C0"/>
            </a:lnRef>
            <a:fillRef idx="0">
              <a:srgbClr val="000000">
                <a:alpha val="0"/>
              </a:srgbClr>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1914533032"/>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304800" y="352430"/>
            <a:ext cx="8420100" cy="4181734"/>
          </a:xfrm>
        </p:spPr>
        <p:txBody>
          <a:bodyPr>
            <a:normAutofit/>
          </a:bodyPr>
          <a:lstStyle/>
          <a:p>
            <a:r>
              <a:rPr lang="en-US" sz="1800" dirty="0"/>
              <a:t>When you select paired regions, ensure both regions have required Azure services. List of services available by region:</a:t>
            </a:r>
          </a:p>
          <a:p>
            <a:r>
              <a:rPr lang="en-US" sz="1800" u="sng" dirty="0">
                <a:hlinkClick r:id="rId2"/>
              </a:rPr>
              <a:t>https://azure.microsoft.com/en-us/global-infrastructure/services/?products=all</a:t>
            </a:r>
            <a:endParaRPr lang="en-US" sz="1800" u="sng" dirty="0"/>
          </a:p>
          <a:p>
            <a:endParaRPr lang="en-US" sz="1800" u="sng" dirty="0">
              <a:cs typeface="Segoe UI" panose="020B0502040204020203" pitchFamily="34" charset="0"/>
            </a:endParaRPr>
          </a:p>
          <a:p>
            <a:endParaRPr lang="en-US" sz="1800" dirty="0">
              <a:cs typeface="Segoe UI" panose="020B0502040204020203" pitchFamily="34" charset="0"/>
            </a:endParaRPr>
          </a:p>
        </p:txBody>
      </p:sp>
      <p:grpSp>
        <p:nvGrpSpPr>
          <p:cNvPr id="5" name="Group 4"/>
          <p:cNvGrpSpPr/>
          <p:nvPr/>
        </p:nvGrpSpPr>
        <p:grpSpPr>
          <a:xfrm>
            <a:off x="50450" y="4534163"/>
            <a:ext cx="9093550" cy="538217"/>
            <a:chOff x="0" y="72018"/>
            <a:chExt cx="5934075" cy="538217"/>
          </a:xfrm>
        </p:grpSpPr>
        <p:pic>
          <p:nvPicPr>
            <p:cNvPr id="8" name="Picture 7"/>
            <p:cNvPicPr/>
            <p:nvPr/>
          </p:nvPicPr>
          <p:blipFill>
            <a:blip r:embed="rId3"/>
            <a:stretch>
              <a:fillRect/>
            </a:stretch>
          </p:blipFill>
          <p:spPr>
            <a:xfrm>
              <a:off x="3" y="72018"/>
              <a:ext cx="897105" cy="441434"/>
            </a:xfrm>
            <a:prstGeom prst="rect">
              <a:avLst/>
            </a:prstGeom>
          </p:spPr>
        </p:pic>
        <p:sp>
          <p:nvSpPr>
            <p:cNvPr id="9" name="Shape 11"/>
            <p:cNvSpPr/>
            <p:nvPr/>
          </p:nvSpPr>
          <p:spPr>
            <a:xfrm>
              <a:off x="0" y="600710"/>
              <a:ext cx="5934075" cy="9525"/>
            </a:xfrm>
            <a:custGeom>
              <a:avLst/>
              <a:gdLst/>
              <a:ahLst/>
              <a:cxnLst/>
              <a:rect l="0" t="0" r="0" b="0"/>
              <a:pathLst>
                <a:path w="5934075" h="9525">
                  <a:moveTo>
                    <a:pt x="5934075" y="0"/>
                  </a:moveTo>
                  <a:lnTo>
                    <a:pt x="0" y="9525"/>
                  </a:lnTo>
                </a:path>
              </a:pathLst>
            </a:custGeom>
            <a:ln w="28575" cap="flat">
              <a:miter lim="127000"/>
            </a:ln>
          </p:spPr>
          <p:style>
            <a:lnRef idx="1">
              <a:srgbClr val="0070C0"/>
            </a:lnRef>
            <a:fillRef idx="0">
              <a:srgbClr val="000000">
                <a:alpha val="0"/>
              </a:srgbClr>
            </a:fillRef>
            <a:effectRef idx="0">
              <a:scrgbClr r="0" g="0" b="0"/>
            </a:effectRef>
            <a:fontRef idx="none"/>
          </p:style>
          <p:txBody>
            <a:bodyPr/>
            <a:lstStyle/>
            <a:p>
              <a:endParaRPr lang="en-US">
                <a:latin typeface="+mn-lt"/>
              </a:endParaRPr>
            </a:p>
          </p:txBody>
        </p:sp>
      </p:grpSp>
      <p:graphicFrame>
        <p:nvGraphicFramePr>
          <p:cNvPr id="2" name="Table 1">
            <a:extLst>
              <a:ext uri="{FF2B5EF4-FFF2-40B4-BE49-F238E27FC236}">
                <a16:creationId xmlns:a16="http://schemas.microsoft.com/office/drawing/2014/main" id="{133A7EBE-64B7-4C90-B23D-CA8750A46419}"/>
              </a:ext>
            </a:extLst>
          </p:cNvPr>
          <p:cNvGraphicFramePr>
            <a:graphicFrameLocks noGrp="1"/>
          </p:cNvGraphicFramePr>
          <p:nvPr>
            <p:extLst>
              <p:ext uri="{D42A27DB-BD31-4B8C-83A1-F6EECF244321}">
                <p14:modId xmlns:p14="http://schemas.microsoft.com/office/powerpoint/2010/main" val="1256810240"/>
              </p:ext>
            </p:extLst>
          </p:nvPr>
        </p:nvGraphicFramePr>
        <p:xfrm>
          <a:off x="481013" y="1599957"/>
          <a:ext cx="8181974" cy="2126383"/>
        </p:xfrm>
        <a:graphic>
          <a:graphicData uri="http://schemas.openxmlformats.org/drawingml/2006/table">
            <a:tbl>
              <a:tblPr firstRow="1" firstCol="1" bandRow="1">
                <a:tableStyleId>{5C22544A-7EE6-4342-B048-85BDC9FD1C3A}</a:tableStyleId>
              </a:tblPr>
              <a:tblGrid>
                <a:gridCol w="1890712">
                  <a:extLst>
                    <a:ext uri="{9D8B030D-6E8A-4147-A177-3AD203B41FA5}">
                      <a16:colId xmlns:a16="http://schemas.microsoft.com/office/drawing/2014/main" val="625524879"/>
                    </a:ext>
                  </a:extLst>
                </a:gridCol>
                <a:gridCol w="1676400">
                  <a:extLst>
                    <a:ext uri="{9D8B030D-6E8A-4147-A177-3AD203B41FA5}">
                      <a16:colId xmlns:a16="http://schemas.microsoft.com/office/drawing/2014/main" val="165906610"/>
                    </a:ext>
                  </a:extLst>
                </a:gridCol>
                <a:gridCol w="1962150">
                  <a:extLst>
                    <a:ext uri="{9D8B030D-6E8A-4147-A177-3AD203B41FA5}">
                      <a16:colId xmlns:a16="http://schemas.microsoft.com/office/drawing/2014/main" val="3611772224"/>
                    </a:ext>
                  </a:extLst>
                </a:gridCol>
                <a:gridCol w="2652712">
                  <a:extLst>
                    <a:ext uri="{9D8B030D-6E8A-4147-A177-3AD203B41FA5}">
                      <a16:colId xmlns:a16="http://schemas.microsoft.com/office/drawing/2014/main" val="623138488"/>
                    </a:ext>
                  </a:extLst>
                </a:gridCol>
              </a:tblGrid>
              <a:tr h="495723">
                <a:tc>
                  <a:txBody>
                    <a:bodyPr/>
                    <a:lstStyle/>
                    <a:p>
                      <a:pPr marL="0" marR="0">
                        <a:lnSpc>
                          <a:spcPct val="107000"/>
                        </a:lnSpc>
                        <a:spcBef>
                          <a:spcPts val="0"/>
                        </a:spcBef>
                        <a:spcAft>
                          <a:spcPts val="0"/>
                        </a:spcAft>
                      </a:pPr>
                      <a:r>
                        <a:rPr lang="en-US" sz="1800">
                          <a:effectLst/>
                          <a:latin typeface="+mn-lt"/>
                        </a:rPr>
                        <a:t>Features</a:t>
                      </a:r>
                      <a:endParaRPr lang="en-US" sz="18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latin typeface="+mn-lt"/>
                        </a:rPr>
                        <a:t>Availability Set</a:t>
                      </a:r>
                      <a:endParaRPr lang="en-US" sz="18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latin typeface="+mn-lt"/>
                        </a:rPr>
                        <a:t>Availability Zone</a:t>
                      </a:r>
                      <a:endParaRPr lang="en-US" sz="18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latin typeface="+mn-lt"/>
                        </a:rPr>
                        <a:t>Paired Region</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98234541"/>
                  </a:ext>
                </a:extLst>
              </a:tr>
              <a:tr h="242253">
                <a:tc>
                  <a:txBody>
                    <a:bodyPr/>
                    <a:lstStyle/>
                    <a:p>
                      <a:pPr marL="0" marR="0">
                        <a:lnSpc>
                          <a:spcPct val="107000"/>
                        </a:lnSpc>
                        <a:spcBef>
                          <a:spcPts val="0"/>
                        </a:spcBef>
                        <a:spcAft>
                          <a:spcPts val="0"/>
                        </a:spcAft>
                      </a:pPr>
                      <a:r>
                        <a:rPr lang="en-US" sz="1800">
                          <a:effectLst/>
                          <a:latin typeface="+mn-lt"/>
                        </a:rPr>
                        <a:t>Scope of failure</a:t>
                      </a:r>
                      <a:endParaRPr lang="en-US" sz="18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latin typeface="+mn-lt"/>
                        </a:rPr>
                        <a:t>Rack</a:t>
                      </a:r>
                      <a:endParaRPr lang="en-US" sz="18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latin typeface="+mn-lt"/>
                        </a:rPr>
                        <a:t>Data Center</a:t>
                      </a:r>
                      <a:endParaRPr lang="en-US" sz="18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latin typeface="+mn-lt"/>
                        </a:rPr>
                        <a:t>Region</a:t>
                      </a:r>
                      <a:endParaRPr lang="en-US" sz="18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1882017"/>
                  </a:ext>
                </a:extLst>
              </a:tr>
              <a:tr h="495723">
                <a:tc>
                  <a:txBody>
                    <a:bodyPr/>
                    <a:lstStyle/>
                    <a:p>
                      <a:pPr marL="0" marR="0">
                        <a:lnSpc>
                          <a:spcPct val="107000"/>
                        </a:lnSpc>
                        <a:spcBef>
                          <a:spcPts val="0"/>
                        </a:spcBef>
                        <a:spcAft>
                          <a:spcPts val="0"/>
                        </a:spcAft>
                      </a:pPr>
                      <a:r>
                        <a:rPr lang="en-US" sz="1800">
                          <a:effectLst/>
                          <a:latin typeface="+mn-lt"/>
                        </a:rPr>
                        <a:t>Request routing </a:t>
                      </a:r>
                      <a:endParaRPr lang="en-US" sz="18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latin typeface="+mn-lt"/>
                        </a:rPr>
                        <a:t>Load Balancer</a:t>
                      </a:r>
                      <a:endParaRPr lang="en-US" sz="18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latin typeface="+mn-lt"/>
                        </a:rPr>
                        <a:t>Cross-zone Load Balancer</a:t>
                      </a:r>
                      <a:endParaRPr lang="en-US" sz="18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latin typeface="+mn-lt"/>
                        </a:rPr>
                        <a:t>Traffic Manager</a:t>
                      </a:r>
                      <a:endParaRPr lang="en-US" sz="18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5362297"/>
                  </a:ext>
                </a:extLst>
              </a:tr>
              <a:tr h="242253">
                <a:tc>
                  <a:txBody>
                    <a:bodyPr/>
                    <a:lstStyle/>
                    <a:p>
                      <a:pPr marL="0" marR="0">
                        <a:lnSpc>
                          <a:spcPct val="107000"/>
                        </a:lnSpc>
                        <a:spcBef>
                          <a:spcPts val="0"/>
                        </a:spcBef>
                        <a:spcAft>
                          <a:spcPts val="0"/>
                        </a:spcAft>
                      </a:pPr>
                      <a:r>
                        <a:rPr lang="en-US" sz="1800">
                          <a:effectLst/>
                          <a:latin typeface="+mn-lt"/>
                        </a:rPr>
                        <a:t>Network Latency </a:t>
                      </a:r>
                      <a:endParaRPr lang="en-US" sz="18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latin typeface="+mn-lt"/>
                        </a:rPr>
                        <a:t>Very low</a:t>
                      </a:r>
                      <a:endParaRPr lang="en-US" sz="18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latin typeface="+mn-lt"/>
                        </a:rPr>
                        <a:t>Low</a:t>
                      </a:r>
                      <a:endParaRPr lang="en-US" sz="18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latin typeface="+mn-lt"/>
                        </a:rPr>
                        <a:t>Mid to High</a:t>
                      </a:r>
                      <a:endParaRPr lang="en-US" sz="18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4242630"/>
                  </a:ext>
                </a:extLst>
              </a:tr>
              <a:tr h="495723">
                <a:tc>
                  <a:txBody>
                    <a:bodyPr/>
                    <a:lstStyle/>
                    <a:p>
                      <a:pPr marL="0" marR="0">
                        <a:lnSpc>
                          <a:spcPct val="107000"/>
                        </a:lnSpc>
                        <a:spcBef>
                          <a:spcPts val="0"/>
                        </a:spcBef>
                        <a:spcAft>
                          <a:spcPts val="0"/>
                        </a:spcAft>
                      </a:pPr>
                      <a:r>
                        <a:rPr lang="en-US" sz="1800">
                          <a:effectLst/>
                          <a:latin typeface="+mn-lt"/>
                        </a:rPr>
                        <a:t>Virtual Network</a:t>
                      </a:r>
                      <a:endParaRPr lang="en-US" sz="18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latin typeface="+mn-lt"/>
                        </a:rPr>
                        <a:t>VNet</a:t>
                      </a:r>
                      <a:endParaRPr lang="en-US" sz="18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latin typeface="+mn-lt"/>
                        </a:rPr>
                        <a:t>VNet</a:t>
                      </a:r>
                      <a:endParaRPr lang="en-US" sz="18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latin typeface="+mn-lt"/>
                        </a:rPr>
                        <a:t>Cross-region </a:t>
                      </a:r>
                      <a:r>
                        <a:rPr lang="en-US" sz="1800" dirty="0" err="1">
                          <a:effectLst/>
                          <a:latin typeface="+mn-lt"/>
                        </a:rPr>
                        <a:t>VNet</a:t>
                      </a:r>
                      <a:r>
                        <a:rPr lang="en-US" sz="1800" dirty="0">
                          <a:effectLst/>
                          <a:latin typeface="+mn-lt"/>
                        </a:rPr>
                        <a:t> peering</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67975877"/>
                  </a:ext>
                </a:extLst>
              </a:tr>
            </a:tbl>
          </a:graphicData>
        </a:graphic>
      </p:graphicFrame>
    </p:spTree>
    <p:extLst>
      <p:ext uri="{BB962C8B-B14F-4D97-AF65-F5344CB8AC3E}">
        <p14:creationId xmlns:p14="http://schemas.microsoft.com/office/powerpoint/2010/main" val="1321043752"/>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304800" y="352430"/>
            <a:ext cx="8420100" cy="4181734"/>
          </a:xfrm>
        </p:spPr>
        <p:txBody>
          <a:bodyPr>
            <a:noAutofit/>
          </a:bodyPr>
          <a:lstStyle/>
          <a:p>
            <a:r>
              <a:rPr lang="en-US" sz="1800" b="1" dirty="0"/>
              <a:t>Disaster recovery </a:t>
            </a:r>
            <a:r>
              <a:rPr lang="en-US" sz="1800" dirty="0"/>
              <a:t>is the ability to recover from failures, such as service disruption that affects a Datacenter or entire Region</a:t>
            </a:r>
          </a:p>
          <a:p>
            <a:r>
              <a:rPr lang="en-US" sz="1800" b="1" dirty="0"/>
              <a:t>Below things needs to be considered during ‘planning’ phase for DR:</a:t>
            </a:r>
            <a:endParaRPr lang="en-US" sz="1800" dirty="0"/>
          </a:p>
          <a:p>
            <a:pPr lvl="0"/>
            <a:r>
              <a:rPr lang="en-US" sz="1800" dirty="0"/>
              <a:t>You must understand your availability requirements</a:t>
            </a:r>
          </a:p>
          <a:p>
            <a:pPr lvl="0"/>
            <a:r>
              <a:rPr lang="en-US" sz="1800" dirty="0"/>
              <a:t>How much downtime is acceptable? (Downtime is partly function of cost)</a:t>
            </a:r>
          </a:p>
          <a:p>
            <a:r>
              <a:rPr lang="en-US" sz="1800" dirty="0"/>
              <a:t>How much should you invest in making the application highly available</a:t>
            </a:r>
          </a:p>
          <a:p>
            <a:r>
              <a:rPr lang="en-US" sz="1800" b="1" dirty="0"/>
              <a:t>Two important metrics to be considered during planning, design &amp; implement phases for DR or BCDR:</a:t>
            </a:r>
            <a:endParaRPr lang="en-US" sz="1800" dirty="0"/>
          </a:p>
          <a:p>
            <a:r>
              <a:rPr lang="en-US" sz="1800" b="1" dirty="0"/>
              <a:t>Recovery Time Objective (RTO):</a:t>
            </a:r>
            <a:r>
              <a:rPr lang="en-US" sz="1800" dirty="0"/>
              <a:t> is the maximum acceptable time that an application can be unavailable after an incident.</a:t>
            </a:r>
          </a:p>
          <a:p>
            <a:r>
              <a:rPr lang="en-US" sz="1800" dirty="0"/>
              <a:t>Ex: If your RTO is 90 minutes, you must be able to restore the application to a running state within 90 minutes from the start of the disaster.</a:t>
            </a:r>
          </a:p>
        </p:txBody>
      </p:sp>
      <p:sp>
        <p:nvSpPr>
          <p:cNvPr id="41986" name="Slide Number Placeholder 1"/>
          <p:cNvSpPr>
            <a:spLocks noGrp="1"/>
          </p:cNvSpPr>
          <p:nvPr>
            <p:ph type="sldNum" sz="quarter" idx="12"/>
          </p:nvPr>
        </p:nvSpPr>
        <p:spPr>
          <a:noFill/>
        </p:spPr>
        <p:txBody>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EC179834-9D9D-4E2B-9702-985D56937477}" type="slidenum">
              <a:rPr lang="fr-FR" altLang="en-US" smtClean="0">
                <a:solidFill>
                  <a:schemeClr val="bg1"/>
                </a:solidFill>
              </a:rPr>
              <a:pPr/>
              <a:t>8</a:t>
            </a:fld>
            <a:endParaRPr lang="fr-FR" altLang="en-US">
              <a:solidFill>
                <a:schemeClr val="bg1"/>
              </a:solidFill>
            </a:endParaRPr>
          </a:p>
        </p:txBody>
      </p:sp>
      <p:grpSp>
        <p:nvGrpSpPr>
          <p:cNvPr id="5" name="Group 4"/>
          <p:cNvGrpSpPr/>
          <p:nvPr/>
        </p:nvGrpSpPr>
        <p:grpSpPr>
          <a:xfrm>
            <a:off x="50450" y="4534163"/>
            <a:ext cx="9093550" cy="538217"/>
            <a:chOff x="0" y="72018"/>
            <a:chExt cx="5934075" cy="538217"/>
          </a:xfrm>
        </p:grpSpPr>
        <p:pic>
          <p:nvPicPr>
            <p:cNvPr id="8" name="Picture 7"/>
            <p:cNvPicPr/>
            <p:nvPr/>
          </p:nvPicPr>
          <p:blipFill>
            <a:blip r:embed="rId2"/>
            <a:stretch>
              <a:fillRect/>
            </a:stretch>
          </p:blipFill>
          <p:spPr>
            <a:xfrm>
              <a:off x="3" y="72018"/>
              <a:ext cx="897105" cy="441434"/>
            </a:xfrm>
            <a:prstGeom prst="rect">
              <a:avLst/>
            </a:prstGeom>
          </p:spPr>
        </p:pic>
        <p:sp>
          <p:nvSpPr>
            <p:cNvPr id="9" name="Shape 11"/>
            <p:cNvSpPr/>
            <p:nvPr/>
          </p:nvSpPr>
          <p:spPr>
            <a:xfrm>
              <a:off x="0" y="600710"/>
              <a:ext cx="5934075" cy="9525"/>
            </a:xfrm>
            <a:custGeom>
              <a:avLst/>
              <a:gdLst/>
              <a:ahLst/>
              <a:cxnLst/>
              <a:rect l="0" t="0" r="0" b="0"/>
              <a:pathLst>
                <a:path w="5934075" h="9525">
                  <a:moveTo>
                    <a:pt x="5934075" y="0"/>
                  </a:moveTo>
                  <a:lnTo>
                    <a:pt x="0" y="9525"/>
                  </a:lnTo>
                </a:path>
              </a:pathLst>
            </a:custGeom>
            <a:ln w="28575" cap="flat">
              <a:miter lim="127000"/>
            </a:ln>
          </p:spPr>
          <p:style>
            <a:lnRef idx="1">
              <a:srgbClr val="0070C0"/>
            </a:lnRef>
            <a:fillRef idx="0">
              <a:srgbClr val="000000">
                <a:alpha val="0"/>
              </a:srgbClr>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340935998"/>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304800" y="352430"/>
            <a:ext cx="8420100" cy="4181734"/>
          </a:xfrm>
        </p:spPr>
        <p:txBody>
          <a:bodyPr>
            <a:noAutofit/>
          </a:bodyPr>
          <a:lstStyle/>
          <a:p>
            <a:r>
              <a:rPr lang="en-US" sz="1800" b="1" dirty="0"/>
              <a:t>Recovery Point Objective (RPO):</a:t>
            </a:r>
            <a:r>
              <a:rPr lang="en-US" sz="1800" dirty="0"/>
              <a:t> is the maximum duration of data loss that is acceptable during a disaster. </a:t>
            </a:r>
          </a:p>
          <a:p>
            <a:r>
              <a:rPr lang="en-US" sz="1800" dirty="0"/>
              <a:t>Ex: If you store data in a single database, with no replication to other databases and perform hourly backups, you could lose up to an hour of data.</a:t>
            </a:r>
          </a:p>
          <a:p>
            <a:r>
              <a:rPr lang="en-US" sz="1800" b="1" u="sng" dirty="0"/>
              <a:t>Disaster Recovery Options:</a:t>
            </a:r>
            <a:endParaRPr lang="en-US" sz="1800" dirty="0"/>
          </a:p>
          <a:p>
            <a:pPr marL="0" indent="0">
              <a:buNone/>
            </a:pPr>
            <a:endParaRPr lang="en-US" sz="1800" dirty="0"/>
          </a:p>
        </p:txBody>
      </p:sp>
      <p:sp>
        <p:nvSpPr>
          <p:cNvPr id="41986" name="Slide Number Placeholder 1"/>
          <p:cNvSpPr>
            <a:spLocks noGrp="1"/>
          </p:cNvSpPr>
          <p:nvPr>
            <p:ph type="sldNum" sz="quarter" idx="12"/>
          </p:nvPr>
        </p:nvSpPr>
        <p:spPr>
          <a:noFill/>
        </p:spPr>
        <p:txBody>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EC179834-9D9D-4E2B-9702-985D56937477}" type="slidenum">
              <a:rPr lang="fr-FR" altLang="en-US" smtClean="0">
                <a:solidFill>
                  <a:schemeClr val="bg1"/>
                </a:solidFill>
              </a:rPr>
              <a:pPr/>
              <a:t>9</a:t>
            </a:fld>
            <a:endParaRPr lang="fr-FR" altLang="en-US">
              <a:solidFill>
                <a:schemeClr val="bg1"/>
              </a:solidFill>
            </a:endParaRPr>
          </a:p>
        </p:txBody>
      </p:sp>
      <p:grpSp>
        <p:nvGrpSpPr>
          <p:cNvPr id="5" name="Group 4"/>
          <p:cNvGrpSpPr/>
          <p:nvPr/>
        </p:nvGrpSpPr>
        <p:grpSpPr>
          <a:xfrm>
            <a:off x="50450" y="4534163"/>
            <a:ext cx="9093550" cy="538217"/>
            <a:chOff x="0" y="72018"/>
            <a:chExt cx="5934075" cy="538217"/>
          </a:xfrm>
        </p:grpSpPr>
        <p:pic>
          <p:nvPicPr>
            <p:cNvPr id="8" name="Picture 7"/>
            <p:cNvPicPr/>
            <p:nvPr/>
          </p:nvPicPr>
          <p:blipFill>
            <a:blip r:embed="rId3"/>
            <a:stretch>
              <a:fillRect/>
            </a:stretch>
          </p:blipFill>
          <p:spPr>
            <a:xfrm>
              <a:off x="3" y="72018"/>
              <a:ext cx="897105" cy="441434"/>
            </a:xfrm>
            <a:prstGeom prst="rect">
              <a:avLst/>
            </a:prstGeom>
          </p:spPr>
        </p:pic>
        <p:sp>
          <p:nvSpPr>
            <p:cNvPr id="9" name="Shape 11"/>
            <p:cNvSpPr/>
            <p:nvPr/>
          </p:nvSpPr>
          <p:spPr>
            <a:xfrm>
              <a:off x="0" y="600710"/>
              <a:ext cx="5934075" cy="9525"/>
            </a:xfrm>
            <a:custGeom>
              <a:avLst/>
              <a:gdLst/>
              <a:ahLst/>
              <a:cxnLst/>
              <a:rect l="0" t="0" r="0" b="0"/>
              <a:pathLst>
                <a:path w="5934075" h="9525">
                  <a:moveTo>
                    <a:pt x="5934075" y="0"/>
                  </a:moveTo>
                  <a:lnTo>
                    <a:pt x="0" y="9525"/>
                  </a:lnTo>
                </a:path>
              </a:pathLst>
            </a:custGeom>
            <a:ln w="28575" cap="flat">
              <a:miter lim="127000"/>
            </a:ln>
          </p:spPr>
          <p:style>
            <a:lnRef idx="1">
              <a:srgbClr val="0070C0"/>
            </a:lnRef>
            <a:fillRef idx="0">
              <a:srgbClr val="000000">
                <a:alpha val="0"/>
              </a:srgbClr>
            </a:fillRef>
            <a:effectRef idx="0">
              <a:scrgbClr r="0" g="0" b="0"/>
            </a:effectRef>
            <a:fontRef idx="none"/>
          </p:style>
          <p:txBody>
            <a:bodyPr/>
            <a:lstStyle/>
            <a:p>
              <a:endParaRPr lang="en-US"/>
            </a:p>
          </p:txBody>
        </p:sp>
      </p:grpSp>
      <p:sp>
        <p:nvSpPr>
          <p:cNvPr id="2" name="Rectangle 2">
            <a:extLst>
              <a:ext uri="{FF2B5EF4-FFF2-40B4-BE49-F238E27FC236}">
                <a16:creationId xmlns:a16="http://schemas.microsoft.com/office/drawing/2014/main" id="{11ADDB14-CBC6-4C03-AE66-E6DD47FB736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a:extLst>
              <a:ext uri="{FF2B5EF4-FFF2-40B4-BE49-F238E27FC236}">
                <a16:creationId xmlns:a16="http://schemas.microsoft.com/office/drawing/2014/main" id="{28FF242D-AAFF-47AA-9B96-98E40673DDB7}"/>
              </a:ext>
            </a:extLst>
          </p:cNvPr>
          <p:cNvGraphicFramePr>
            <a:graphicFrameLocks noChangeAspect="1"/>
          </p:cNvGraphicFramePr>
          <p:nvPr>
            <p:extLst>
              <p:ext uri="{D42A27DB-BD31-4B8C-83A1-F6EECF244321}">
                <p14:modId xmlns:p14="http://schemas.microsoft.com/office/powerpoint/2010/main" val="1990310364"/>
              </p:ext>
            </p:extLst>
          </p:nvPr>
        </p:nvGraphicFramePr>
        <p:xfrm>
          <a:off x="1014055" y="1985849"/>
          <a:ext cx="7282220" cy="2831785"/>
        </p:xfrm>
        <a:graphic>
          <a:graphicData uri="http://schemas.openxmlformats.org/presentationml/2006/ole">
            <mc:AlternateContent xmlns:mc="http://schemas.openxmlformats.org/markup-compatibility/2006">
              <mc:Choice xmlns:v="urn:schemas-microsoft-com:vml" Requires="v">
                <p:oleObj spid="_x0000_s6159" name="Visio" r:id="rId4" imgW="6076923" imgH="3571836" progId="Visio.Drawing.15">
                  <p:embed/>
                </p:oleObj>
              </mc:Choice>
              <mc:Fallback>
                <p:oleObj name="Visio" r:id="rId4" imgW="6076923" imgH="3571836"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4055" y="1985849"/>
                        <a:ext cx="7282220" cy="2831785"/>
                      </a:xfrm>
                      <a:prstGeom prst="rect">
                        <a:avLst/>
                      </a:prstGeom>
                      <a:noFill/>
                    </p:spPr>
                  </p:pic>
                </p:oleObj>
              </mc:Fallback>
            </mc:AlternateContent>
          </a:graphicData>
        </a:graphic>
      </p:graphicFrame>
    </p:spTree>
    <p:extLst>
      <p:ext uri="{BB962C8B-B14F-4D97-AF65-F5344CB8AC3E}">
        <p14:creationId xmlns:p14="http://schemas.microsoft.com/office/powerpoint/2010/main" val="260620983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6_Office Theme">
  <a:themeElements>
    <a:clrScheme name="STC Color theme">
      <a:dk1>
        <a:sysClr val="windowText" lastClr="000000"/>
      </a:dk1>
      <a:lt1>
        <a:sysClr val="window" lastClr="FFFFFF"/>
      </a:lt1>
      <a:dk2>
        <a:srgbClr val="00304D"/>
      </a:dk2>
      <a:lt2>
        <a:srgbClr val="274F8F"/>
      </a:lt2>
      <a:accent1>
        <a:srgbClr val="DF6421"/>
      </a:accent1>
      <a:accent2>
        <a:srgbClr val="D7471F"/>
      </a:accent2>
      <a:accent3>
        <a:srgbClr val="D11961"/>
      </a:accent3>
      <a:accent4>
        <a:srgbClr val="8E1E6F"/>
      </a:accent4>
      <a:accent5>
        <a:srgbClr val="482A71"/>
      </a:accent5>
      <a:accent6>
        <a:srgbClr val="40A13A"/>
      </a:accent6>
      <a:hlink>
        <a:srgbClr val="0000FF"/>
      </a:hlink>
      <a:folHlink>
        <a:srgbClr val="0096D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E91CA23C-C2D9-4414-A20B-46521F96008B}" vid="{AE643B4F-5DF1-4381-AF0B-B79E3F441003}"/>
    </a:ext>
  </a:extLst>
</a:theme>
</file>

<file path=ppt/theme/theme2.xml><?xml version="1.0" encoding="utf-8"?>
<a:theme xmlns:a="http://schemas.openxmlformats.org/drawingml/2006/main" name="14_Office Theme">
  <a:themeElements>
    <a:clrScheme name="STC Color theme">
      <a:dk1>
        <a:sysClr val="windowText" lastClr="000000"/>
      </a:dk1>
      <a:lt1>
        <a:sysClr val="window" lastClr="FFFFFF"/>
      </a:lt1>
      <a:dk2>
        <a:srgbClr val="00304D"/>
      </a:dk2>
      <a:lt2>
        <a:srgbClr val="274F8F"/>
      </a:lt2>
      <a:accent1>
        <a:srgbClr val="DF6421"/>
      </a:accent1>
      <a:accent2>
        <a:srgbClr val="D7471F"/>
      </a:accent2>
      <a:accent3>
        <a:srgbClr val="D11961"/>
      </a:accent3>
      <a:accent4>
        <a:srgbClr val="8E1E6F"/>
      </a:accent4>
      <a:accent5>
        <a:srgbClr val="482A71"/>
      </a:accent5>
      <a:accent6>
        <a:srgbClr val="40A13A"/>
      </a:accent6>
      <a:hlink>
        <a:srgbClr val="0000FF"/>
      </a:hlink>
      <a:folHlink>
        <a:srgbClr val="0096D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E91CA23C-C2D9-4414-A20B-46521F96008B}" vid="{B54897A2-0487-4767-884B-7A5058C0FFB4}"/>
    </a:ext>
  </a:extLst>
</a:theme>
</file>

<file path=ppt/theme/theme3.xml><?xml version="1.0" encoding="utf-8"?>
<a:theme xmlns:a="http://schemas.openxmlformats.org/drawingml/2006/main" name="9_Office Theme">
  <a:themeElements>
    <a:clrScheme name="STC Color theme">
      <a:dk1>
        <a:sysClr val="windowText" lastClr="000000"/>
      </a:dk1>
      <a:lt1>
        <a:sysClr val="window" lastClr="FFFFFF"/>
      </a:lt1>
      <a:dk2>
        <a:srgbClr val="00304D"/>
      </a:dk2>
      <a:lt2>
        <a:srgbClr val="274F8F"/>
      </a:lt2>
      <a:accent1>
        <a:srgbClr val="DF6421"/>
      </a:accent1>
      <a:accent2>
        <a:srgbClr val="D7471F"/>
      </a:accent2>
      <a:accent3>
        <a:srgbClr val="D11961"/>
      </a:accent3>
      <a:accent4>
        <a:srgbClr val="8E1E6F"/>
      </a:accent4>
      <a:accent5>
        <a:srgbClr val="482A71"/>
      </a:accent5>
      <a:accent6>
        <a:srgbClr val="40A13A"/>
      </a:accent6>
      <a:hlink>
        <a:srgbClr val="0000FF"/>
      </a:hlink>
      <a:folHlink>
        <a:srgbClr val="0096D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E91CA23C-C2D9-4414-A20B-46521F96008B}" vid="{0124A6C7-B5BD-45B3-8BF7-1CA30B086263}"/>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E3E0BB"/>
      </a:accent1>
      <a:accent2>
        <a:srgbClr val="993333"/>
      </a:accent2>
      <a:accent3>
        <a:srgbClr val="FFFFFF"/>
      </a:accent3>
      <a:accent4>
        <a:srgbClr val="000000"/>
      </a:accent4>
      <a:accent5>
        <a:srgbClr val="EFEDDA"/>
      </a:accent5>
      <a:accent6>
        <a:srgbClr val="8A2D2D"/>
      </a:accent6>
      <a:hlink>
        <a:srgbClr val="999900"/>
      </a:hlink>
      <a:folHlink>
        <a:srgbClr val="00CC9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11503380CB5FD43816B8DC66FB77F0D" ma:contentTypeVersion="1" ma:contentTypeDescription="Create a new document." ma:contentTypeScope="" ma:versionID="154f5ea29c492c7159fdc533bc7359c6">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F754E6-D99A-4CFF-AB9B-D8671093FB09}">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http://purl.org/dc/terms/"/>
    <ds:schemaRef ds:uri="http://www.w3.org/XML/1998/namespace"/>
    <ds:schemaRef ds:uri="http://purl.org/dc/dcmitype/"/>
  </ds:schemaRefs>
</ds:datastoreItem>
</file>

<file path=customXml/itemProps2.xml><?xml version="1.0" encoding="utf-8"?>
<ds:datastoreItem xmlns:ds="http://schemas.openxmlformats.org/officeDocument/2006/customXml" ds:itemID="{AE461E7A-DDB8-4688-9695-90623D73D5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 format</Template>
  <TotalTime>2398</TotalTime>
  <Words>932</Words>
  <Application>Microsoft Office PowerPoint</Application>
  <PresentationFormat>On-screen Show (16:9)</PresentationFormat>
  <Paragraphs>151</Paragraphs>
  <Slides>17</Slides>
  <Notes>0</Notes>
  <HiddenSlides>0</HiddenSlides>
  <MMClips>0</MMClips>
  <ScaleCrop>false</ScaleCrop>
  <HeadingPairs>
    <vt:vector size="8" baseType="variant">
      <vt:variant>
        <vt:lpstr>Fonts Used</vt:lpstr>
      </vt:variant>
      <vt:variant>
        <vt:i4>8</vt:i4>
      </vt:variant>
      <vt:variant>
        <vt:lpstr>Theme</vt:lpstr>
      </vt:variant>
      <vt:variant>
        <vt:i4>4</vt:i4>
      </vt:variant>
      <vt:variant>
        <vt:lpstr>Embedded OLE Servers</vt:lpstr>
      </vt:variant>
      <vt:variant>
        <vt:i4>1</vt:i4>
      </vt:variant>
      <vt:variant>
        <vt:lpstr>Slide Titles</vt:lpstr>
      </vt:variant>
      <vt:variant>
        <vt:i4>17</vt:i4>
      </vt:variant>
    </vt:vector>
  </HeadingPairs>
  <TitlesOfParts>
    <vt:vector size="30" baseType="lpstr">
      <vt:lpstr>MS PGothic</vt:lpstr>
      <vt:lpstr>MS PGothic</vt:lpstr>
      <vt:lpstr>Arial</vt:lpstr>
      <vt:lpstr>Calibri</vt:lpstr>
      <vt:lpstr>Calibri Light</vt:lpstr>
      <vt:lpstr>Segoe UI</vt:lpstr>
      <vt:lpstr>Times New Roman</vt:lpstr>
      <vt:lpstr>Wingdings</vt:lpstr>
      <vt:lpstr>16_Office Theme</vt:lpstr>
      <vt:lpstr>14_Office Theme</vt:lpstr>
      <vt:lpstr>9_Office Theme</vt:lpstr>
      <vt:lpstr>Office Theme</vt:lpstr>
      <vt:lpstr>Visio</vt:lpstr>
      <vt:lpstr>PowerPoint Presentation</vt:lpstr>
      <vt:lpstr>PowerPoint Presentation</vt:lpstr>
      <vt:lpstr>Resiliency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Q&amp;A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Narasimha Vivek Tuluva</cp:lastModifiedBy>
  <cp:revision>134</cp:revision>
  <cp:lastPrinted>1601-01-01T00:00:00Z</cp:lastPrinted>
  <dcterms:created xsi:type="dcterms:W3CDTF">2016-01-31T20:58:04Z</dcterms:created>
  <dcterms:modified xsi:type="dcterms:W3CDTF">2019-03-01T10:15:46Z</dcterms:modified>
</cp:coreProperties>
</file>