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944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AF96B-9B44-5F49-99FD-C78E16F8D80B}" type="datetime1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56E0A-3EF1-B44F-A4BB-4CF1C8E2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534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AC597-185F-A74C-97B4-7194D2F67D2F}" type="datetime1">
              <a:rPr lang="en-US" smtClean="0"/>
              <a:t>7/1/15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8F07-4340-6C4B-8876-A72E3AFE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0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0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F22-CA6E-E64F-AEC1-E32398258E4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8E04-F79B-F544-B8E4-247FB4CC492A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51B-BAF3-EC4C-8756-0A737604188B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043D-1E7B-8647-A954-779D81E9E22C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4D76-994E-A940-9B28-ED41B9913AC6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6EFB-4583-B340-8141-12F99DA1CC47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6C1B-B981-1546-ABC4-741924430575}" type="datetime1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9005-E9D9-AD4C-BD00-380483271047}" type="datetime1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832-C98F-544A-B482-9B445A9BC387}" type="datetime1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C370-FE56-6C47-BA6E-865229BB8605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CEE1-C6D5-F94E-8DF7-F289661EE168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B627-EB32-B64B-86BE-15366D02E5DC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40D7-3ABB-2E4D-97EA-9FFB7233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827" y="131207"/>
            <a:ext cx="633941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venir Book"/>
                <a:cs typeface="Avenir Book"/>
              </a:rPr>
              <a:t>Report Writing for Data Science in R</a:t>
            </a:r>
            <a:endParaRPr lang="en-US" sz="5400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179" y="8667748"/>
            <a:ext cx="178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Roger D. Peng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8" name="Picture 7" descr="peachy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6" y="2229012"/>
            <a:ext cx="5963831" cy="61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0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Macintosh PowerPoint</Application>
  <PresentationFormat>Letter Paper (8.5x11 in)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Peng</dc:creator>
  <cp:lastModifiedBy>Roger Peng</cp:lastModifiedBy>
  <cp:revision>7</cp:revision>
  <cp:lastPrinted>2015-03-06T20:05:10Z</cp:lastPrinted>
  <dcterms:created xsi:type="dcterms:W3CDTF">2015-03-06T19:59:19Z</dcterms:created>
  <dcterms:modified xsi:type="dcterms:W3CDTF">2015-07-02T00:45:08Z</dcterms:modified>
</cp:coreProperties>
</file>