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9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4E1A-314E-4252-A8AE-63855E30BEE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9225-3B8D-45D4-975E-6F4FB0DF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cision Control statement:-&#10;Decision control statement disrupt or alter the&#10;sequential execution of the statement of the program&#10;depending on the test condition in program&#10;Types of Decision control statement:-&#10;Decision&#10;control&#10;statement&#10;1. If&#10;statement&#10;3. Switch&#10;statement&#10;4. Go To&#10;statement&#10;2. If else&#10;statemen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f statement is a powerful decision making statement&#10;and is used to control the flow of execution of statement.&#10;condition&#10;Block of if&#10;Next statement&#10;STOP&#10;FALSE&#10;TRU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10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4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in()&#10;{&#10;int a;&#10;printf(“enter value of a”);&#10;scanf(“%d”,&amp;a);&#10;if(a&gt;25)&#10;{&#10;printf(“no.is greater than 25”);&#10;}&#10;printf(“n bye”);&#10;getch();&#10;}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477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0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dition&#10;Block of if&#10;Next statement&#10;STOP&#10;FALSE&#10;TRUE&#10;Block of else&#10;If the condition is true the true block is execute otherwise&#10;False block is execute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2295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in()&#10;{&#10;int n,c;&#10;printf(“n enter value of n”);&#10;scanf(“%d”,&amp;n);&#10;c=n%2;&#10;if(c==0)&#10;printf(“no is even”);&#10;else&#10;printf(“no is odd”);&#10;getch();&#10;}&#10;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main()&#10;{&#10;int n,c;&#10;printf(“n enter value of n”);&#10;scanf(“%d”,&amp;n);&#10;c=n%2;&#10;if(c==0)&#10;printf(“no is even”);&#10;else&#10;printf(“no is odd”);&#10;getch();&#10;}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160338"/>
            <a:ext cx="6626226" cy="58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3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in()&#10;{&#10;int n,c;&#10;printf(“n enter value of n”);&#10;scanf(“%d”,&amp;n);&#10;c=n%2;&#10;if(c==0)&#10;printf(“no is even”);&#10;else&#10;printf(“no is odd”);&#10;getch();&#10;}&#10;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What Is Else If Ladder:&#10;If we are having different - different test conditions with different - different statements,&#10;then for these kind of programming we need else if ladder&#10;Syntax Of Else If Leader:&#10;---------------------------------------------------------------------&#10;if(test_condition1)&#10;{&#10;statement 1;&#10;}&#10;else if(test_condition2)&#10;{&#10;statement 2;&#10;}&#10;else if(test_condition3)&#10;{&#10;statement 3;&#10;}&#10;else if(test_condition4)&#10;{&#10;statement 4;&#10;}&#10;else&#10;{&#10;}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533400"/>
            <a:ext cx="746442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2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in()&#10;{&#10;int n,c;&#10;printf(“n enter value of n”);&#10;scanf(“%d”,&amp;n);&#10;c=n%2;&#10;if(c==0)&#10;printf(“no is even”);&#10;else&#10;printf(“no is odd”);&#10;getch();&#10;}&#10;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Switch statement is a multi-way decision making statement&#10;which selects one of the several alternative based on the value&#10;of integer variable or expression.&#10;Syntax :-&#10;switch(expression)&#10;{&#10;case constant : statement;&#10;break;&#10;default : statement;&#10;}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845502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3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in()&#10;{&#10;int n,c;&#10;printf(“n enter value of n”);&#10;scanf(“%d”,&amp;n);&#10;c=n%2;&#10;if(c==0)&#10;printf(“no is even”);&#10;else&#10;printf(“no is odd”);&#10;getch();&#10;}&#10;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2024-04-18T05:11:15Z</dcterms:created>
  <dcterms:modified xsi:type="dcterms:W3CDTF">2024-04-18T05:32:56Z</dcterms:modified>
</cp:coreProperties>
</file>