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96" r:id="rId1"/>
  </p:sldMasterIdLst>
  <p:notesMasterIdLst>
    <p:notesMasterId r:id="rId2"/>
  </p:notesMasterIdLst>
  <p:sldIdLst>
    <p:sldId id="361" r:id="rId3"/>
    <p:sldId id="362" r:id="rId4"/>
    <p:sldId id="363" r:id="rId5"/>
    <p:sldId id="364" r:id="rId6"/>
    <p:sldId id="365" r:id="rId7"/>
    <p:sldId id="366" r:id="rId8"/>
    <p:sldId id="367" r:id="rId9"/>
    <p:sldId id="368" r:id="rId10"/>
    <p:sldId id="369" r:id="rId11"/>
    <p:sldId id="370" r:id="rId12"/>
    <p:sldId id="371"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27" name="Slide Image Placeholder 1"/>
          <p:cNvSpPr>
            <a:spLocks noChangeAspect="1" noRot="1" noGrp="1"/>
          </p:cNvSpPr>
          <p:nvPr>
            <p:ph type="sldImg"/>
          </p:nvPr>
        </p:nvSpPr>
        <p:spPr/>
      </p:sp>
      <p:sp>
        <p:nvSpPr>
          <p:cNvPr id="1048628" name="Notes Placeholder 2"/>
          <p:cNvSpPr>
            <a:spLocks noGrp="1"/>
          </p:cNvSpPr>
          <p:nvPr>
            <p:ph type="body" idx="1"/>
          </p:nvPr>
        </p:nvSpPr>
        <p:spPr/>
        <p:txBody>
          <a:bodyPr/>
          <a:p>
            <a:endParaRPr dirty="0" lang="en-IN"/>
          </a:p>
        </p:txBody>
      </p:sp>
      <p:sp>
        <p:nvSpPr>
          <p:cNvPr id="1048629"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10"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11"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1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1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9"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3"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97" r:id="rId1"/>
    <p:sldLayoutId id="2147483698" r:id="rId2"/>
    <p:sldLayoutId id="2147483699" r:id="rId3"/>
    <p:sldLayoutId id="2147483700" r:id="rId4"/>
    <p:sldLayoutId id="2147483701"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grpSp>
        <p:nvGrpSpPr>
          <p:cNvPr id="26" name="object 2"/>
          <p:cNvGrpSpPr/>
          <p:nvPr/>
        </p:nvGrpSpPr>
        <p:grpSpPr>
          <a:xfrm>
            <a:off x="876299" y="990600"/>
            <a:ext cx="1743075" cy="1333500"/>
            <a:chOff x="742950" y="1104900"/>
            <a:chExt cx="1743075" cy="1333500"/>
          </a:xfrm>
        </p:grpSpPr>
        <p:sp>
          <p:nvSpPr>
            <p:cNvPr id="1048620"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1"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2"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3"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4"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5"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5"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6" name="TextBox 13" descr="STUDENT NAME: Madhavan T REGISTER NO AND NMID: asunm126212400641 DEPARTMENT: BCA COLLEGE: JAYA COLLEGE OF ARTS &amp; SCIENCE/UNIVERSITY OF MADRAS"/>
          <p:cNvSpPr txBox="1"/>
          <p:nvPr/>
        </p:nvSpPr>
        <p:spPr>
          <a:xfrm>
            <a:off x="2554542" y="3314150"/>
            <a:ext cx="8610600" cy="2225040"/>
          </a:xfrm>
          <a:prstGeom prst="rect"/>
          <a:noFill/>
        </p:spPr>
        <p:txBody>
          <a:bodyPr anchor="t" bIns="45720" lIns="91440" rIns="91440" rtlCol="0" tIns="45720" wrap="square">
            <a:spAutoFit/>
          </a:bodyPr>
          <a:p>
            <a:r>
              <a:rPr dirty="0" sz="2400" lang="en-US"/>
              <a:t>STUDENT NAME: </a:t>
            </a:r>
            <a:r>
              <a:rPr dirty="0" sz="2400" lang="en-US"/>
              <a:t>D</a:t>
            </a:r>
            <a:r>
              <a:rPr dirty="0" sz="2400" lang="en-US"/>
              <a:t>e</a:t>
            </a:r>
            <a:r>
              <a:rPr dirty="0" sz="2400" lang="en-US"/>
              <a:t>e</a:t>
            </a:r>
            <a:r>
              <a:rPr dirty="0" sz="2400" lang="en-US"/>
              <a:t>p</a:t>
            </a:r>
            <a:r>
              <a:rPr dirty="0" sz="2400" lang="en-US"/>
              <a:t>i</a:t>
            </a:r>
            <a:r>
              <a:rPr dirty="0" sz="2400" lang="en-US"/>
              <a:t>ka </a:t>
            </a:r>
            <a:r>
              <a:rPr dirty="0" sz="2400" lang="en-US"/>
              <a:t>A </a:t>
            </a:r>
            <a:endParaRPr altLang="en-US" lang="zh-CN"/>
          </a:p>
          <a:p>
            <a:r>
              <a:rPr dirty="0" sz="2400" lang="en-US"/>
              <a:t>REGISTER NO AND NMID: </a:t>
            </a:r>
            <a:r>
              <a:rPr dirty="0" sz="2400" lang="en-US"/>
              <a:t>2</a:t>
            </a:r>
            <a:r>
              <a:rPr dirty="0" sz="2400" lang="en-US"/>
              <a:t>1</a:t>
            </a:r>
            <a:r>
              <a:rPr dirty="0" sz="2400" lang="en-US"/>
              <a:t>2</a:t>
            </a:r>
            <a:r>
              <a:rPr dirty="0" sz="2400" lang="en-US"/>
              <a:t>4</a:t>
            </a:r>
            <a:r>
              <a:rPr dirty="0" sz="2400" lang="en-US"/>
              <a:t>0</a:t>
            </a:r>
            <a:r>
              <a:rPr dirty="0" sz="2400" lang="en-US"/>
              <a:t>0</a:t>
            </a:r>
            <a:r>
              <a:rPr dirty="0" sz="2400" lang="en-US"/>
              <a:t>6</a:t>
            </a:r>
            <a:r>
              <a:rPr dirty="0" sz="2400" lang="en-US"/>
              <a:t>7</a:t>
            </a:r>
            <a:r>
              <a:rPr dirty="0" sz="2400" lang="en-US"/>
              <a:t>7</a:t>
            </a:r>
            <a:endParaRPr dirty="0" sz="2400" lang="en-US">
              <a:cs typeface="Calibri"/>
            </a:endParaRPr>
          </a:p>
          <a:p>
            <a:r>
              <a:rPr dirty="0" sz="2400" lang="en-US"/>
              <a:t>DEPARTMENT: </a:t>
            </a:r>
            <a:r>
              <a:rPr dirty="0" sz="2400" lang="en-US"/>
              <a:t>B</a:t>
            </a:r>
            <a:r>
              <a:rPr dirty="0" sz="2400" lang="en-US"/>
              <a:t>C</a:t>
            </a:r>
            <a:r>
              <a:rPr dirty="0" sz="2400" lang="en-US"/>
              <a:t>A</a:t>
            </a:r>
            <a:endParaRPr altLang="en-US" lang="zh-CN"/>
          </a:p>
          <a:p>
            <a:r>
              <a:rPr dirty="0" sz="2400" lang="en-US"/>
              <a:t>COLLEGE: </a:t>
            </a:r>
            <a:r>
              <a:rPr dirty="0" sz="2400" lang="en-US"/>
              <a:t>J</a:t>
            </a:r>
            <a:r>
              <a:rPr dirty="0" sz="2400" lang="en-US"/>
              <a:t>a</a:t>
            </a:r>
            <a:r>
              <a:rPr dirty="0" sz="2400" lang="en-US"/>
              <a:t>y</a:t>
            </a:r>
            <a:r>
              <a:rPr dirty="0" sz="2400" lang="en-US"/>
              <a:t>a</a:t>
            </a:r>
            <a:r>
              <a:rPr dirty="0" sz="2400" lang="en-US"/>
              <a:t> </a:t>
            </a:r>
            <a:r>
              <a:rPr dirty="0" sz="2400" lang="en-US"/>
              <a:t>c</a:t>
            </a:r>
            <a:r>
              <a:rPr dirty="0" sz="2400" lang="en-US"/>
              <a:t>o</a:t>
            </a:r>
            <a:r>
              <a:rPr dirty="0" sz="2400" lang="en-US"/>
              <a:t>l</a:t>
            </a:r>
            <a:r>
              <a:rPr dirty="0" sz="2400" lang="en-US"/>
              <a:t>lege </a:t>
            </a:r>
            <a:r>
              <a:rPr dirty="0" sz="2400" lang="en-US"/>
              <a:t>of </a:t>
            </a:r>
            <a:r>
              <a:rPr dirty="0" sz="2400" lang="en-US"/>
              <a:t>a</a:t>
            </a:r>
            <a:r>
              <a:rPr dirty="0" sz="2400" lang="en-US"/>
              <a:t>r</a:t>
            </a:r>
            <a:r>
              <a:rPr dirty="0" sz="2400" lang="en-US"/>
              <a:t>ts </a:t>
            </a:r>
            <a:r>
              <a:rPr dirty="0" sz="2400" lang="en-US"/>
              <a:t>and </a:t>
            </a:r>
            <a:r>
              <a:rPr dirty="0" sz="2400" lang="en-US"/>
              <a:t>s</a:t>
            </a:r>
            <a:r>
              <a:rPr dirty="0" sz="2400" lang="en-US"/>
              <a:t>cience </a:t>
            </a:r>
            <a:r>
              <a:rPr dirty="0" sz="2400" lang="en-US"/>
              <a:t>/ </a:t>
            </a:r>
            <a:r>
              <a:rPr dirty="0" sz="2400" lang="en-US"/>
              <a:t>M</a:t>
            </a:r>
            <a:r>
              <a:rPr dirty="0" sz="2400" lang="en-US"/>
              <a:t>a</a:t>
            </a:r>
            <a:r>
              <a:rPr dirty="0" sz="2400" lang="en-US"/>
              <a:t>d</a:t>
            </a:r>
            <a:r>
              <a:rPr dirty="0" sz="2400" lang="en-US"/>
              <a:t>r</a:t>
            </a:r>
            <a:r>
              <a:rPr dirty="0" sz="2400" lang="en-US"/>
              <a:t>as </a:t>
            </a:r>
            <a:r>
              <a:rPr dirty="0" sz="2400" lang="en-US"/>
              <a:t>UNIVERSITY</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60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0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0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0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7" name="TextBox 8"/>
          <p:cNvSpPr txBox="1"/>
          <p:nvPr/>
        </p:nvSpPr>
        <p:spPr>
          <a:xfrm>
            <a:off x="2743200" y="2354703"/>
            <a:ext cx="8534018" cy="14249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pic>
        <p:nvPicPr>
          <p:cNvPr id="2097168" name=""/>
          <p:cNvPicPr>
            <a:picLocks/>
          </p:cNvPicPr>
          <p:nvPr/>
        </p:nvPicPr>
        <p:blipFill>
          <a:blip xmlns:r="http://schemas.openxmlformats.org/officeDocument/2006/relationships" r:embed="rId2"/>
          <a:stretch>
            <a:fillRect/>
          </a:stretch>
        </p:blipFill>
        <p:spPr>
          <a:xfrm rot="0">
            <a:off x="2713291" y="4279486"/>
            <a:ext cx="8279892" cy="2106756"/>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598"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59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00" name="Rectangle 1"/>
          <p:cNvSpPr/>
          <p:nvPr/>
        </p:nvSpPr>
        <p:spPr>
          <a:xfrm>
            <a:off x="3048000" y="1997839"/>
            <a:ext cx="6096000" cy="30251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30" name="object 2"/>
          <p:cNvSpPr/>
          <p:nvPr/>
        </p:nvSpPr>
        <p:spPr>
          <a:xfrm>
            <a:off x="0" y="-472441"/>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0" name="object 3"/>
          <p:cNvGrpSpPr/>
          <p:nvPr/>
        </p:nvGrpSpPr>
        <p:grpSpPr>
          <a:xfrm>
            <a:off x="7443849" y="0"/>
            <a:ext cx="4752975" cy="6863080"/>
            <a:chOff x="7443849" y="0"/>
            <a:chExt cx="4752975" cy="6863080"/>
          </a:xfrm>
        </p:grpSpPr>
        <p:sp>
          <p:nvSpPr>
            <p:cNvPr id="104863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4" name="object 17"/>
          <p:cNvSpPr txBox="1">
            <a:spLocks noGrp="1"/>
          </p:cNvSpPr>
          <p:nvPr>
            <p:ph type="title"/>
          </p:nvPr>
        </p:nvSpPr>
        <p:spPr>
          <a:xfrm>
            <a:off x="4141152" y="1695449"/>
            <a:ext cx="3909695" cy="1261110"/>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31" name="object 18"/>
          <p:cNvGrpSpPr/>
          <p:nvPr/>
        </p:nvGrpSpPr>
        <p:grpSpPr>
          <a:xfrm>
            <a:off x="466725" y="6410325"/>
            <a:ext cx="3705225" cy="295275"/>
            <a:chOff x="466725" y="6410325"/>
            <a:chExt cx="3705225" cy="295275"/>
          </a:xfrm>
        </p:grpSpPr>
        <p:pic>
          <p:nvPicPr>
            <p:cNvPr id="2097156"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7"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4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3" name="object 3"/>
          <p:cNvGrpSpPr/>
          <p:nvPr/>
        </p:nvGrpSpPr>
        <p:grpSpPr>
          <a:xfrm>
            <a:off x="7443849" y="0"/>
            <a:ext cx="4752975" cy="6863080"/>
            <a:chOff x="7443849" y="0"/>
            <a:chExt cx="4752975" cy="6863080"/>
          </a:xfrm>
        </p:grpSpPr>
        <p:sp>
          <p:nvSpPr>
            <p:cNvPr id="104864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4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5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5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8"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4" name="object 18"/>
          <p:cNvGrpSpPr/>
          <p:nvPr/>
        </p:nvGrpSpPr>
        <p:grpSpPr>
          <a:xfrm>
            <a:off x="47625" y="3819523"/>
            <a:ext cx="4124325" cy="3009900"/>
            <a:chOff x="47625" y="3819523"/>
            <a:chExt cx="4124325" cy="3009900"/>
          </a:xfrm>
        </p:grpSpPr>
        <p:pic>
          <p:nvPicPr>
            <p:cNvPr id="2097159"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0"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0"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2"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6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68" name="Rectangle 8"/>
          <p:cNvSpPr/>
          <p:nvPr/>
        </p:nvSpPr>
        <p:spPr>
          <a:xfrm>
            <a:off x="3048000" y="2967335"/>
            <a:ext cx="6096000" cy="32918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47950"/>
            <a:ext cx="3533775" cy="3810000"/>
            <a:chOff x="8658225" y="2647950"/>
            <a:chExt cx="3533775" cy="3810000"/>
          </a:xfrm>
        </p:grpSpPr>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4" name="Rectangle 8"/>
          <p:cNvSpPr/>
          <p:nvPr/>
        </p:nvSpPr>
        <p:spPr>
          <a:xfrm>
            <a:off x="3048000" y="2551837"/>
            <a:ext cx="6096000" cy="19583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5"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7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0" name="Rectangle 6"/>
          <p:cNvSpPr/>
          <p:nvPr/>
        </p:nvSpPr>
        <p:spPr>
          <a:xfrm>
            <a:off x="3048000" y="1859340"/>
            <a:ext cx="6096000" cy="30251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86" name="Rectangle 7"/>
          <p:cNvSpPr/>
          <p:nvPr/>
        </p:nvSpPr>
        <p:spPr>
          <a:xfrm>
            <a:off x="3048000" y="1813173"/>
            <a:ext cx="6096000" cy="3291840"/>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1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1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17"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1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8" name=""/>
          <p:cNvSpPr txBox="1"/>
          <p:nvPr/>
        </p:nvSpPr>
        <p:spPr>
          <a:xfrm>
            <a:off x="1743074" y="1375410"/>
            <a:ext cx="5163234" cy="4701540"/>
          </a:xfrm>
          <a:prstGeom prst="rect"/>
        </p:spPr>
        <p:txBody>
          <a:bodyPr rtlCol="0" wrap="square">
            <a:spAutoFit/>
          </a:bodyPr>
          <a:p>
            <a:r>
              <a:rPr sz="2800" lang="en-US">
                <a:solidFill>
                  <a:srgbClr val="000000"/>
                </a:solidFill>
              </a:rPr>
              <a:t>Here’s a short version:</a:t>
            </a:r>
            <a:endParaRPr sz="2800" lang="en-US">
              <a:solidFill>
                <a:srgbClr val="000000"/>
              </a:solidFill>
            </a:endParaRPr>
          </a:p>
          <a:p>
            <a:r>
              <a:rPr sz="2800" lang="en-US">
                <a:solidFill>
                  <a:srgbClr val="000000"/>
                </a:solidFill>
              </a:rPr>
              <a:t>Digital Portfolio Layout</a:t>
            </a:r>
            <a:endParaRPr sz="2800" lang="en-US">
              <a:solidFill>
                <a:srgbClr val="000000"/>
              </a:solidFill>
            </a:endParaRPr>
          </a:p>
          <a:p>
            <a:r>
              <a:rPr sz="2800" lang="en-US">
                <a:solidFill>
                  <a:srgbClr val="000000"/>
                </a:solidFill>
              </a:rPr>
              <a:t>Intro – Name &amp; tagline</a:t>
            </a:r>
            <a:endParaRPr sz="2800" lang="en-US">
              <a:solidFill>
                <a:srgbClr val="000000"/>
              </a:solidFill>
            </a:endParaRPr>
          </a:p>
          <a:p>
            <a:r>
              <a:rPr sz="2800" lang="en-US">
                <a:solidFill>
                  <a:srgbClr val="000000"/>
                </a:solidFill>
              </a:rPr>
              <a:t>About – Short bio &amp; skills</a:t>
            </a:r>
            <a:endParaRPr sz="2800" lang="en-US">
              <a:solidFill>
                <a:srgbClr val="000000"/>
              </a:solidFill>
            </a:endParaRPr>
          </a:p>
          <a:p>
            <a:r>
              <a:rPr sz="2800" lang="en-US">
                <a:solidFill>
                  <a:srgbClr val="000000"/>
                </a:solidFill>
              </a:rPr>
              <a:t>Work – Projects with visuals</a:t>
            </a:r>
            <a:endParaRPr sz="2800" lang="en-US">
              <a:solidFill>
                <a:srgbClr val="000000"/>
              </a:solidFill>
            </a:endParaRPr>
          </a:p>
          <a:p>
            <a:r>
              <a:rPr sz="2800" lang="en-US">
                <a:solidFill>
                  <a:srgbClr val="000000"/>
                </a:solidFill>
              </a:rPr>
              <a:t>Resume – CV/skills summary</a:t>
            </a:r>
            <a:endParaRPr sz="2800" lang="en-US">
              <a:solidFill>
                <a:srgbClr val="000000"/>
              </a:solidFill>
            </a:endParaRPr>
          </a:p>
          <a:p>
            <a:r>
              <a:rPr sz="2800" lang="en-US">
                <a:solidFill>
                  <a:srgbClr val="000000"/>
                </a:solidFill>
              </a:rPr>
              <a:t>Contact – Email &amp; links</a:t>
            </a:r>
            <a:endParaRPr sz="2800" lang="en-US">
              <a:solidFill>
                <a:srgbClr val="000000"/>
              </a:solidFill>
            </a:endParaRPr>
          </a:p>
          <a:p>
            <a:r>
              <a:rPr sz="2800" lang="en-US">
                <a:solidFill>
                  <a:srgbClr val="000000"/>
                </a:solidFill>
              </a:rPr>
              <a:t>👉 Keep it clean, simple, and easy to navigate.</a:t>
            </a:r>
            <a:endParaRPr sz="2800" lang="en-US">
              <a:solidFill>
                <a:srgbClr val="000000"/>
              </a:solidFill>
            </a:endParaRPr>
          </a:p>
          <a:p>
            <a:r>
              <a:rPr sz="2800" lang="en-US">
                <a:solidFill>
                  <a:srgbClr val="000000"/>
                </a:solidFill>
              </a:rPr>
              <a:t>Want me to make this even shorter, like a one-line summary?</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8" name="Title 1"/>
          <p:cNvSpPr>
            <a:spLocks noGrp="1"/>
          </p:cNvSpPr>
          <p:nvPr>
            <p:ph type="title"/>
          </p:nvPr>
        </p:nvSpPr>
        <p:spPr>
          <a:xfrm>
            <a:off x="755332" y="385444"/>
            <a:ext cx="10681335" cy="723901"/>
          </a:xfrm>
        </p:spPr>
        <p:txBody>
          <a:bodyPr/>
          <a:p>
            <a:r>
              <a:rPr dirty="0" lang="en-IN"/>
              <a:t>FEATURES AND FUNCTIONALITY</a:t>
            </a:r>
          </a:p>
        </p:txBody>
      </p:sp>
      <p:sp>
        <p:nvSpPr>
          <p:cNvPr id="1048609" name="Rectangle 2"/>
          <p:cNvSpPr/>
          <p:nvPr/>
        </p:nvSpPr>
        <p:spPr>
          <a:xfrm>
            <a:off x="3048000" y="1859340"/>
            <a:ext cx="6096000" cy="32029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2024-03-28T06:07:22Z</dcterms:created>
  <dcterms:modified xsi:type="dcterms:W3CDTF">2025-09-10T04:04:43Z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d4660321f83a48f7b9a4bbcb40ddb52e</vt:lpwstr>
  </property>
</Properties>
</file>