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7" r:id="rId13"/>
    <p:sldId id="272" r:id="rId14"/>
    <p:sldId id="261" r:id="rId15"/>
    <p:sldId id="273" r:id="rId16"/>
    <p:sldId id="274" r:id="rId17"/>
    <p:sldId id="276" r:id="rId18"/>
    <p:sldId id="275" r:id="rId19"/>
    <p:sldId id="28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2" r:id="rId29"/>
    <p:sldId id="260" r:id="rId30"/>
    <p:sldId id="278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95E"/>
    <a:srgbClr val="EDD37C"/>
    <a:srgbClr val="01A797"/>
    <a:srgbClr val="01D1BD"/>
    <a:srgbClr val="6DBBFB"/>
    <a:srgbClr val="179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-jcup/update-site-eclipse-yaml-editor/tree/main" TargetMode="External"/><Relationship Id="rId2" Type="http://schemas.openxmlformats.org/officeDocument/2006/relationships/hyperlink" Target="https://marketplace.eclipse.org/content/liclipse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Yet Another </a:t>
            </a:r>
            <a:br>
              <a:rPr lang="en-GB" dirty="0"/>
            </a:br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4794912" y="36659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On going…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83" y="1425031"/>
            <a:ext cx="10515600" cy="4351338"/>
          </a:xfrm>
        </p:spPr>
        <p:txBody>
          <a:bodyPr>
            <a:normAutofit/>
          </a:bodyPr>
          <a:lstStyle/>
          <a:p>
            <a:r>
              <a:rPr lang="en-GB" sz="1400" dirty="0"/>
              <a:t>Alternatives: Log4j, Log4j 2, </a:t>
            </a:r>
            <a:r>
              <a:rPr lang="en-GB" sz="1400" dirty="0" err="1"/>
              <a:t>Logback</a:t>
            </a:r>
            <a:r>
              <a:rPr lang="en-GB" sz="1400" dirty="0"/>
              <a:t>+ SL4J (</a:t>
            </a:r>
            <a:r>
              <a:rPr lang="en-GB" sz="1100" dirty="0">
                <a:hlinkClick r:id="rId2"/>
              </a:rPr>
              <a:t>https://www.baeldung.com/java-logging-intro</a:t>
            </a:r>
            <a:r>
              <a:rPr lang="en-GB" sz="1400" dirty="0"/>
              <a:t>)</a:t>
            </a:r>
          </a:p>
          <a:p>
            <a:r>
              <a:rPr lang="en-GB" sz="1400" dirty="0"/>
              <a:t>Selection: SL4J+Logback because </a:t>
            </a:r>
            <a:r>
              <a:rPr lang="en-US" sz="1400" dirty="0"/>
              <a:t>provides a common interface and abstraction for most of the Java logging frameworks.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https://www.baeldung.com/logback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Requires to convert to Maven project</a:t>
            </a:r>
          </a:p>
          <a:p>
            <a:r>
              <a:rPr lang="en-US" sz="1400" dirty="0"/>
              <a:t>Specify compilation option in pom.xml:</a:t>
            </a:r>
          </a:p>
          <a:p>
            <a:r>
              <a:rPr lang="en-US" sz="1400" dirty="0"/>
              <a:t>Configure SL4J/</a:t>
            </a:r>
            <a:r>
              <a:rPr lang="en-US" sz="1400" dirty="0" err="1"/>
              <a:t>logback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https://logback.qos.ch/setup.html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GB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854" y="2055103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076860" y="2975487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3E4468-8977-C43E-2934-26BA6088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166" y="3893577"/>
            <a:ext cx="4281156" cy="17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0E8D-EAEE-1BCF-434A-4DA0B26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B7F40-0EB7-39AE-CD3C-3531D62D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solution: </a:t>
            </a:r>
            <a:r>
              <a:rPr lang="en-GB" dirty="0" err="1"/>
              <a:t>snakeyaml</a:t>
            </a:r>
            <a:endParaRPr lang="en-GB" dirty="0"/>
          </a:p>
          <a:p>
            <a:r>
              <a:rPr lang="en-GB" dirty="0"/>
              <a:t>Eclipse plugin 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https://marketplace.eclipse.org/content/liclipsetext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>
                <a:hlinkClick r:id="rId3"/>
              </a:rPr>
              <a:t>https://github.com/de-jcup/update-site-eclipse-yaml-editor/tree/main</a:t>
            </a:r>
            <a:r>
              <a:rPr lang="en-GB" dirty="0"/>
              <a:t> is not working... (failed to connect from eclipse)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B4125-99D4-A06D-3505-1DF5138A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13" y="4216334"/>
            <a:ext cx="3362325" cy="165863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14CECC-2BBD-78AA-EFED-58F72B4EBDAD}"/>
              </a:ext>
            </a:extLst>
          </p:cNvPr>
          <p:cNvCxnSpPr>
            <a:cxnSpLocks/>
          </p:cNvCxnSpPr>
          <p:nvPr/>
        </p:nvCxnSpPr>
        <p:spPr>
          <a:xfrm flipV="1">
            <a:off x="8291384" y="4242486"/>
            <a:ext cx="3085070" cy="161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3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19862" y="551304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533434" y="1205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2A22C-BF88-8F98-F5BA-9CC103C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06BEB-D201-F3A3-8C2C-C6A29E92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4A11-441A-0B64-01DB-9D3403DF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355B5A1-35FD-963E-E53B-2119724E820A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7234E-CD85-35F2-E430-26EFCC8FA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F9307-7053-5915-0E24-97A24F4C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079" y="1788245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6014E4-F351-0035-3D2F-7AD9F9C6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22" y="-2037072"/>
            <a:ext cx="7946778" cy="407414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065291-F8E9-CF76-3645-9F3AC6FB44A9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7521220-A344-40CD-A33D-D575FC6B304A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895B42D-8A5D-901D-1A04-4B1E38A62F33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53F4329-C0F9-E6B5-9D20-B01F124560DF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EB29B15-4905-9760-1DBC-9D77D77832A5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C2233C-7366-D90A-93A6-C1A1EF12151C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9F61CB-29D6-2F7A-FED4-050A548833EE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C8DFC-46FB-AF88-C4CC-589E93DA2ADD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F3C4B32-903B-6218-A3E0-FE980FF9C281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EF56DE3-647B-138C-2667-7992E3881E2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8C52783-74D4-B014-73CC-1A877DC155C7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D67CB4-199F-18DD-4D0C-55A62CB94AAB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922DE9-44E1-FFFB-3F9A-1F640BA39B16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FA611C-44AF-5D58-FEC9-9FBA563535D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A6A76F-A247-6DEB-A999-5D1DADAEAA85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26932-60F8-F61E-5BF9-8AA83EDDD4F3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9ED67F3-1FF8-BC9A-F2EE-D24A237CA943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00F25AC-3183-30BA-B16A-EC25BE7BA0E7}"/>
              </a:ext>
            </a:extLst>
          </p:cNvPr>
          <p:cNvSpPr/>
          <p:nvPr/>
        </p:nvSpPr>
        <p:spPr>
          <a:xfrm>
            <a:off x="1078406" y="219373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6C7A41C-A5A7-67B2-DE04-14AA0807503B}"/>
              </a:ext>
            </a:extLst>
          </p:cNvPr>
          <p:cNvSpPr/>
          <p:nvPr/>
        </p:nvSpPr>
        <p:spPr>
          <a:xfrm>
            <a:off x="1078406" y="225088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6517554-4399-194F-7F36-D024C21D2C7D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EFDC205-326C-8920-7ED3-66507D1A1F1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D4ED5D2-870B-AAC8-871A-82DDF4D0832D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B147416-E716-13AE-29A4-1B1F843AA05D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A9E1BFC-B49B-1D51-7AA2-00FD1CA45F81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F4591E3-A989-DBB8-DBE4-640B182F1E0C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F8DB0-0794-89EF-A71D-A6EA06888162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47037F1-66A8-EF6A-2B19-1965FE389DAC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971293C-7AAA-F2CD-FF40-0F28F971AAFA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E04DCD5-3C4E-4339-4BB9-5394BC63E2A6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6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4F9F-0004-B011-BF50-29258925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6CB8AD4-6D61-F6AD-0891-598554604975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6E75A5-B389-3BB2-1313-ECFFF02F29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0DC08CF-7132-8192-6218-38136E657A4D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A8C4F7-618B-B716-EFB1-3414AEC9EEA9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10690B5-82C6-98DE-4069-00E644C315C4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E15C32-F3DD-C7D5-1502-5EA0781BD84E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89E973-C680-373B-AC1F-E5F29BBF83A8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D0F917-F895-FF6E-377C-F22A000E102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593594-64B5-9FC0-8C4F-43C045913D89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8EB9A9-9F10-3F9E-1161-ECE5DEBF399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0805B0-93E6-C9AC-E05B-7C6B4B3084CC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F725E1F-8958-81DE-FD17-AE26D467FAA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2678F6-CC3D-8E3C-367D-F2D8C43D8BD2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609C938-2894-C933-171F-96D22EFE1B6B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37A766-2CAB-2D80-3089-0E399BC00F6A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AC3A9F-F22A-F468-7EF9-08D4020CE46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018FB58-8FD9-8A02-C407-BDF6A6AA50C4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6DEF0C-50F1-24AE-8319-B07A7B23456B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007BDB0-6C57-356C-0616-0D6FAADA64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CC898A-686F-513F-852D-4B7C53485223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493B59-DE38-4579-CE52-46B2FDA5673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8C6BF34-F26D-E3D1-EA61-5638D2E5AB6A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271FF4D-F848-FF59-BFC7-26CF83BF2C7D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EECE7ED-1A7E-A81D-63C4-C52DEE38A91A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CAEBA1D-D5F6-E16D-468F-BCF0FCFF18EF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13DC5CB-340F-2D47-1BB5-05862C73B247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71154D7-C8FE-6020-1209-268976C3E2D4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6466-07A8-0453-7727-CDBDD2AB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F225445-D2E0-641D-B58F-9B7756029AA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010934-8A0A-43A8-EA43-4A85FA789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6447F21-5E56-C9B9-C404-E9E741C7FFF1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6FFF12-7C37-F15A-161E-54DF70249412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F42D7-5B16-E262-75C6-90EF71C886CD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F85CA3-474F-7B27-F0A5-D27A88DD6589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AE2778-95CD-3E39-2AC6-BF88432DA60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15D9E0-5865-7165-3B4C-A4DF5D40B07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4C585F-8C3C-9B21-0476-E6CF6B61C943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D7707FE-B709-E96E-64A3-D2D1E1EEF92B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2BB742-9CD8-4758-6225-BC330D797F77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C880CC-3579-4E2D-4603-4C1A1B4DDC9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E0F110-B87D-7543-68F4-B4F1E0EAF7E9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F08C0-4A24-8B29-DA85-D2C999DBB26C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1FE00D-22AE-1B5D-735E-17188AAB70F0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49FB8A-DBA8-1E66-2C4A-E02A854E9C7E}"/>
              </a:ext>
            </a:extLst>
          </p:cNvPr>
          <p:cNvGrpSpPr/>
          <p:nvPr/>
        </p:nvGrpSpPr>
        <p:grpSpPr>
          <a:xfrm>
            <a:off x="2616740" y="2238375"/>
            <a:ext cx="6920960" cy="4022725"/>
            <a:chOff x="2616740" y="2238375"/>
            <a:chExt cx="6920960" cy="4022725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3A53B8B-5225-AC72-8668-E495A6378E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6740" y="3093396"/>
              <a:ext cx="3504660" cy="3167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492691-D5D9-6920-409F-625BD5B52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2750" y="2828925"/>
              <a:ext cx="3162300" cy="342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EB1240D-8F1D-4C03-258D-E2BA3A9B8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5250" y="2514600"/>
              <a:ext cx="2209800" cy="3743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30C77C2-975B-536D-F0FF-260E5BC7E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1525" y="2362200"/>
              <a:ext cx="15335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A82BEEFE-5CCF-24A4-6CCF-BB7FEB40F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375" y="2276475"/>
              <a:ext cx="828675" cy="396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338584B-7D77-46B9-D76C-CF0F363F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238375"/>
              <a:ext cx="0" cy="3990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86CE80D-C0BC-9446-DA25-8A3C1B6B1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050" y="2286000"/>
              <a:ext cx="800100" cy="395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CBF4E361-7472-61FA-CCA9-9572FC64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352675"/>
              <a:ext cx="14192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22FC17D-45A5-66BB-A66B-32251C1C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457450"/>
              <a:ext cx="1952625" cy="3771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ABE8DDD-9EBA-17ED-F144-BD0B6EAFF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28900"/>
              <a:ext cx="2571750" cy="3609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520887A2-616B-CEA2-1D4C-9246DA62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400" y="2809875"/>
              <a:ext cx="3165475" cy="3438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8A81A7DF-6E6D-213A-BCA9-361E7F55F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750" y="3079750"/>
              <a:ext cx="3409950" cy="317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CADEC41-19AC-DF6C-3036-85ADCD092BBA}"/>
              </a:ext>
            </a:extLst>
          </p:cNvPr>
          <p:cNvCxnSpPr>
            <a:cxnSpLocks/>
          </p:cNvCxnSpPr>
          <p:nvPr/>
        </p:nvCxnSpPr>
        <p:spPr>
          <a:xfrm flipH="1" flipV="1">
            <a:off x="2619375" y="3093244"/>
            <a:ext cx="97631" cy="90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8FD8739-DE40-F439-F786-0E02D8FF6ACF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08E5E3-D88C-124D-963B-571E052DCF3D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A2AAA0-F9BA-5456-0308-58A78DD94F9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EB9E67-7BF9-47C8-D554-2D4F0A31FD76}"/>
              </a:ext>
            </a:extLst>
          </p:cNvPr>
          <p:cNvCxnSpPr>
            <a:cxnSpLocks/>
          </p:cNvCxnSpPr>
          <p:nvPr/>
        </p:nvCxnSpPr>
        <p:spPr>
          <a:xfrm flipV="1">
            <a:off x="9465470" y="3052763"/>
            <a:ext cx="109537" cy="102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E639252-F196-00C4-8E14-691E615F01B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F8F42F5-E353-51DA-7588-E4824F6AF34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DC8C2B1-108B-027F-1557-6002F69EC6E0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E8ADB36-B100-7078-8B82-0F4CAAC972D9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5D61C3-0EFE-A5EE-FB26-5361F027C0E6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06B3085-DFE1-83E0-CC8E-06F7CCCCD9E2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D39EF1-0D84-2DE0-864B-DCAE2E3EF471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8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5777-1547-E462-969F-217D2048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26568F0-5F3D-72CB-7D1C-B35FAA6360A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C62E7C-FD1B-283A-C748-168C504AF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3400712-FFF5-6FC4-5634-17BBA63F3590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56715-C865-554A-27BD-1E7071D8564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AE65A0-4358-FF5F-2278-13B4010C95D2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4F3916-6FE1-77EF-40AD-F522D923D54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B43B57-A2B4-EA29-3069-42F58ADDA514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DF0578-81BA-C467-234C-8DB18938E50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B00265-1F4F-184C-5BBB-4592648EBEBE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9158D3F-1F86-3E68-D83D-CE2D72D50558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6A246A-D2D4-9DEB-DEB4-513D0E6DFE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FD3434-2255-8C88-C42A-740B424CCC5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B4DB3A-D5F8-3386-4DA2-F9C05ADAC7B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31D61E-4EEC-5E26-AE34-BCFA44A76C9D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A0DA82E-E65E-E3B9-247B-2A9CF4E8CE28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983CDC2-A2D5-0DFB-EE2B-009F36EC7B2B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FDEF4F4-3808-BED0-E835-157CF6C86287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F93638-6CAC-A9DE-B72D-1F97B1E1EF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90717C2-7937-773F-70EA-01F94B0EE8F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1319448-DBAE-9296-8110-1D65AFD6A2FA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4ADF3E9-1F6D-6BDE-480C-2BD65566CFDA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3C1A2B4-D569-EB6E-5FFE-620A66857E42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5E9AD47-F605-F757-4A9E-E373F6633CD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74D85EB-148D-253B-CCF9-5CF78B8CE91F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443C57-1563-A959-33A5-CF10B382610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71E0CC9-E732-FF15-BF68-A2F0E3707E8B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C21A-86DA-7B4B-5447-557A0A7828AB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A88F3FF-F025-6A45-12BE-2AE6F04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479" y="1407245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878E132E-C85A-D50E-838A-5493B8FBEE8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8C7C03-0FE1-66BC-9F17-11ECB56B5252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ED253AF-7F43-4341-A6FC-059297BC0DEF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5027-6390-B354-50AF-2E2DD3D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3E89D-0EE2-2065-908E-55AF5BAD6F9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01D1BD"/>
              </a:gs>
              <a:gs pos="98000">
                <a:srgbClr val="01A797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B474E-E40F-0B1B-B1E2-16EE7119B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green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03352-BDAA-61F6-E00E-D7261292A55A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8BEFA6-0C0B-3C1A-9AF8-FC4BFCD68B4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3F5314-9FF7-6B12-8299-7B7DE45ACB2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563440-F2C1-CB76-018C-5B47946B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622" y="1620528"/>
            <a:ext cx="7946778" cy="40741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BBF89E-4EBA-5930-9C08-CFE4A58EC9C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DDEE5C-57E8-6EA9-08CA-FC62AB8DAA2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50BBA-5CB3-59E6-050D-BAEC04832F50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D961F-9B0C-AD85-C7C4-FD98F858C73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717A2E-83F3-9163-EB4D-38A8377D0142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A1F734-2890-0969-25CE-315799DE8AA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93CE-B232-16A7-1416-831929415442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DC7C84-D270-6ADB-84E0-0A71BA009C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D7104-B42D-CDDF-D5AF-35BD5E0D277A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9FCE22-7468-B722-439C-99D3AB01AF9E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5669C2-D658-543F-E184-0694D513CBF3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C9A5B6-FE98-F547-BE00-4F9626BBEEFC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AC29E5-2A14-7072-35D7-B44E2B115690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7AC0D7-EAE6-B763-39BC-FB63A0F2F72B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7273078-374A-5561-EACB-33C89C38B9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F4465D-15CB-63EE-B049-6E70907EC1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A4985B1-FC96-C5DA-5053-BB9EC810AE05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5B752A5-D1F8-9656-CE64-CD72A525426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5EB7AA3-56E7-D0E2-5A13-73DED34D21C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D592D6-1163-6A40-DE05-000D3AC0F49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618458-7FD2-4E6F-11C5-63F77E914546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D9DFF9-0C66-2E03-3F65-AF501412B1AF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33D4108-D61F-993B-156A-F63237FECFE7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DF9A15-4A0F-BC4C-DED5-847D1B94263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0CFA1F-FE50-DF0A-0A19-EE3645A19A8C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10C5437A-50F0-ED56-9E64-1CB8410436B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7124BE9-B245-E08A-49DA-38AEE735A8A9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5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B252-5F0A-CF1C-C006-B61B3E69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CACD1FD-89E8-AE8A-1881-570186133C0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EDD37C"/>
              </a:gs>
              <a:gs pos="98000">
                <a:srgbClr val="D2B95E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0F6C81-66F4-8096-56B3-409206353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yellow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227F04-DBA5-2EF2-CEBA-402FB553175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D802AE-6901-DE48-20B5-FCCC7BEE951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66DEAF4-B858-36AF-A26B-591C674D71E2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DF793F-CD58-1E1D-B8ED-2CA37ED30DF8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75ACA2-F1B7-AE6F-7D91-BAC9793D533A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F540A4-8AAE-32C2-7D73-3D9CB04DAB03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C2E2EC-9CAC-F829-567B-491721EF4CA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B9CDE-798A-36C3-A27E-763E2F9B9A1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8662BA-91C1-27D7-6CA9-E330D8003D1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C410BF-1F74-98D4-2F7E-D354D4AF51E4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318328-D2CA-F732-073B-1F6654B71276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B62CDA-5BC5-1389-7D06-5F71665D7715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9721B6-BD04-8174-57D6-B2D819CCDA6F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9B56A-472A-3390-B192-8AD7A6B9D747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DA1BAF-7DF9-735A-978F-B65E7D19F207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6A790C-1223-5C6D-F0FC-71A6B411159F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8266EE2-189B-898F-7B18-533795646F5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B4DC91A-585F-B3C2-BBF7-07CE90C5EF5E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52A765B-2868-11A8-3D10-34010700631B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08CE79-4C0A-C8CC-4104-D3C122B019F4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6CFF4AC-9335-CA64-E93E-1F0FADD5A5C9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8E3E4B-DDEB-3681-1C36-E65EF9A4078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66ED33F-BD50-6EBD-96D0-E793257F7243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3D27C5-B5EB-E89E-EA5D-248F955779D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B3D1AD-5C1E-25A2-1D24-4AE2944CA9C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36C4F20-E70B-DEB9-ACF8-F77559CEC73A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EA1C810-5B22-DF23-A822-64E3F52B00D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596D12-93A3-6C1D-13CF-6CCADD293AF5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59C872C0-A488-D929-DCD1-63B637D55095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Vu Meter, Tontechnik">
            <a:extLst>
              <a:ext uri="{FF2B5EF4-FFF2-40B4-BE49-F238E27FC236}">
                <a16:creationId xmlns:a16="http://schemas.microsoft.com/office/drawing/2014/main" id="{15C828A0-5AE4-02D7-E6E1-ABB1EF81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13" y="2076450"/>
            <a:ext cx="10201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C3EBDA0-F93E-E2E1-4F47-EDD6DD1658BA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1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421C-9725-9822-03D6-94581452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46C6DC-9D1E-1076-A1F7-17E91BF244C4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tx1"/>
              </a:gs>
              <a:gs pos="98000">
                <a:schemeClr val="bg2">
                  <a:lumMod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00C8C-7472-ACBF-6187-3B3A1D2479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29670A-9E2F-7FA6-2E54-9CEE51F761E7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CB0B0F8-845E-A9AB-FEFA-91666E5A14FD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E75EEA4-7B48-B4EB-832F-25C9393C3019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E013D3-46F1-5A58-4632-861DB8A3703B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E789A5-717F-3E27-C50B-A40A4DAE0618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A576AF-4DAF-1686-C812-AA87A5FE33F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3EE288-4C76-8AC4-CE1E-83925BAABF7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A7A4A-C60D-6475-D1E8-5696F362219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E4B4FE-5C7D-81CF-D899-EA39F93E5FD9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3B51C7-D940-131D-BDBF-DE521C071F3E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2C6CB-5CE2-B67A-CC66-BE6AB4DD595D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70F610-2AF8-3979-EA5C-8C2E30CC5C71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BB1F52-5315-9809-8F53-2EDD72CEECF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D180DB-4C07-E84E-7BCA-7C54E4D0E890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7480D7-9C66-5452-3ECC-58F3C3956ED1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E75054E-2678-E65D-739C-D3D813076813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394B15-C3DC-EAE5-9312-A47FC0E5A6A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901D10B-AE38-D157-77B2-20E400BB3C5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DF7A044-2827-6A5C-F848-72ADDCDC241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7E93E0E-E136-4C63-815D-ED4CF401CD6F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5C4E1F5-2BA7-BDFE-5EA7-168F84BF4ED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6637BE-AF65-CD58-FA81-FBF2E95233B5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32B84CC-0732-A537-839C-EF03AFEB4AB9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206D46-BB0D-9F60-3655-95B406598F6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06777C1-26A6-FB75-64B6-72440F5450DE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7ED4422-7F39-62DF-6DE8-E9C17E2612A6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F25B97-8F82-4B77-70ED-A1DAE382B9F6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2D12C2A-9819-4732-2ACF-0B7DCD5C7A2B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B604C55-ECCE-C901-AFF1-83C2661258D6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A42337-2041-0577-E5AD-8FED4E12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2B6A354E-2DA8-247B-0E4F-13CE009AC23C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7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FB78-E0CC-BAE9-3F0B-7E920532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BB9A2-42DA-600C-1B5E-6BE5BEA31FD1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915FB-F70D-B828-8733-EAC80B0A6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white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73364E-B61D-C646-DB2D-55124C18AFE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D0DF9F-99CD-C177-E06F-F6CDCA78FD62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D5AFDCC-3FA6-5358-DE65-25A360F974FD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58F4A-1D8A-94E6-5768-A3B87323D807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700E8F-8AD9-CFB3-F491-9C3D1730BB9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C825C2-5083-FDA8-6732-6E0B3ACDDD7A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25754D-647E-23D7-3E54-F014C329BCE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0F2125-7661-9411-90AE-E1E4A52C40A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37A8D3-C34D-13CA-AB2E-A318737ABB1A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EF479E-D713-3351-0EA0-E9DA4AFADAE1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E3ABF8-2792-E158-E645-87701DB32B4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1FB396-87EF-9B9B-6899-6F26D3FE040D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A0BF6F-AF12-AE3E-CDC9-B07977D7F93A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B57039-222F-3AB2-14CA-73A9B84E06FF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1A886E-26F6-F6FC-BEC8-D5125B0506D6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58F083-AC4D-C253-2C85-1763CA0BBF62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0D7A6A5-D03D-5020-3557-48E1D5EA1EBA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5388F99-A882-05F6-FA51-8AF7346C7F7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18BF922-B670-75E9-104F-F2FEE9376DAE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54DC57E-7FA4-985C-22AE-B19DFAD38D22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B0D73F-1AC2-A79A-8EEE-031B1EA8C75C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4777A01-4C75-76AA-A0F5-9CBF02CDDDD1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DE8E484-7AED-E0ED-E2D1-6CC212979487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EAEDFB6-D921-7259-C688-B14E40DC50D3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45B6496-2EF2-EEDA-843D-7B29FF28010A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AB3C5C-5BAA-C8F8-0577-6DCC8E48FA4F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3D695D6-BB46-22E9-30D6-1BA617D6AD4D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C4D202-B5D4-AE91-F4B1-AC0494F35C1D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262F644B-B05D-524D-C6E1-B42FA8E324DA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4D1D0-205E-3177-13D3-553AE8A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9F5F2A60-A060-C128-F0B2-EA68A7BA53AD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59AB-3121-0F34-DE2F-B0D49736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Bypass </a:t>
            </a:r>
            <a:r>
              <a:rPr lang="en-GB" dirty="0" err="1"/>
              <a:t>VoiceMeter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EC58A-06B4-3FB0-75D6-3D2AE32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 custom Java interface with some C++ library or custom dev to directly access a selected output device (target mixer) instead of redirecting output with </a:t>
            </a:r>
            <a:r>
              <a:rPr lang="en-GB" dirty="0" err="1"/>
              <a:t>VoiceMeter</a:t>
            </a:r>
            <a:r>
              <a:rPr lang="en-GB" dirty="0"/>
              <a:t> to a virtual microphone</a:t>
            </a:r>
          </a:p>
        </p:txBody>
      </p:sp>
    </p:spTree>
    <p:extLst>
      <p:ext uri="{BB962C8B-B14F-4D97-AF65-F5344CB8AC3E}">
        <p14:creationId xmlns:p14="http://schemas.microsoft.com/office/powerpoint/2010/main" val="32895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1172</Words>
  <Application>Microsoft Office PowerPoint</Application>
  <PresentationFormat>Grand écran</PresentationFormat>
  <Paragraphs>244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Courier New</vt:lpstr>
      <vt:lpstr>IrisUPC</vt:lpstr>
      <vt:lpstr>Wingdings</vt:lpstr>
      <vt:lpstr>Thème Office</vt:lpstr>
      <vt:lpstr>Yet Another  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Configuration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Background design</vt:lpstr>
      <vt:lpstr>Background</vt:lpstr>
      <vt:lpstr>Background</vt:lpstr>
      <vt:lpstr>Background</vt:lpstr>
      <vt:lpstr>Background - blue</vt:lpstr>
      <vt:lpstr>Background - green</vt:lpstr>
      <vt:lpstr>Background - yellow</vt:lpstr>
      <vt:lpstr>Background - black</vt:lpstr>
      <vt:lpstr>Background - white</vt:lpstr>
      <vt:lpstr>Step 4 – C/S model (angular+Spring)</vt:lpstr>
      <vt:lpstr>Step 5 – Mobile</vt:lpstr>
      <vt:lpstr>Bypass VoiceMeter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19</cp:revision>
  <dcterms:created xsi:type="dcterms:W3CDTF">2024-02-06T10:40:29Z</dcterms:created>
  <dcterms:modified xsi:type="dcterms:W3CDTF">2024-02-14T15:39:37Z</dcterms:modified>
</cp:coreProperties>
</file>