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2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Maven project</a:t>
            </a:r>
          </a:p>
          <a:p>
            <a:r>
              <a:rPr lang="en-US" dirty="0"/>
              <a:t>Specify compilation option in pom.xml:</a:t>
            </a:r>
          </a:p>
          <a:p>
            <a:r>
              <a:rPr lang="en-US" dirty="0"/>
              <a:t>Configure SL4J/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https://logback.qos.ch/setup.html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973" y="3587341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896525" y="4524200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480</Words>
  <Application>Microsoft Office PowerPoint</Application>
  <PresentationFormat>Grand écran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Libraries not accessible</vt:lpstr>
      <vt:lpstr>Step 3 – Graphical representation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12</cp:revision>
  <dcterms:created xsi:type="dcterms:W3CDTF">2024-02-06T10:40:29Z</dcterms:created>
  <dcterms:modified xsi:type="dcterms:W3CDTF">2024-02-12T15:19:57Z</dcterms:modified>
</cp:coreProperties>
</file>