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62" r:id="rId20"/>
    <p:sldId id="260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r>
              <a:rPr lang="en-US" dirty="0"/>
              <a:t>Configure SL4J/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https://logback.qos.ch/setup.html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73" y="3587341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896525" y="4524200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65" y="5394345"/>
            <a:ext cx="3362325" cy="16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803400" y="5359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742</Words>
  <Application>Microsoft Office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Step 4 – C/S model (angular+Spring)</vt:lpstr>
      <vt:lpstr>Step 5 –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14</cp:revision>
  <dcterms:created xsi:type="dcterms:W3CDTF">2024-02-06T10:40:29Z</dcterms:created>
  <dcterms:modified xsi:type="dcterms:W3CDTF">2024-02-13T12:52:40Z</dcterms:modified>
</cp:coreProperties>
</file>